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035"/>
  </p:normalViewPr>
  <p:slideViewPr>
    <p:cSldViewPr snapToGrid="0" snapToObjects="1">
      <p:cViewPr varScale="1">
        <p:scale>
          <a:sx n="134" d="100"/>
          <a:sy n="134" d="100"/>
        </p:scale>
        <p:origin x="9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648D4-0F3D-9F49-85ED-72D7AA7FC8A6}" type="datetimeFigureOut">
              <a:rPr lang="fr-FR" smtClean="0"/>
              <a:t>30/04/2024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7B953-E6BC-1049-96B9-FB582F6282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8649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648D4-0F3D-9F49-85ED-72D7AA7FC8A6}" type="datetimeFigureOut">
              <a:rPr lang="fr-FR" smtClean="0"/>
              <a:t>30/04/2024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7B953-E6BC-1049-96B9-FB582F6282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7100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648D4-0F3D-9F49-85ED-72D7AA7FC8A6}" type="datetimeFigureOut">
              <a:rPr lang="fr-FR" smtClean="0"/>
              <a:t>30/04/2024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7B953-E6BC-1049-96B9-FB582F6282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2801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648D4-0F3D-9F49-85ED-72D7AA7FC8A6}" type="datetimeFigureOut">
              <a:rPr lang="fr-FR" smtClean="0"/>
              <a:t>30/04/2024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7B953-E6BC-1049-96B9-FB582F6282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015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648D4-0F3D-9F49-85ED-72D7AA7FC8A6}" type="datetimeFigureOut">
              <a:rPr lang="fr-FR" smtClean="0"/>
              <a:t>30/04/2024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7B953-E6BC-1049-96B9-FB582F6282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1020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648D4-0F3D-9F49-85ED-72D7AA7FC8A6}" type="datetimeFigureOut">
              <a:rPr lang="fr-FR" smtClean="0"/>
              <a:t>30/04/2024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7B953-E6BC-1049-96B9-FB582F6282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2802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648D4-0F3D-9F49-85ED-72D7AA7FC8A6}" type="datetimeFigureOut">
              <a:rPr lang="fr-FR" smtClean="0"/>
              <a:t>30/04/2024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7B953-E6BC-1049-96B9-FB582F6282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0760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648D4-0F3D-9F49-85ED-72D7AA7FC8A6}" type="datetimeFigureOut">
              <a:rPr lang="fr-FR" smtClean="0"/>
              <a:t>30/04/2024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7B953-E6BC-1049-96B9-FB582F6282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3088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648D4-0F3D-9F49-85ED-72D7AA7FC8A6}" type="datetimeFigureOut">
              <a:rPr lang="fr-FR" smtClean="0"/>
              <a:t>30/04/2024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7B953-E6BC-1049-96B9-FB582F6282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9568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648D4-0F3D-9F49-85ED-72D7AA7FC8A6}" type="datetimeFigureOut">
              <a:rPr lang="fr-FR" smtClean="0"/>
              <a:t>30/04/2024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7B953-E6BC-1049-96B9-FB582F6282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9318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648D4-0F3D-9F49-85ED-72D7AA7FC8A6}" type="datetimeFigureOut">
              <a:rPr lang="fr-FR" smtClean="0"/>
              <a:t>30/04/2024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7B953-E6BC-1049-96B9-FB582F6282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7392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648D4-0F3D-9F49-85ED-72D7AA7FC8A6}" type="datetimeFigureOut">
              <a:rPr lang="fr-FR" smtClean="0"/>
              <a:t>30/04/2024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7B953-E6BC-1049-96B9-FB582F6282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6070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165114BE-540B-A34F-B4D1-6598987D4084}"/>
              </a:ext>
            </a:extLst>
          </p:cNvPr>
          <p:cNvSpPr txBox="1"/>
          <p:nvPr/>
        </p:nvSpPr>
        <p:spPr>
          <a:xfrm>
            <a:off x="2530573" y="1998873"/>
            <a:ext cx="40828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Titre de la présentation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EB77356-1C8F-D048-A0A4-106D2DB3058E}"/>
              </a:ext>
            </a:extLst>
          </p:cNvPr>
          <p:cNvSpPr txBox="1"/>
          <p:nvPr/>
        </p:nvSpPr>
        <p:spPr>
          <a:xfrm>
            <a:off x="1756833" y="3192907"/>
            <a:ext cx="5630333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160" dirty="0"/>
              <a:t>Université ou Ecole ou Laboratoire ou Entreprise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7897BB4E-C9D7-084F-B2DB-E0D5F44D9A02}"/>
              </a:ext>
            </a:extLst>
          </p:cNvPr>
          <p:cNvSpPr txBox="1"/>
          <p:nvPr/>
        </p:nvSpPr>
        <p:spPr>
          <a:xfrm>
            <a:off x="4150731" y="2686684"/>
            <a:ext cx="842538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20" dirty="0"/>
              <a:t>Auteurs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AC569F57-D128-314B-B74F-09551C4BD1EB}"/>
              </a:ext>
            </a:extLst>
          </p:cNvPr>
          <p:cNvSpPr txBox="1"/>
          <p:nvPr/>
        </p:nvSpPr>
        <p:spPr>
          <a:xfrm>
            <a:off x="3791478" y="3868338"/>
            <a:ext cx="1561041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20" dirty="0"/>
              <a:t>Logo du Laboratoire ou établissement 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C92D5192-D81E-824E-A79F-ABFDD5B51B54}"/>
              </a:ext>
            </a:extLst>
          </p:cNvPr>
          <p:cNvSpPr txBox="1"/>
          <p:nvPr/>
        </p:nvSpPr>
        <p:spPr>
          <a:xfrm>
            <a:off x="1756833" y="1109468"/>
            <a:ext cx="6164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0070C0"/>
                </a:solidFill>
              </a:rPr>
              <a:t>Durée présentation Orale: 10mins + 5mins (questions)  </a:t>
            </a:r>
            <a:r>
              <a:rPr lang="fr-FR" baseline="-25000" dirty="0">
                <a:solidFill>
                  <a:srgbClr val="FF0000"/>
                </a:solidFill>
              </a:rPr>
              <a:t>à supprimer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361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197BD1-C11D-5343-BB9A-14029B8B1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E63C458-2C55-4940-990D-6375251861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9001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197BD1-C11D-5343-BB9A-14029B8B1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E63C458-2C55-4940-990D-6375251861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938145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29</Words>
  <Application>Microsoft Macintosh PowerPoint</Application>
  <PresentationFormat>Affichage à l'écran (16:10)</PresentationFormat>
  <Paragraphs>5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T. O.</dc:creator>
  <cp:lastModifiedBy>T. O.</cp:lastModifiedBy>
  <cp:revision>4</cp:revision>
  <dcterms:created xsi:type="dcterms:W3CDTF">2024-04-04T15:03:48Z</dcterms:created>
  <dcterms:modified xsi:type="dcterms:W3CDTF">2024-04-30T13:35:02Z</dcterms:modified>
</cp:coreProperties>
</file>