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35"/>
  </p:normalViewPr>
  <p:slideViewPr>
    <p:cSldViewPr snapToGrid="0" snapToObjects="1">
      <p:cViewPr varScale="1">
        <p:scale>
          <a:sx n="134" d="100"/>
          <a:sy n="134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1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8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1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2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8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1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3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DCE0DBCA-9FB8-2F4F-8B0E-5A02BE085B50}"/>
              </a:ext>
            </a:extLst>
          </p:cNvPr>
          <p:cNvSpPr txBox="1"/>
          <p:nvPr/>
        </p:nvSpPr>
        <p:spPr>
          <a:xfrm>
            <a:off x="2533579" y="2107377"/>
            <a:ext cx="408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Titre de la présentation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149620D-B09E-4647-B45C-2C36D1CF5D9A}"/>
              </a:ext>
            </a:extLst>
          </p:cNvPr>
          <p:cNvSpPr txBox="1"/>
          <p:nvPr/>
        </p:nvSpPr>
        <p:spPr>
          <a:xfrm>
            <a:off x="2702542" y="1245524"/>
            <a:ext cx="371358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60" b="1" dirty="0">
                <a:solidFill>
                  <a:srgbClr val="00B050"/>
                </a:solidFill>
              </a:rPr>
              <a:t>Prix de la transition écologique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03C638-EE66-9748-9882-9844823C41C4}"/>
              </a:ext>
            </a:extLst>
          </p:cNvPr>
          <p:cNvSpPr txBox="1"/>
          <p:nvPr/>
        </p:nvSpPr>
        <p:spPr>
          <a:xfrm>
            <a:off x="1756833" y="3286217"/>
            <a:ext cx="563033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60" dirty="0"/>
              <a:t>Université ou Ecole ou Laboratoire ou Entreprise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A368D5-7F6D-164F-915D-4943B6BA94D0}"/>
              </a:ext>
            </a:extLst>
          </p:cNvPr>
          <p:cNvSpPr txBox="1"/>
          <p:nvPr/>
        </p:nvSpPr>
        <p:spPr>
          <a:xfrm>
            <a:off x="4150731" y="2779994"/>
            <a:ext cx="84253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20" dirty="0"/>
              <a:t>Auteurs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B4C5DEA-95A1-4248-91A7-F390B49632FD}"/>
              </a:ext>
            </a:extLst>
          </p:cNvPr>
          <p:cNvSpPr txBox="1"/>
          <p:nvPr/>
        </p:nvSpPr>
        <p:spPr>
          <a:xfrm>
            <a:off x="3791478" y="3961648"/>
            <a:ext cx="156104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0" dirty="0"/>
              <a:t>Logo du Laboratoire ou établissement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00E7346-7402-AF4E-ADA9-614637D0D300}"/>
              </a:ext>
            </a:extLst>
          </p:cNvPr>
          <p:cNvSpPr txBox="1"/>
          <p:nvPr/>
        </p:nvSpPr>
        <p:spPr>
          <a:xfrm>
            <a:off x="1756833" y="876192"/>
            <a:ext cx="616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Durée présentation Orale: 10mins + 5mins (questions)  </a:t>
            </a:r>
            <a:r>
              <a:rPr lang="fr-FR" baseline="-25000" dirty="0">
                <a:solidFill>
                  <a:srgbClr val="FF0000"/>
                </a:solidFill>
              </a:rPr>
              <a:t>à supprimer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6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00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76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34</Words>
  <Application>Microsoft Macintosh PowerPoint</Application>
  <PresentationFormat>Affichage à l'écran (16:10)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T. O.</dc:creator>
  <cp:lastModifiedBy>T. O.</cp:lastModifiedBy>
  <cp:revision>7</cp:revision>
  <dcterms:created xsi:type="dcterms:W3CDTF">2024-04-04T15:03:48Z</dcterms:created>
  <dcterms:modified xsi:type="dcterms:W3CDTF">2024-04-30T13:44:21Z</dcterms:modified>
</cp:coreProperties>
</file>