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ria" ContentType="image/jpeg"/>
  <Default Extension="svg" ContentType="image/svg+xml"/>
  <Default Extension="vst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26"/>
  </p:notesMasterIdLst>
  <p:handoutMasterIdLst>
    <p:handoutMasterId r:id="rId27"/>
  </p:handoutMasterIdLst>
  <p:sldIdLst>
    <p:sldId id="256" r:id="rId8"/>
    <p:sldId id="528" r:id="rId9"/>
    <p:sldId id="564" r:id="rId10"/>
    <p:sldId id="506" r:id="rId11"/>
    <p:sldId id="568" r:id="rId12"/>
    <p:sldId id="569" r:id="rId13"/>
    <p:sldId id="570" r:id="rId14"/>
    <p:sldId id="565" r:id="rId15"/>
    <p:sldId id="525" r:id="rId16"/>
    <p:sldId id="571" r:id="rId17"/>
    <p:sldId id="566" r:id="rId18"/>
    <p:sldId id="558" r:id="rId19"/>
    <p:sldId id="574" r:id="rId20"/>
    <p:sldId id="573" r:id="rId21"/>
    <p:sldId id="567" r:id="rId22"/>
    <p:sldId id="575" r:id="rId23"/>
    <p:sldId id="576" r:id="rId24"/>
    <p:sldId id="401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349640-0590-4305-B6D5-B59C547FCAB0}">
          <p14:sldIdLst>
            <p14:sldId id="256"/>
            <p14:sldId id="528"/>
          </p14:sldIdLst>
        </p14:section>
        <p14:section name="Contexte" id="{15190F3A-FCBB-465A-97EC-5EAB64CB407B}">
          <p14:sldIdLst>
            <p14:sldId id="564"/>
            <p14:sldId id="506"/>
            <p14:sldId id="568"/>
            <p14:sldId id="569"/>
            <p14:sldId id="570"/>
          </p14:sldIdLst>
        </p14:section>
        <p14:section name="Impact" id="{D0B06302-D4B2-437A-BE97-B4A7E78A606F}">
          <p14:sldIdLst>
            <p14:sldId id="565"/>
            <p14:sldId id="525"/>
            <p14:sldId id="571"/>
          </p14:sldIdLst>
        </p14:section>
        <p14:section name="Solution NRJ" id="{CAB003DE-64E2-46BD-BF22-F5DDC4A12FA1}">
          <p14:sldIdLst>
            <p14:sldId id="566"/>
            <p14:sldId id="558"/>
            <p14:sldId id="574"/>
            <p14:sldId id="573"/>
          </p14:sldIdLst>
        </p14:section>
        <p14:section name="Autres solutions" id="{1EFD957D-F986-4802-9486-B7B1E1FCD752}">
          <p14:sldIdLst>
            <p14:sldId id="567"/>
            <p14:sldId id="575"/>
            <p14:sldId id="576"/>
            <p14:sldId id="4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thman Saadi" initials="ES" lastIdx="2" clrIdx="0">
    <p:extLst>
      <p:ext uri="{19B8F6BF-5375-455C-9EA6-DF929625EA0E}">
        <p15:presenceInfo xmlns:p15="http://schemas.microsoft.com/office/powerpoint/2012/main" userId="Euthman Saa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B0B2"/>
    <a:srgbClr val="2CA8CC"/>
    <a:srgbClr val="177AA1"/>
    <a:srgbClr val="024C76"/>
    <a:srgbClr val="FFD100"/>
    <a:srgbClr val="F2F2F2"/>
    <a:srgbClr val="F9F9F9"/>
    <a:srgbClr val="E8E8E8"/>
    <a:srgbClr val="000000"/>
    <a:srgbClr val="6161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14EBDF-C046-40C8-A107-BF40DBC1794A}" v="170" dt="2023-06-26T06:30:41.8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27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microsoft.com/office/2015/10/relationships/revisionInfo" Target="revisionInfo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F7698C0-082B-F20D-B838-DAA64A1F93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A998DA-490B-7A85-A21B-F2EB70B7D25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6002-FC65-4D3A-B4E8-C2E85AFF2FB8}" type="datetimeFigureOut">
              <a:rPr lang="fr-FR" smtClean="0"/>
              <a:t>26/06/2023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F0AF3D-F251-6352-C2B0-FD7A6E9C8D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5832EA-FF1E-AA82-C2B7-37B94F0A6DC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4A940-766B-4EDC-84FE-5C8CB50FC1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2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0B27F-08A8-4B47-A693-782EA825EF49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DC8AC-0B58-40D0-90D0-D9202492B355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98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2.ria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3.vst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3" Type="http://schemas.openxmlformats.org/officeDocument/2006/relationships/tags" Target="../tags/tag77.xml"/><Relationship Id="rId7" Type="http://schemas.openxmlformats.org/officeDocument/2006/relationships/tags" Target="../tags/tag81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8.xml"/><Relationship Id="rId9" Type="http://schemas.openxmlformats.org/officeDocument/2006/relationships/tags" Target="../tags/tag8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5.xml"/><Relationship Id="rId9" Type="http://schemas.openxmlformats.org/officeDocument/2006/relationships/tags" Target="../tags/tag100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9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9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53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tags" Target="../tags/tag171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tags" Target="../tags/tag170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0.xml"/><Relationship Id="rId9" Type="http://schemas.openxmlformats.org/officeDocument/2006/relationships/tags" Target="../tags/tag55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10" Type="http://schemas.openxmlformats.org/officeDocument/2006/relationships/tags" Target="../tags/tag65.xml"/><Relationship Id="rId4" Type="http://schemas.openxmlformats.org/officeDocument/2006/relationships/tags" Target="../tags/tag59.xml"/><Relationship Id="rId9" Type="http://schemas.openxmlformats.org/officeDocument/2006/relationships/tags" Target="../tags/tag64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{&quot;templafy&quot;:{&quot;id&quot;:&quot;bbb2baf0-ece5-46f5-8766-3f1252083072&quot;}}">
            <a:extLst>
              <a:ext uri="{FF2B5EF4-FFF2-40B4-BE49-F238E27FC236}">
                <a16:creationId xmlns:a16="http://schemas.microsoft.com/office/drawing/2014/main" id="{71C2181D-2583-E5D8-71E2-1D219C1B203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5AC85E-0690-4B27-B484-DE99F57579A5}"/>
              </a:ext>
            </a:extLst>
          </p:cNvPr>
          <p:cNvCxnSpPr>
            <a:cxnSpLocks/>
          </p:cNvCxnSpPr>
          <p:nvPr userDrawn="1">
            <p:custDataLst>
              <p:tags r:id="rId1"/>
            </p:custDataLst>
          </p:nvPr>
        </p:nvCxnSpPr>
        <p:spPr>
          <a:xfrm>
            <a:off x="489493" y="-9236"/>
            <a:ext cx="0" cy="6290007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" descr="{&quot;templafy&quot;:{&quot;id&quot;:&quot;a60a2e83-4a6c-4367-a1ee-8f2b00dba701&quot;}}" hidden="1" title="text">
            <a:extLst>
              <a:ext uri="{FF2B5EF4-FFF2-40B4-BE49-F238E27FC236}">
                <a16:creationId xmlns:a16="http://schemas.microsoft.com/office/drawing/2014/main" id="{24C6B772-7C11-420F-9118-9BD47D0CF8D9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809542" y="4266759"/>
            <a:ext cx="5286455" cy="3693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+mj-lt"/>
              </a:rPr>
              <a:t>For:</a:t>
            </a:r>
            <a:endParaRPr lang="en-US"/>
          </a:p>
        </p:txBody>
      </p:sp>
      <p:sp>
        <p:nvSpPr>
          <p:cNvPr id="56" name="text3" descr="{&quot;templafy&quot;:{&quot;id&quot;:&quot;aea29c8a-1729-4f3f-82bd-f9c03502042f&quot;}}" hidden="1" title="Translations.pp_Created">
            <a:extLst>
              <a:ext uri="{FF2B5EF4-FFF2-40B4-BE49-F238E27FC236}">
                <a16:creationId xmlns:a16="http://schemas.microsoft.com/office/drawing/2014/main" id="{02EB11CC-461F-4DED-B2BC-340140B41FE4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780582" y="5318943"/>
            <a:ext cx="331873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/>
              <a:t>Created by: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3C95D3-42A5-4CA3-9DDA-CEF4CC5E3303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4297709" y="5499740"/>
            <a:ext cx="3543300" cy="1846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Consultant Name</a:t>
            </a:r>
          </a:p>
        </p:txBody>
      </p:sp>
      <p:sp>
        <p:nvSpPr>
          <p:cNvPr id="59" name="Text Placeholder 81">
            <a:extLst>
              <a:ext uri="{FF2B5EF4-FFF2-40B4-BE49-F238E27FC236}">
                <a16:creationId xmlns:a16="http://schemas.microsoft.com/office/drawing/2014/main" id="{83D53D79-8C4C-479E-9788-9A5B72412199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4297709" y="5710774"/>
            <a:ext cx="3543300" cy="1846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0" name="Text Placeholder 82">
            <a:extLst>
              <a:ext uri="{FF2B5EF4-FFF2-40B4-BE49-F238E27FC236}">
                <a16:creationId xmlns:a16="http://schemas.microsoft.com/office/drawing/2014/main" id="{CFBF395C-C8C3-4169-BC6F-295F437BD1E8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6"/>
            </p:custDataLst>
          </p:nvPr>
        </p:nvSpPr>
        <p:spPr>
          <a:xfrm>
            <a:off x="4297709" y="5917939"/>
            <a:ext cx="3543300" cy="1846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M: Number</a:t>
            </a:r>
          </a:p>
        </p:txBody>
      </p:sp>
      <p:sp>
        <p:nvSpPr>
          <p:cNvPr id="61" name="Text Placeholder 83">
            <a:extLst>
              <a:ext uri="{FF2B5EF4-FFF2-40B4-BE49-F238E27FC236}">
                <a16:creationId xmlns:a16="http://schemas.microsoft.com/office/drawing/2014/main" id="{EE0673EE-5BBA-430D-B9E6-477A0C73ACE7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4297709" y="6124680"/>
            <a:ext cx="3543300" cy="18466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buNone/>
              <a:defRPr sz="12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E: Email</a:t>
            </a:r>
          </a:p>
        </p:txBody>
      </p:sp>
      <p:pic>
        <p:nvPicPr>
          <p:cNvPr id="15" name="image1" descr="{&quot;templafy&quot;:{&quot;id&quot;:&quot;b61d2e2e-d96f-4adb-90b9-e073bd2ea705&quot;}}">
            <a:extLst>
              <a:ext uri="{FF2B5EF4-FFF2-40B4-BE49-F238E27FC236}">
                <a16:creationId xmlns:a16="http://schemas.microsoft.com/office/drawing/2014/main" id="{CD67418A-B44F-EDB2-D97D-541E2C4601E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4" y="622724"/>
            <a:ext cx="3240405" cy="669915"/>
          </a:xfrm>
          <a:prstGeom prst="rect">
            <a:avLst/>
          </a:prstGeom>
        </p:spPr>
      </p:pic>
      <p:sp>
        <p:nvSpPr>
          <p:cNvPr id="2" name="Guides" hidden="1">
            <a:extLst>
              <a:ext uri="{FF2B5EF4-FFF2-40B4-BE49-F238E27FC236}">
                <a16:creationId xmlns:a16="http://schemas.microsoft.com/office/drawing/2014/main" id="{A387A157-8698-4232-9E01-E424511810BB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5" name="text13" descr="{&quot;templafy&quot;:{&quot;id&quot;:&quot;65702242-b729-4bcf-9d3e-4ad49670ce8b&quot;}}" hidden="1" title="Form.CompanyName">
            <a:extLst>
              <a:ext uri="{FF2B5EF4-FFF2-40B4-BE49-F238E27FC236}">
                <a16:creationId xmlns:a16="http://schemas.microsoft.com/office/drawing/2014/main" id="{3D24E56B-EE6F-45D5-B522-529F9CD6985B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809542" y="4636372"/>
            <a:ext cx="56345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endParaRPr lang="en-US" sz="24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date" descr="{&quot;templafy&quot;:{&quot;id&quot;:&quot;59cacab5-3a39-4e58-862a-416f3e66f7fb&quot;}}" title="Form.Date">
            <a:extLst>
              <a:ext uri="{FF2B5EF4-FFF2-40B4-BE49-F238E27FC236}">
                <a16:creationId xmlns:a16="http://schemas.microsoft.com/office/drawing/2014/main" id="{27D4B7A8-7484-475E-8D27-0EF530D71AEB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8591555" y="6051398"/>
            <a:ext cx="30871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r"/>
            <a:r>
              <a:rPr lang="en-US">
                <a:solidFill>
                  <a:schemeClr val="bg1"/>
                </a:solidFill>
              </a:rPr>
              <a:t>December 21, 2022</a:t>
            </a:r>
          </a:p>
        </p:txBody>
      </p:sp>
      <p:sp>
        <p:nvSpPr>
          <p:cNvPr id="23" name="text41" descr="{&quot;templafy&quot;:{&quot;id&quot;:&quot;6b1c7788-7f11-4f42-9130-086ec0b9143e&quot;}}" hidden="1" title="text">
            <a:extLst>
              <a:ext uri="{FF2B5EF4-FFF2-40B4-BE49-F238E27FC236}">
                <a16:creationId xmlns:a16="http://schemas.microsoft.com/office/drawing/2014/main" id="{9C72AC0D-4869-4729-BA42-FD3A58A433A6}"/>
              </a:ext>
            </a:extLst>
          </p:cNvPr>
          <p:cNvSpPr txBox="1"/>
          <p:nvPr userDrawn="1">
            <p:custDataLst>
              <p:tags r:id="rId11"/>
            </p:custDataLst>
          </p:nvPr>
        </p:nvSpPr>
        <p:spPr>
          <a:xfrm>
            <a:off x="780579" y="3224382"/>
            <a:ext cx="5315418" cy="3976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sz="2400" b="1">
                <a:solidFill>
                  <a:schemeClr val="bg1"/>
                </a:solidFill>
                <a:latin typeface="+mj-lt"/>
              </a:rPr>
              <a:t>Prepared by: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68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483" userDrawn="1">
          <p15:clr>
            <a:srgbClr val="FF96FF"/>
          </p15:clr>
        </p15:guide>
        <p15:guide id="6" pos="7378" userDrawn="1">
          <p15:clr>
            <a:srgbClr val="FF96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ontent Dark Blue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966CEC-A325-4EEE-82FD-6373A0D111E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8112125" y="0"/>
            <a:ext cx="4079872" cy="6356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8800" y="697124"/>
            <a:ext cx="7417425" cy="3619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652C-97FA-4869-A47B-6B1A9BCAC5C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478800" y="1751161"/>
            <a:ext cx="7417599" cy="4133701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479425" y="1077949"/>
            <a:ext cx="741680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8BDFFD-4C78-4482-AF47-0A63B3CCF468}"/>
              </a:ext>
            </a:extLst>
          </p:cNvPr>
          <p:cNvSpPr>
            <a:spLocks noGrp="1"/>
          </p:cNvSpPr>
          <p:nvPr>
            <p:ph sz="quarter" idx="14" hasCustomPrompt="1"/>
            <p:custDataLst>
              <p:tags r:id="rId8"/>
            </p:custDataLst>
          </p:nvPr>
        </p:nvSpPr>
        <p:spPr>
          <a:xfrm>
            <a:off x="8591547" y="1751161"/>
            <a:ext cx="3121029" cy="413370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360000" indent="-180000">
              <a:buFont typeface="Courier New" panose="02070309020205020404" pitchFamily="49" charset="0"/>
              <a:buChar char="­"/>
              <a:defRPr baseline="0">
                <a:solidFill>
                  <a:schemeClr val="bg1"/>
                </a:solidFill>
              </a:defRPr>
            </a:lvl6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C698EFD-AA04-41F0-BF9C-1DF066A906F1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8133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2569" userDrawn="1">
          <p15:clr>
            <a:srgbClr val="FF96FF"/>
          </p15:clr>
        </p15:guide>
        <p15:guide id="7" pos="2705" userDrawn="1">
          <p15:clr>
            <a:srgbClr val="FF96FF"/>
          </p15:clr>
        </p15:guide>
        <p15:guide id="8" pos="4974" userDrawn="1">
          <p15:clr>
            <a:srgbClr val="FF96FF"/>
          </p15:clr>
        </p15:guide>
        <p15:guide id="9" pos="5110" userDrawn="1">
          <p15:clr>
            <a:srgbClr val="FF96FF"/>
          </p15:clr>
        </p15:guide>
        <p15:guide id="10" pos="7378" userDrawn="1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58C03FD-7458-481C-A464-905C2817F3D2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>
          <a:xfrm>
            <a:off x="8112125" y="-9525"/>
            <a:ext cx="4079875" cy="6365875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8800" y="697124"/>
            <a:ext cx="7417425" cy="3619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652C-97FA-4869-A47B-6B1A9BCAC5C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478800" y="1751161"/>
            <a:ext cx="7417599" cy="4133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479425" y="1077949"/>
            <a:ext cx="741680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C1D6E338-0F39-4F86-BA0A-B76AA41D344B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88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2569" userDrawn="1">
          <p15:clr>
            <a:srgbClr val="FF96FF"/>
          </p15:clr>
        </p15:guide>
        <p15:guide id="7" pos="2705" userDrawn="1">
          <p15:clr>
            <a:srgbClr val="FF96FF"/>
          </p15:clr>
        </p15:guide>
        <p15:guide id="8" pos="4974" userDrawn="1">
          <p15:clr>
            <a:srgbClr val="FF96FF"/>
          </p15:clr>
        </p15:guide>
        <p15:guide id="9" pos="5110" userDrawn="1">
          <p15:clr>
            <a:srgbClr val="FF96FF"/>
          </p15:clr>
        </p15:guide>
        <p15:guide id="10" pos="7378" userDrawn="1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58C03FD-7458-481C-A464-905C2817F3D2}"/>
              </a:ext>
            </a:extLst>
          </p:cNvPr>
          <p:cNvSpPr>
            <a:spLocks noGrp="1"/>
          </p:cNvSpPr>
          <p:nvPr>
            <p:ph type="pic" sz="quarter" idx="14" hasCustomPrompt="1"/>
            <p:custDataLst>
              <p:tags r:id="rId1"/>
            </p:custDataLst>
          </p:nvPr>
        </p:nvSpPr>
        <p:spPr>
          <a:xfrm>
            <a:off x="8112125" y="-9525"/>
            <a:ext cx="4079875" cy="6365875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8800" y="697124"/>
            <a:ext cx="7417425" cy="3619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652C-97FA-4869-A47B-6B1A9BCAC5C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478801" y="1751161"/>
            <a:ext cx="3601076" cy="4133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479425" y="1077949"/>
            <a:ext cx="741680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C1D6E338-0F39-4F86-BA0A-B76AA41D344B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19C28B1B-133D-47AC-9604-F5AF1FAC2909}"/>
              </a:ext>
            </a:extLst>
          </p:cNvPr>
          <p:cNvSpPr>
            <a:spLocks noGrp="1"/>
          </p:cNvSpPr>
          <p:nvPr>
            <p:ph idx="15" hasCustomPrompt="1"/>
            <p:custDataLst>
              <p:tags r:id="rId9"/>
            </p:custDataLst>
          </p:nvPr>
        </p:nvSpPr>
        <p:spPr>
          <a:xfrm>
            <a:off x="4294188" y="1751160"/>
            <a:ext cx="3601076" cy="41337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25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2569" userDrawn="1">
          <p15:clr>
            <a:srgbClr val="FF96FF"/>
          </p15:clr>
        </p15:guide>
        <p15:guide id="7" pos="2705" userDrawn="1">
          <p15:clr>
            <a:srgbClr val="FF96FF"/>
          </p15:clr>
        </p15:guide>
        <p15:guide id="8" pos="4974" userDrawn="1">
          <p15:clr>
            <a:srgbClr val="FF96FF"/>
          </p15:clr>
        </p15:guide>
        <p15:guide id="9" pos="5110" userDrawn="1">
          <p15:clr>
            <a:srgbClr val="FF96FF"/>
          </p15:clr>
        </p15:guide>
        <p15:guide id="10" pos="7378" userDrawn="1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Light Blue Horizontal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78800" y="697124"/>
            <a:ext cx="7417425" cy="3619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652C-97FA-4869-A47B-6B1A9BCAC5C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78800" y="1751161"/>
            <a:ext cx="11234400" cy="152543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479425" y="1077949"/>
            <a:ext cx="741680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C698EFD-AA04-41F0-BF9C-1DF066A906F1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8BDFFD-4C78-4482-AF47-0A63B3CCF468}"/>
              </a:ext>
            </a:extLst>
          </p:cNvPr>
          <p:cNvSpPr>
            <a:spLocks noGrp="1"/>
          </p:cNvSpPr>
          <p:nvPr>
            <p:ph sz="quarter" idx="14" hasCustomPrompt="1"/>
            <p:custDataLst>
              <p:tags r:id="rId8"/>
            </p:custDataLst>
          </p:nvPr>
        </p:nvSpPr>
        <p:spPr>
          <a:xfrm>
            <a:off x="0" y="3428621"/>
            <a:ext cx="12192001" cy="2926971"/>
          </a:xfrm>
          <a:solidFill>
            <a:srgbClr val="E7F7FB"/>
          </a:solidFill>
        </p:spPr>
        <p:txBody>
          <a:bodyPr lIns="478800" tIns="180000" rIns="478800" bIns="108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360000" indent="-180000">
              <a:buFont typeface="Courier New" panose="02070309020205020404" pitchFamily="49" charset="0"/>
              <a:buChar char="­"/>
              <a:defRPr baseline="0">
                <a:solidFill>
                  <a:schemeClr val="bg1"/>
                </a:solidFill>
              </a:defRPr>
            </a:lvl6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2180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2569" userDrawn="1">
          <p15:clr>
            <a:srgbClr val="FF96FF"/>
          </p15:clr>
        </p15:guide>
        <p15:guide id="7" pos="2705" userDrawn="1">
          <p15:clr>
            <a:srgbClr val="FF96FF"/>
          </p15:clr>
        </p15:guide>
        <p15:guide id="8" pos="4974" userDrawn="1">
          <p15:clr>
            <a:srgbClr val="FF96FF"/>
          </p15:clr>
        </p15:guide>
        <p15:guide id="9" pos="5110" userDrawn="1">
          <p15:clr>
            <a:srgbClr val="FF96FF"/>
          </p15:clr>
        </p15:guide>
        <p15:guide id="10" pos="7378" userDrawn="1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Light Blue Vertical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78801" y="697124"/>
            <a:ext cx="5507662" cy="3619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652C-97FA-4869-A47B-6B1A9BCAC5C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78800" y="1751161"/>
            <a:ext cx="5507663" cy="44258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479425" y="1077949"/>
            <a:ext cx="741680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C698EFD-AA04-41F0-BF9C-1DF066A906F1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8BDFFD-4C78-4482-AF47-0A63B3CCF468}"/>
              </a:ext>
            </a:extLst>
          </p:cNvPr>
          <p:cNvSpPr>
            <a:spLocks noGrp="1"/>
          </p:cNvSpPr>
          <p:nvPr>
            <p:ph sz="quarter" idx="14" hasCustomPrompt="1"/>
            <p:custDataLst>
              <p:tags r:id="rId8"/>
            </p:custDataLst>
          </p:nvPr>
        </p:nvSpPr>
        <p:spPr>
          <a:xfrm>
            <a:off x="6096000" y="-9235"/>
            <a:ext cx="6096001" cy="6364828"/>
          </a:xfrm>
          <a:solidFill>
            <a:srgbClr val="E7F7FB"/>
          </a:solidFill>
        </p:spPr>
        <p:txBody>
          <a:bodyPr lIns="478800" tIns="1764000" rIns="478800" bIns="108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 marL="360000" indent="-180000">
              <a:buFont typeface="Courier New" panose="02070309020205020404" pitchFamily="49" charset="0"/>
              <a:buChar char="­"/>
              <a:defRPr baseline="0">
                <a:solidFill>
                  <a:schemeClr val="bg1"/>
                </a:solidFill>
              </a:defRPr>
            </a:lvl6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1178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orient="horz" pos="4000" userDrawn="1">
          <p15:clr>
            <a:srgbClr val="717275"/>
          </p15:clr>
        </p15:guide>
        <p15:guide id="6" orient="horz" pos="4320" userDrawn="1">
          <p15:clr>
            <a:srgbClr val="717275"/>
          </p15:clr>
        </p15:guide>
        <p15:guide id="7" pos="301" userDrawn="1">
          <p15:clr>
            <a:srgbClr val="FF96FF"/>
          </p15:clr>
        </p15:guide>
        <p15:guide id="8" pos="3771" userDrawn="1">
          <p15:clr>
            <a:srgbClr val="FF96FF"/>
          </p15:clr>
        </p15:guide>
        <p15:guide id="9" pos="3908" userDrawn="1">
          <p15:clr>
            <a:srgbClr val="FF96FF"/>
          </p15:clr>
        </p15:guide>
        <p15:guide id="10" pos="7378" userDrawn="1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Dark Blue Horizontal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78800" y="697124"/>
            <a:ext cx="7417425" cy="3619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652C-97FA-4869-A47B-6B1A9BCAC5C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78800" y="1751161"/>
            <a:ext cx="11234400" cy="152543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479425" y="1077949"/>
            <a:ext cx="741680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C698EFD-AA04-41F0-BF9C-1DF066A906F1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8BDFFD-4C78-4482-AF47-0A63B3CCF468}"/>
              </a:ext>
            </a:extLst>
          </p:cNvPr>
          <p:cNvSpPr>
            <a:spLocks noGrp="1"/>
          </p:cNvSpPr>
          <p:nvPr>
            <p:ph sz="quarter" idx="14" hasCustomPrompt="1"/>
            <p:custDataLst>
              <p:tags r:id="rId8"/>
            </p:custDataLst>
          </p:nvPr>
        </p:nvSpPr>
        <p:spPr>
          <a:xfrm>
            <a:off x="0" y="3428621"/>
            <a:ext cx="12192001" cy="2926971"/>
          </a:xfrm>
          <a:solidFill>
            <a:schemeClr val="accent1"/>
          </a:solidFill>
        </p:spPr>
        <p:txBody>
          <a:bodyPr lIns="478800" tIns="180000" rIns="4788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360000" indent="-180000">
              <a:buFont typeface="Courier New" panose="02070309020205020404" pitchFamily="49" charset="0"/>
              <a:buChar char="­"/>
              <a:defRPr baseline="0">
                <a:solidFill>
                  <a:schemeClr val="bg1"/>
                </a:solidFill>
              </a:defRPr>
            </a:lvl6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826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2569" userDrawn="1">
          <p15:clr>
            <a:srgbClr val="FF96FF"/>
          </p15:clr>
        </p15:guide>
        <p15:guide id="7" pos="2705" userDrawn="1">
          <p15:clr>
            <a:srgbClr val="FF96FF"/>
          </p15:clr>
        </p15:guide>
        <p15:guide id="8" pos="4974" userDrawn="1">
          <p15:clr>
            <a:srgbClr val="FF96FF"/>
          </p15:clr>
        </p15:guide>
        <p15:guide id="9" pos="5110" userDrawn="1">
          <p15:clr>
            <a:srgbClr val="FF96FF"/>
          </p15:clr>
        </p15:guide>
        <p15:guide id="10" pos="7378" userDrawn="1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Page Dark Blue Vertical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78800" y="697124"/>
            <a:ext cx="5507663" cy="3619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652C-97FA-4869-A47B-6B1A9BCAC5C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78800" y="1751161"/>
            <a:ext cx="5507663" cy="442580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479425" y="1077949"/>
            <a:ext cx="741680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C698EFD-AA04-41F0-BF9C-1DF066A906F1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8BDFFD-4C78-4482-AF47-0A63B3CCF468}"/>
              </a:ext>
            </a:extLst>
          </p:cNvPr>
          <p:cNvSpPr>
            <a:spLocks noGrp="1"/>
          </p:cNvSpPr>
          <p:nvPr>
            <p:ph sz="quarter" idx="14" hasCustomPrompt="1"/>
            <p:custDataLst>
              <p:tags r:id="rId8"/>
            </p:custDataLst>
          </p:nvPr>
        </p:nvSpPr>
        <p:spPr>
          <a:xfrm>
            <a:off x="6096000" y="-9235"/>
            <a:ext cx="6096001" cy="6364828"/>
          </a:xfrm>
          <a:solidFill>
            <a:schemeClr val="accent1"/>
          </a:solidFill>
        </p:spPr>
        <p:txBody>
          <a:bodyPr lIns="478800" tIns="1764000" rIns="4788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 marL="360000" indent="-180000">
              <a:buFont typeface="Courier New" panose="02070309020205020404" pitchFamily="49" charset="0"/>
              <a:buChar char="­"/>
              <a:defRPr baseline="0">
                <a:solidFill>
                  <a:schemeClr val="bg1"/>
                </a:solidFill>
              </a:defRPr>
            </a:lvl6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545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orient="horz" pos="4000" userDrawn="1">
          <p15:clr>
            <a:srgbClr val="717275"/>
          </p15:clr>
        </p15:guide>
        <p15:guide id="6" orient="horz" pos="4320" userDrawn="1">
          <p15:clr>
            <a:srgbClr val="717275"/>
          </p15:clr>
        </p15:guide>
        <p15:guide id="7" pos="301" userDrawn="1">
          <p15:clr>
            <a:srgbClr val="FF96FF"/>
          </p15:clr>
        </p15:guide>
        <p15:guide id="8" pos="3771" userDrawn="1">
          <p15:clr>
            <a:srgbClr val="FF96FF"/>
          </p15:clr>
        </p15:guide>
        <p15:guide id="9" pos="3908" userDrawn="1">
          <p15:clr>
            <a:srgbClr val="FF96FF"/>
          </p15:clr>
        </p15:guide>
        <p15:guide id="10" pos="7378" userDrawn="1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966CEC-A325-4EEE-82FD-6373A0D111E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2389188"/>
            <a:ext cx="12191997" cy="4468812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8800" y="697124"/>
            <a:ext cx="7417425" cy="3619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652C-97FA-4869-A47B-6B1A9BCAC5C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694526" y="2617875"/>
            <a:ext cx="11019636" cy="32669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479425" y="1077949"/>
            <a:ext cx="741680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8890168-1A2A-431B-BAF2-81CBB1A60E7D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65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7378" userDrawn="1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ontent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78800" y="697124"/>
            <a:ext cx="7417425" cy="3619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652C-97FA-4869-A47B-6B1A9BCAC5C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78800" y="1751162"/>
            <a:ext cx="5509200" cy="4134839"/>
          </a:xfrm>
          <a:solidFill>
            <a:schemeClr val="bg2">
              <a:alpha val="12000"/>
            </a:schemeClr>
          </a:solidFill>
        </p:spPr>
        <p:txBody>
          <a:bodyPr lIns="144000" tIns="144000" rIns="144000" bIns="144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479425" y="1077949"/>
            <a:ext cx="741680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31C5FEEE-DCA3-4C0C-B068-A006F93B9358}"/>
              </a:ext>
            </a:extLst>
          </p:cNvPr>
          <p:cNvSpPr>
            <a:spLocks noGrp="1"/>
          </p:cNvSpPr>
          <p:nvPr>
            <p:ph idx="14" hasCustomPrompt="1"/>
            <p:custDataLst>
              <p:tags r:id="rId7"/>
            </p:custDataLst>
          </p:nvPr>
        </p:nvSpPr>
        <p:spPr>
          <a:xfrm>
            <a:off x="6204001" y="1751162"/>
            <a:ext cx="5509200" cy="4134839"/>
          </a:xfrm>
          <a:solidFill>
            <a:schemeClr val="bg2">
              <a:alpha val="12000"/>
            </a:schemeClr>
          </a:solidFill>
        </p:spPr>
        <p:txBody>
          <a:bodyPr lIns="144000" tIns="144000" rIns="144000" bIns="144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BDBE3A7C-86FE-4F5A-A024-3B8EC57E3F04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44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3771" userDrawn="1">
          <p15:clr>
            <a:srgbClr val="FF96FF"/>
          </p15:clr>
        </p15:guide>
        <p15:guide id="7" pos="3908" userDrawn="1">
          <p15:clr>
            <a:srgbClr val="FF96FF"/>
          </p15:clr>
        </p15:guide>
        <p15:guide id="8" pos="7378" userDrawn="1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479425" y="1077949"/>
            <a:ext cx="1123315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6D5894-5E8D-41CD-B184-88E915259B88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-1" y="2786063"/>
            <a:ext cx="4078287" cy="3570287"/>
          </a:xfrm>
          <a:solidFill>
            <a:schemeClr val="tx1"/>
          </a:solidFill>
        </p:spPr>
        <p:txBody>
          <a:bodyPr lIns="478800" tIns="1368000" rIns="360000" bIns="180000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D948128-627A-4735-A02A-52DD09478771}"/>
              </a:ext>
            </a:extLst>
          </p:cNvPr>
          <p:cNvSpPr>
            <a:spLocks noGrp="1"/>
          </p:cNvSpPr>
          <p:nvPr>
            <p:ph type="pic" sz="quarter" idx="15" hasCustomPrompt="1"/>
            <p:custDataLst>
              <p:tags r:id="rId7"/>
            </p:custDataLst>
          </p:nvPr>
        </p:nvSpPr>
        <p:spPr>
          <a:xfrm>
            <a:off x="477838" y="2278106"/>
            <a:ext cx="1620000" cy="1620000"/>
          </a:xfrm>
          <a:custGeom>
            <a:avLst/>
            <a:gdLst>
              <a:gd name="connsiteX0" fmla="*/ 810000 w 1620000"/>
              <a:gd name="connsiteY0" fmla="*/ 0 h 1620000"/>
              <a:gd name="connsiteX1" fmla="*/ 1620000 w 1620000"/>
              <a:gd name="connsiteY1" fmla="*/ 810000 h 1620000"/>
              <a:gd name="connsiteX2" fmla="*/ 810000 w 1620000"/>
              <a:gd name="connsiteY2" fmla="*/ 1620000 h 1620000"/>
              <a:gd name="connsiteX3" fmla="*/ 0 w 1620000"/>
              <a:gd name="connsiteY3" fmla="*/ 810000 h 1620000"/>
              <a:gd name="connsiteX4" fmla="*/ 810000 w 1620000"/>
              <a:gd name="connsiteY4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00" h="1620000">
                <a:moveTo>
                  <a:pt x="810000" y="0"/>
                </a:moveTo>
                <a:cubicBezTo>
                  <a:pt x="1257351" y="0"/>
                  <a:pt x="1620000" y="362649"/>
                  <a:pt x="1620000" y="810000"/>
                </a:cubicBezTo>
                <a:cubicBezTo>
                  <a:pt x="1620000" y="1257351"/>
                  <a:pt x="1257351" y="1620000"/>
                  <a:pt x="810000" y="1620000"/>
                </a:cubicBezTo>
                <a:cubicBezTo>
                  <a:pt x="362649" y="1620000"/>
                  <a:pt x="0" y="1257351"/>
                  <a:pt x="0" y="810000"/>
                </a:cubicBezTo>
                <a:cubicBezTo>
                  <a:pt x="0" y="362649"/>
                  <a:pt x="362649" y="0"/>
                  <a:pt x="810000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431800" dist="50800" dir="3540000" sx="87000" sy="87000" algn="ctr" rotWithShape="0">
              <a:schemeClr val="tx1">
                <a:alpha val="98000"/>
              </a:schemeClr>
            </a:outerShdw>
          </a:effectLst>
        </p:spPr>
        <p:txBody>
          <a:bodyPr wrap="square" tIns="144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131FCA9-B4F9-4173-8087-AF678BC2662F}"/>
              </a:ext>
            </a:extLst>
          </p:cNvPr>
          <p:cNvSpPr>
            <a:spLocks noGrp="1"/>
          </p:cNvSpPr>
          <p:nvPr>
            <p:ph sz="quarter" idx="16" hasCustomPrompt="1"/>
            <p:custDataLst>
              <p:tags r:id="rId8"/>
            </p:custDataLst>
          </p:nvPr>
        </p:nvSpPr>
        <p:spPr>
          <a:xfrm>
            <a:off x="4294188" y="2786063"/>
            <a:ext cx="3602037" cy="35702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2BEEAB4-D46C-49FB-8DFD-68CA500EF55D}"/>
              </a:ext>
            </a:extLst>
          </p:cNvPr>
          <p:cNvSpPr>
            <a:spLocks noGrp="1"/>
          </p:cNvSpPr>
          <p:nvPr>
            <p:ph sz="quarter" idx="17" hasCustomPrompt="1"/>
            <p:custDataLst>
              <p:tags r:id="rId9"/>
            </p:custDataLst>
          </p:nvPr>
        </p:nvSpPr>
        <p:spPr>
          <a:xfrm>
            <a:off x="8112125" y="2786063"/>
            <a:ext cx="3600450" cy="3570286"/>
          </a:xfrm>
          <a:solidFill>
            <a:srgbClr val="3ABDDC">
              <a:alpha val="5098"/>
            </a:srgbClr>
          </a:solidFill>
        </p:spPr>
        <p:txBody>
          <a:bodyPr lIns="180000" tIns="180000" r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Guides" hidden="1">
            <a:extLst>
              <a:ext uri="{FF2B5EF4-FFF2-40B4-BE49-F238E27FC236}">
                <a16:creationId xmlns:a16="http://schemas.microsoft.com/office/drawing/2014/main" id="{926C083B-1498-4631-9F7F-D0B1E171A116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44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2569" userDrawn="1">
          <p15:clr>
            <a:srgbClr val="FF96FF"/>
          </p15:clr>
        </p15:guide>
        <p15:guide id="7" pos="2705" userDrawn="1">
          <p15:clr>
            <a:srgbClr val="FF96FF"/>
          </p15:clr>
        </p15:guide>
        <p15:guide id="8" pos="4974" userDrawn="1">
          <p15:clr>
            <a:srgbClr val="FF96FF"/>
          </p15:clr>
        </p15:guide>
        <p15:guide id="9" pos="5110" userDrawn="1">
          <p15:clr>
            <a:srgbClr val="FF96FF"/>
          </p15:clr>
        </p15:guide>
        <p15:guide id="10" pos="7378" userDrawn="1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AEF4-587F-4058-99DD-A1BF92099BC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44550" y="1849927"/>
            <a:ext cx="10515600" cy="1271587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B7049C-E241-4BF1-839B-41257B775EEE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4206000" y="3676483"/>
            <a:ext cx="3780000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F54A03A-4ECE-4B60-B5FA-6180A9ACEA7A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45756" y="4171071"/>
            <a:ext cx="39004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>
                <a:latin typeface="+mj-lt"/>
              </a:rPr>
              <a:t>Value</a:t>
            </a:r>
            <a:r>
              <a:rPr lang="en-US" sz="2400"/>
              <a:t> Through </a:t>
            </a:r>
            <a:r>
              <a:rPr lang="en-US" sz="2400">
                <a:latin typeface="+mj-lt"/>
              </a:rPr>
              <a:t>Insight™</a:t>
            </a:r>
            <a:endParaRPr lang="en-US"/>
          </a:p>
        </p:txBody>
      </p:sp>
      <p:sp>
        <p:nvSpPr>
          <p:cNvPr id="3" name="Guides" hidden="1">
            <a:extLst>
              <a:ext uri="{FF2B5EF4-FFF2-40B4-BE49-F238E27FC236}">
                <a16:creationId xmlns:a16="http://schemas.microsoft.com/office/drawing/2014/main" id="{D67A0D60-DA17-4EB7-B83D-FD609467114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903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7378" userDrawn="1">
          <p15:clr>
            <a:srgbClr val="FF96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x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479425" y="1077949"/>
            <a:ext cx="1123315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6D5894-5E8D-41CD-B184-88E915259B88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88661" y="2299585"/>
            <a:ext cx="3589627" cy="3756728"/>
          </a:xfrm>
          <a:solidFill>
            <a:schemeClr val="tx1"/>
          </a:solidFill>
        </p:spPr>
        <p:txBody>
          <a:bodyPr lIns="478800" tIns="432000" rIns="360000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1">
                <a:solidFill>
                  <a:schemeClr val="bg2"/>
                </a:solidFill>
              </a:defRPr>
            </a:lvl2pPr>
            <a:lvl3pPr marL="0" indent="0"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  <a:p>
            <a:pPr lvl="1"/>
            <a:r>
              <a:rPr lang="en-US" dirty="0"/>
              <a:t>Category</a:t>
            </a:r>
          </a:p>
          <a:p>
            <a:pPr lvl="2"/>
            <a:r>
              <a:rPr lang="en-US" dirty="0"/>
              <a:t>Bio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D948128-627A-4735-A02A-52DD09478771}"/>
              </a:ext>
            </a:extLst>
          </p:cNvPr>
          <p:cNvSpPr>
            <a:spLocks noGrp="1"/>
          </p:cNvSpPr>
          <p:nvPr>
            <p:ph type="pic" sz="quarter" idx="15" hasCustomPrompt="1"/>
            <p:custDataLst>
              <p:tags r:id="rId7"/>
            </p:custDataLst>
          </p:nvPr>
        </p:nvSpPr>
        <p:spPr>
          <a:xfrm>
            <a:off x="3126876" y="1918760"/>
            <a:ext cx="1080000" cy="1080000"/>
          </a:xfrm>
          <a:custGeom>
            <a:avLst/>
            <a:gdLst>
              <a:gd name="connsiteX0" fmla="*/ 810000 w 1620000"/>
              <a:gd name="connsiteY0" fmla="*/ 0 h 1620000"/>
              <a:gd name="connsiteX1" fmla="*/ 1620000 w 1620000"/>
              <a:gd name="connsiteY1" fmla="*/ 810000 h 1620000"/>
              <a:gd name="connsiteX2" fmla="*/ 810000 w 1620000"/>
              <a:gd name="connsiteY2" fmla="*/ 1620000 h 1620000"/>
              <a:gd name="connsiteX3" fmla="*/ 0 w 1620000"/>
              <a:gd name="connsiteY3" fmla="*/ 810000 h 1620000"/>
              <a:gd name="connsiteX4" fmla="*/ 810000 w 1620000"/>
              <a:gd name="connsiteY4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00" h="1620000">
                <a:moveTo>
                  <a:pt x="810000" y="0"/>
                </a:moveTo>
                <a:cubicBezTo>
                  <a:pt x="1257351" y="0"/>
                  <a:pt x="1620000" y="362649"/>
                  <a:pt x="1620000" y="810000"/>
                </a:cubicBezTo>
                <a:cubicBezTo>
                  <a:pt x="1620000" y="1257351"/>
                  <a:pt x="1257351" y="1620000"/>
                  <a:pt x="810000" y="1620000"/>
                </a:cubicBezTo>
                <a:cubicBezTo>
                  <a:pt x="362649" y="1620000"/>
                  <a:pt x="0" y="1257351"/>
                  <a:pt x="0" y="810000"/>
                </a:cubicBezTo>
                <a:cubicBezTo>
                  <a:pt x="0" y="362649"/>
                  <a:pt x="362649" y="0"/>
                  <a:pt x="810000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431800" dist="50800" dir="3540000" sx="87000" sy="87000" algn="ctr" rotWithShape="0">
              <a:schemeClr val="tx1">
                <a:alpha val="98000"/>
              </a:schemeClr>
            </a:outerShdw>
          </a:effectLst>
        </p:spPr>
        <p:txBody>
          <a:bodyPr wrap="square" tIns="144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14" name="Text Placeholder 61">
            <a:extLst>
              <a:ext uri="{FF2B5EF4-FFF2-40B4-BE49-F238E27FC236}">
                <a16:creationId xmlns:a16="http://schemas.microsoft.com/office/drawing/2014/main" id="{08A933B5-4B6E-48FB-9434-D11EEE592D7D}"/>
              </a:ext>
            </a:extLst>
          </p:cNvPr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4294190" y="2299585"/>
            <a:ext cx="3589627" cy="3756728"/>
          </a:xfrm>
          <a:solidFill>
            <a:schemeClr val="tx1"/>
          </a:solidFill>
        </p:spPr>
        <p:txBody>
          <a:bodyPr lIns="478800" tIns="432000" rIns="360000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1">
                <a:solidFill>
                  <a:schemeClr val="bg2"/>
                </a:solidFill>
              </a:defRPr>
            </a:lvl2pPr>
            <a:lvl3pPr marL="0" indent="0"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  <a:p>
            <a:pPr lvl="1"/>
            <a:r>
              <a:rPr lang="en-US" dirty="0"/>
              <a:t>Category</a:t>
            </a:r>
          </a:p>
          <a:p>
            <a:pPr lvl="2"/>
            <a:r>
              <a:rPr lang="en-US" dirty="0"/>
              <a:t>Bio</a:t>
            </a:r>
          </a:p>
        </p:txBody>
      </p:sp>
      <p:sp>
        <p:nvSpPr>
          <p:cNvPr id="17" name="Picture Placeholder 142">
            <a:extLst>
              <a:ext uri="{FF2B5EF4-FFF2-40B4-BE49-F238E27FC236}">
                <a16:creationId xmlns:a16="http://schemas.microsoft.com/office/drawing/2014/main" id="{9D0CDE38-1CD6-4F68-9805-B68519BE01B2}"/>
              </a:ext>
            </a:extLst>
          </p:cNvPr>
          <p:cNvSpPr>
            <a:spLocks noGrp="1"/>
          </p:cNvSpPr>
          <p:nvPr>
            <p:ph type="pic" sz="quarter" idx="17" hasCustomPrompt="1"/>
            <p:custDataLst>
              <p:tags r:id="rId9"/>
            </p:custDataLst>
          </p:nvPr>
        </p:nvSpPr>
        <p:spPr>
          <a:xfrm>
            <a:off x="6932405" y="1918760"/>
            <a:ext cx="1080000" cy="1080000"/>
          </a:xfrm>
          <a:custGeom>
            <a:avLst/>
            <a:gdLst>
              <a:gd name="connsiteX0" fmla="*/ 810000 w 1620000"/>
              <a:gd name="connsiteY0" fmla="*/ 0 h 1620000"/>
              <a:gd name="connsiteX1" fmla="*/ 1620000 w 1620000"/>
              <a:gd name="connsiteY1" fmla="*/ 810000 h 1620000"/>
              <a:gd name="connsiteX2" fmla="*/ 810000 w 1620000"/>
              <a:gd name="connsiteY2" fmla="*/ 1620000 h 1620000"/>
              <a:gd name="connsiteX3" fmla="*/ 0 w 1620000"/>
              <a:gd name="connsiteY3" fmla="*/ 810000 h 1620000"/>
              <a:gd name="connsiteX4" fmla="*/ 810000 w 1620000"/>
              <a:gd name="connsiteY4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00" h="1620000">
                <a:moveTo>
                  <a:pt x="810000" y="0"/>
                </a:moveTo>
                <a:cubicBezTo>
                  <a:pt x="1257351" y="0"/>
                  <a:pt x="1620000" y="362649"/>
                  <a:pt x="1620000" y="810000"/>
                </a:cubicBezTo>
                <a:cubicBezTo>
                  <a:pt x="1620000" y="1257351"/>
                  <a:pt x="1257351" y="1620000"/>
                  <a:pt x="810000" y="1620000"/>
                </a:cubicBezTo>
                <a:cubicBezTo>
                  <a:pt x="362649" y="1620000"/>
                  <a:pt x="0" y="1257351"/>
                  <a:pt x="0" y="810000"/>
                </a:cubicBezTo>
                <a:cubicBezTo>
                  <a:pt x="0" y="362649"/>
                  <a:pt x="362649" y="0"/>
                  <a:pt x="810000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431800" dist="50800" dir="3540000" sx="87000" sy="87000" algn="ctr" rotWithShape="0">
              <a:schemeClr val="tx1">
                <a:alpha val="98000"/>
              </a:schemeClr>
            </a:outerShdw>
          </a:effectLst>
        </p:spPr>
        <p:txBody>
          <a:bodyPr wrap="square" tIns="144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18" name="Text Placeholder 63">
            <a:extLst>
              <a:ext uri="{FF2B5EF4-FFF2-40B4-BE49-F238E27FC236}">
                <a16:creationId xmlns:a16="http://schemas.microsoft.com/office/drawing/2014/main" id="{FC6DBB79-511B-4231-A7E9-1CA8279E966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0"/>
            </p:custDataLst>
          </p:nvPr>
        </p:nvSpPr>
        <p:spPr>
          <a:xfrm>
            <a:off x="8122950" y="2299585"/>
            <a:ext cx="3589627" cy="3756728"/>
          </a:xfrm>
          <a:solidFill>
            <a:schemeClr val="tx1"/>
          </a:solidFill>
        </p:spPr>
        <p:txBody>
          <a:bodyPr lIns="478800" tIns="432000" rIns="360000" bIns="18000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 sz="1600" b="1">
                <a:solidFill>
                  <a:schemeClr val="bg2"/>
                </a:solidFill>
              </a:defRPr>
            </a:lvl2pPr>
            <a:lvl3pPr marL="0" indent="0">
              <a:buNone/>
              <a:defRPr sz="1200" b="0">
                <a:solidFill>
                  <a:schemeClr val="bg1"/>
                </a:solidFill>
              </a:defRPr>
            </a:lvl3pPr>
            <a:lvl4pPr marL="0" indent="0"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buNone/>
              <a:defRPr sz="14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Name</a:t>
            </a:r>
          </a:p>
          <a:p>
            <a:pPr lvl="0"/>
            <a:r>
              <a:rPr lang="en-US" dirty="0"/>
              <a:t>Last Name</a:t>
            </a:r>
          </a:p>
          <a:p>
            <a:pPr lvl="1"/>
            <a:r>
              <a:rPr lang="en-US" dirty="0"/>
              <a:t>Category</a:t>
            </a:r>
          </a:p>
          <a:p>
            <a:pPr lvl="2"/>
            <a:r>
              <a:rPr lang="en-US" dirty="0"/>
              <a:t>Bio</a:t>
            </a:r>
          </a:p>
        </p:txBody>
      </p:sp>
      <p:sp>
        <p:nvSpPr>
          <p:cNvPr id="19" name="Picture Placeholder 144">
            <a:extLst>
              <a:ext uri="{FF2B5EF4-FFF2-40B4-BE49-F238E27FC236}">
                <a16:creationId xmlns:a16="http://schemas.microsoft.com/office/drawing/2014/main" id="{D446FD71-60A7-4A0B-9111-C588EBA4BD7A}"/>
              </a:ext>
            </a:extLst>
          </p:cNvPr>
          <p:cNvSpPr>
            <a:spLocks noGrp="1"/>
          </p:cNvSpPr>
          <p:nvPr>
            <p:ph type="pic" sz="quarter" idx="19" hasCustomPrompt="1"/>
            <p:custDataLst>
              <p:tags r:id="rId11"/>
            </p:custDataLst>
          </p:nvPr>
        </p:nvSpPr>
        <p:spPr>
          <a:xfrm>
            <a:off x="10761165" y="1918760"/>
            <a:ext cx="1080000" cy="1080000"/>
          </a:xfrm>
          <a:custGeom>
            <a:avLst/>
            <a:gdLst>
              <a:gd name="connsiteX0" fmla="*/ 810000 w 1620000"/>
              <a:gd name="connsiteY0" fmla="*/ 0 h 1620000"/>
              <a:gd name="connsiteX1" fmla="*/ 1620000 w 1620000"/>
              <a:gd name="connsiteY1" fmla="*/ 810000 h 1620000"/>
              <a:gd name="connsiteX2" fmla="*/ 810000 w 1620000"/>
              <a:gd name="connsiteY2" fmla="*/ 1620000 h 1620000"/>
              <a:gd name="connsiteX3" fmla="*/ 0 w 1620000"/>
              <a:gd name="connsiteY3" fmla="*/ 810000 h 1620000"/>
              <a:gd name="connsiteX4" fmla="*/ 810000 w 1620000"/>
              <a:gd name="connsiteY4" fmla="*/ 0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0000" h="1620000">
                <a:moveTo>
                  <a:pt x="810000" y="0"/>
                </a:moveTo>
                <a:cubicBezTo>
                  <a:pt x="1257351" y="0"/>
                  <a:pt x="1620000" y="362649"/>
                  <a:pt x="1620000" y="810000"/>
                </a:cubicBezTo>
                <a:cubicBezTo>
                  <a:pt x="1620000" y="1257351"/>
                  <a:pt x="1257351" y="1620000"/>
                  <a:pt x="810000" y="1620000"/>
                </a:cubicBezTo>
                <a:cubicBezTo>
                  <a:pt x="362649" y="1620000"/>
                  <a:pt x="0" y="1257351"/>
                  <a:pt x="0" y="810000"/>
                </a:cubicBezTo>
                <a:cubicBezTo>
                  <a:pt x="0" y="362649"/>
                  <a:pt x="362649" y="0"/>
                  <a:pt x="810000" y="0"/>
                </a:cubicBezTo>
                <a:close/>
              </a:path>
            </a:pathLst>
          </a:custGeom>
          <a:solidFill>
            <a:schemeClr val="bg1"/>
          </a:solidFill>
          <a:effectLst>
            <a:outerShdw blurRad="431800" dist="50800" dir="3540000" sx="87000" sy="87000" algn="ctr" rotWithShape="0">
              <a:schemeClr val="tx1">
                <a:alpha val="98000"/>
              </a:schemeClr>
            </a:outerShdw>
          </a:effectLst>
        </p:spPr>
        <p:txBody>
          <a:bodyPr wrap="square" tIns="144000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US"/>
              <a:t>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301A6-DC93-4A07-8C2D-526A2A2D5693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12"/>
            </p:custDataLst>
          </p:nvPr>
        </p:nvSpPr>
        <p:spPr>
          <a:xfrm>
            <a:off x="477838" y="1439862"/>
            <a:ext cx="11234737" cy="380825"/>
          </a:xfrm>
        </p:spPr>
        <p:txBody>
          <a:bodyPr/>
          <a:lstStyle>
            <a:lvl1pPr marL="0" indent="0">
              <a:defRPr sz="1200" b="0">
                <a:solidFill>
                  <a:schemeClr val="tx2"/>
                </a:solidFill>
                <a:latin typeface="+mn-lt"/>
              </a:defRPr>
            </a:lvl1pPr>
            <a:lvl2pPr marL="0" indent="0">
              <a:defRPr sz="1200" b="0">
                <a:solidFill>
                  <a:schemeClr val="tx2"/>
                </a:solidFill>
                <a:latin typeface="+mn-lt"/>
              </a:defRPr>
            </a:lvl2pPr>
            <a:lvl3pPr marL="0" indent="0">
              <a:defRPr sz="1200" b="0">
                <a:solidFill>
                  <a:schemeClr val="tx2"/>
                </a:solidFill>
                <a:latin typeface="+mn-lt"/>
              </a:defRPr>
            </a:lvl3pPr>
            <a:lvl4pPr marL="0" indent="0">
              <a:defRPr sz="1200" b="0">
                <a:solidFill>
                  <a:schemeClr val="tx2"/>
                </a:solidFill>
                <a:latin typeface="+mn-lt"/>
              </a:defRPr>
            </a:lvl4pPr>
            <a:lvl5pPr marL="0" indent="0">
              <a:defRPr sz="1200" b="0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Guides" hidden="1">
            <a:extLst>
              <a:ext uri="{FF2B5EF4-FFF2-40B4-BE49-F238E27FC236}">
                <a16:creationId xmlns:a16="http://schemas.microsoft.com/office/drawing/2014/main" id="{FA5E3DB0-1825-4F3B-B682-F2311B9AC806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5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2569" userDrawn="1">
          <p15:clr>
            <a:srgbClr val="FF96FF"/>
          </p15:clr>
        </p15:guide>
        <p15:guide id="7" pos="2705" userDrawn="1">
          <p15:clr>
            <a:srgbClr val="FF96FF"/>
          </p15:clr>
        </p15:guide>
        <p15:guide id="8" pos="4974" userDrawn="1">
          <p15:clr>
            <a:srgbClr val="FF96FF"/>
          </p15:clr>
        </p15:guide>
        <p15:guide id="9" pos="5110" userDrawn="1">
          <p15:clr>
            <a:srgbClr val="FF96FF"/>
          </p15:clr>
        </p15:guide>
        <p15:guide id="10" pos="7378" userDrawn="1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479425" y="1077949"/>
            <a:ext cx="1123315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Guides" hidden="1">
            <a:extLst>
              <a:ext uri="{FF2B5EF4-FFF2-40B4-BE49-F238E27FC236}">
                <a16:creationId xmlns:a16="http://schemas.microsoft.com/office/drawing/2014/main" id="{51214D4D-461C-4F2C-B673-39831BF1BC9B}"/>
              </a:ext>
            </a:extLst>
          </p:cNvPr>
          <p:cNvSpPr/>
          <p:nvPr userDrawn="1">
            <p:custDataLst>
              <p:tags r:id="rId6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895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7378" userDrawn="1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9CCAD-AAFC-410D-B880-7C2773ADABD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1F325-5998-45C4-8BA3-1EC661464454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Guides" hidden="1">
            <a:extLst>
              <a:ext uri="{FF2B5EF4-FFF2-40B4-BE49-F238E27FC236}">
                <a16:creationId xmlns:a16="http://schemas.microsoft.com/office/drawing/2014/main" id="{1C57F73A-36AA-442A-A1E0-1502ED2B320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5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7378" userDrawn="1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ri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BAEF4-587F-4058-99DD-A1BF92099BC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44550" y="1849927"/>
            <a:ext cx="10515600" cy="1271587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B7049C-E241-4BF1-839B-41257B775EEE}"/>
              </a:ext>
            </a:extLst>
          </p:cNvPr>
          <p:cNvCxnSpPr>
            <a:cxnSpLocks/>
          </p:cNvCxnSpPr>
          <p:nvPr userDrawn="1">
            <p:custDataLst>
              <p:tags r:id="rId2"/>
            </p:custDataLst>
          </p:nvPr>
        </p:nvCxnSpPr>
        <p:spPr>
          <a:xfrm>
            <a:off x="4206000" y="3676483"/>
            <a:ext cx="3780000" cy="0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F54A03A-4ECE-4B60-B5FA-6180A9ACEA7A}"/>
              </a:ext>
            </a:extLst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145756" y="4171071"/>
            <a:ext cx="39004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>
                <a:latin typeface="+mj-lt"/>
              </a:rPr>
              <a:t>Value</a:t>
            </a:r>
            <a:r>
              <a:rPr lang="en-US" sz="2400"/>
              <a:t> Through </a:t>
            </a:r>
            <a:r>
              <a:rPr lang="en-US" sz="2400">
                <a:latin typeface="+mj-lt"/>
              </a:rPr>
              <a:t>Insight™</a:t>
            </a:r>
            <a:endParaRPr lang="en-US"/>
          </a:p>
        </p:txBody>
      </p:sp>
      <p:sp>
        <p:nvSpPr>
          <p:cNvPr id="3" name="Guides" hidden="1">
            <a:extLst>
              <a:ext uri="{FF2B5EF4-FFF2-40B4-BE49-F238E27FC236}">
                <a16:creationId xmlns:a16="http://schemas.microsoft.com/office/drawing/2014/main" id="{CD4E96A5-B858-449E-8D89-DAE91ADBCAC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722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7378" userDrawn="1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4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479425" y="1077949"/>
            <a:ext cx="1123315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27031-8ED6-41E6-8DF4-984103566FE5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477838" y="1770073"/>
            <a:ext cx="7418387" cy="411478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7177088" algn="r"/>
              </a:tabLst>
              <a:defRPr sz="1200" b="0" i="0">
                <a:solidFill>
                  <a:schemeClr val="tx2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7177088" algn="r"/>
              </a:tabLst>
              <a:defRPr sz="1200" b="0" i="0">
                <a:solidFill>
                  <a:schemeClr val="bg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i="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1800" b="0" i="0">
                <a:latin typeface="+mn-lt"/>
              </a:defRPr>
            </a:lvl5pPr>
            <a:lvl6pPr marL="0" indent="0">
              <a:buNone/>
              <a:defRPr sz="1800" b="0" i="0"/>
            </a:lvl6pPr>
            <a:lvl7pPr marL="0" indent="0">
              <a:buNone/>
              <a:defRPr sz="1800" b="0" i="0"/>
            </a:lvl7pPr>
            <a:lvl8pPr marL="0" indent="0">
              <a:buNone/>
              <a:defRPr sz="1800" b="0" i="0"/>
            </a:lvl8pPr>
            <a:lvl9pPr marL="0" indent="0">
              <a:buNone/>
              <a:defRPr sz="1800" b="0" i="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Guides" hidden="1">
            <a:extLst>
              <a:ext uri="{FF2B5EF4-FFF2-40B4-BE49-F238E27FC236}">
                <a16:creationId xmlns:a16="http://schemas.microsoft.com/office/drawing/2014/main" id="{F7D1C558-71A1-4B97-9530-F2AA06DDA5F8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26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2569" userDrawn="1">
          <p15:clr>
            <a:srgbClr val="FF96FF"/>
          </p15:clr>
        </p15:guide>
        <p15:guide id="7" pos="2705" userDrawn="1">
          <p15:clr>
            <a:srgbClr val="FF96FF"/>
          </p15:clr>
        </p15:guide>
        <p15:guide id="8" pos="4974" userDrawn="1">
          <p15:clr>
            <a:srgbClr val="FF96FF"/>
          </p15:clr>
        </p15:guide>
        <p15:guide id="9" pos="5110" userDrawn="1">
          <p15:clr>
            <a:srgbClr val="FF96FF"/>
          </p15:clr>
        </p15:guide>
        <p15:guide id="10" pos="7378" userDrawn="1">
          <p15:clr>
            <a:srgbClr val="FF96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652C-97FA-4869-A47B-6B1A9BCAC5C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78800" y="1751161"/>
            <a:ext cx="11234400" cy="4133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479425" y="1077949"/>
            <a:ext cx="1123315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8EC57307-AD1F-47B7-A572-962C1511FB95}"/>
              </a:ext>
            </a:extLst>
          </p:cNvPr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370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7378" userDrawn="1">
          <p15:clr>
            <a:srgbClr val="FF96FF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652C-97FA-4869-A47B-6B1A9BCAC5C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78800" y="1751161"/>
            <a:ext cx="5507663" cy="4133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479425" y="1077949"/>
            <a:ext cx="1123315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30CD69-5A73-4CF5-9CD4-BE2C60530C87}"/>
              </a:ext>
            </a:extLst>
          </p:cNvPr>
          <p:cNvSpPr>
            <a:spLocks noGrp="1"/>
          </p:cNvSpPr>
          <p:nvPr>
            <p:ph sz="quarter" idx="14" hasCustomPrompt="1"/>
            <p:custDataLst>
              <p:tags r:id="rId7"/>
            </p:custDataLst>
          </p:nvPr>
        </p:nvSpPr>
        <p:spPr>
          <a:xfrm>
            <a:off x="6204001" y="1751369"/>
            <a:ext cx="5509200" cy="413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F24170E4-702F-472D-B242-57BB9DE0FB8A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28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3771" userDrawn="1">
          <p15:clr>
            <a:srgbClr val="FF96FF"/>
          </p15:clr>
        </p15:guide>
        <p15:guide id="7" pos="3908" userDrawn="1">
          <p15:clr>
            <a:srgbClr val="FF96FF"/>
          </p15:clr>
        </p15:guide>
        <p15:guide id="8" pos="7378" userDrawn="1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652C-97FA-4869-A47B-6B1A9BCAC5C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78801" y="1751161"/>
            <a:ext cx="3599488" cy="4133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479425" y="1077949"/>
            <a:ext cx="1123315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30CD69-5A73-4CF5-9CD4-BE2C60530C87}"/>
              </a:ext>
            </a:extLst>
          </p:cNvPr>
          <p:cNvSpPr>
            <a:spLocks noGrp="1"/>
          </p:cNvSpPr>
          <p:nvPr>
            <p:ph sz="quarter" idx="14" hasCustomPrompt="1"/>
            <p:custDataLst>
              <p:tags r:id="rId7"/>
            </p:custDataLst>
          </p:nvPr>
        </p:nvSpPr>
        <p:spPr>
          <a:xfrm>
            <a:off x="4294188" y="1751369"/>
            <a:ext cx="3602037" cy="413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F24170E4-702F-472D-B242-57BB9DE0FB8A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Content Placeholder 61">
            <a:extLst>
              <a:ext uri="{FF2B5EF4-FFF2-40B4-BE49-F238E27FC236}">
                <a16:creationId xmlns:a16="http://schemas.microsoft.com/office/drawing/2014/main" id="{97963357-B3A6-4787-8B50-B286C46F1B8B}"/>
              </a:ext>
            </a:extLst>
          </p:cNvPr>
          <p:cNvSpPr>
            <a:spLocks noGrp="1"/>
          </p:cNvSpPr>
          <p:nvPr>
            <p:ph sz="quarter" idx="15" hasCustomPrompt="1"/>
            <p:custDataLst>
              <p:tags r:id="rId9"/>
            </p:custDataLst>
          </p:nvPr>
        </p:nvSpPr>
        <p:spPr>
          <a:xfrm>
            <a:off x="8110538" y="1751161"/>
            <a:ext cx="3602037" cy="41346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4198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orient="horz" pos="4000" userDrawn="1">
          <p15:clr>
            <a:srgbClr val="717275"/>
          </p15:clr>
        </p15:guide>
        <p15:guide id="6" orient="horz" pos="4320" userDrawn="1">
          <p15:clr>
            <a:srgbClr val="717275"/>
          </p15:clr>
        </p15:guide>
        <p15:guide id="7" pos="301" userDrawn="1">
          <p15:clr>
            <a:srgbClr val="FF96FF"/>
          </p15:clr>
        </p15:guide>
        <p15:guide id="8" pos="2569" userDrawn="1">
          <p15:clr>
            <a:srgbClr val="FF96FF"/>
          </p15:clr>
        </p15:guide>
        <p15:guide id="9" pos="2705" userDrawn="1">
          <p15:clr>
            <a:srgbClr val="FF96FF"/>
          </p15:clr>
        </p15:guide>
        <p15:guide id="10" pos="4974" userDrawn="1">
          <p15:clr>
            <a:srgbClr val="FF96FF"/>
          </p15:clr>
        </p15:guide>
        <p15:guide id="11" pos="5110" userDrawn="1">
          <p15:clr>
            <a:srgbClr val="FF96FF"/>
          </p15:clr>
        </p15:guide>
        <p15:guide id="12" pos="7378" userDrawn="1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652C-97FA-4869-A47B-6B1A9BCAC5C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78800" y="1751162"/>
            <a:ext cx="5503765" cy="19493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5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479425" y="1077949"/>
            <a:ext cx="1123315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230CD69-5A73-4CF5-9CD4-BE2C60530C87}"/>
              </a:ext>
            </a:extLst>
          </p:cNvPr>
          <p:cNvSpPr>
            <a:spLocks noGrp="1"/>
          </p:cNvSpPr>
          <p:nvPr>
            <p:ph sz="quarter" idx="14" hasCustomPrompt="1"/>
            <p:custDataLst>
              <p:tags r:id="rId7"/>
            </p:custDataLst>
          </p:nvPr>
        </p:nvSpPr>
        <p:spPr>
          <a:xfrm>
            <a:off x="478800" y="3933615"/>
            <a:ext cx="5507663" cy="19490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Guides" hidden="1">
            <a:extLst>
              <a:ext uri="{FF2B5EF4-FFF2-40B4-BE49-F238E27FC236}">
                <a16:creationId xmlns:a16="http://schemas.microsoft.com/office/drawing/2014/main" id="{F24170E4-702F-472D-B242-57BB9DE0FB8A}"/>
              </a:ext>
            </a:extLst>
          </p:cNvPr>
          <p:cNvSpPr/>
          <p:nvPr userDrawn="1">
            <p:custDataLst>
              <p:tags r:id="rId8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Content Placeholder 61">
            <a:extLst>
              <a:ext uri="{FF2B5EF4-FFF2-40B4-BE49-F238E27FC236}">
                <a16:creationId xmlns:a16="http://schemas.microsoft.com/office/drawing/2014/main" id="{97963357-B3A6-4787-8B50-B286C46F1B8B}"/>
              </a:ext>
            </a:extLst>
          </p:cNvPr>
          <p:cNvSpPr>
            <a:spLocks noGrp="1"/>
          </p:cNvSpPr>
          <p:nvPr>
            <p:ph sz="quarter" idx="15" hasCustomPrompt="1"/>
            <p:custDataLst>
              <p:tags r:id="rId9"/>
            </p:custDataLst>
          </p:nvPr>
        </p:nvSpPr>
        <p:spPr>
          <a:xfrm>
            <a:off x="6203950" y="1751161"/>
            <a:ext cx="5508625" cy="19493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611">
            <a:extLst>
              <a:ext uri="{FF2B5EF4-FFF2-40B4-BE49-F238E27FC236}">
                <a16:creationId xmlns:a16="http://schemas.microsoft.com/office/drawing/2014/main" id="{C61AC6F7-A653-447E-A7DC-D822A1E27BB8}"/>
              </a:ext>
            </a:extLst>
          </p:cNvPr>
          <p:cNvSpPr>
            <a:spLocks noGrp="1"/>
          </p:cNvSpPr>
          <p:nvPr>
            <p:ph sz="quarter" idx="16" hasCustomPrompt="1"/>
            <p:custDataLst>
              <p:tags r:id="rId10"/>
            </p:custDataLst>
          </p:nvPr>
        </p:nvSpPr>
        <p:spPr>
          <a:xfrm>
            <a:off x="6203950" y="3916363"/>
            <a:ext cx="5508625" cy="194930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5098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2331" userDrawn="1">
          <p15:clr>
            <a:srgbClr val="FF96FF"/>
          </p15:clr>
        </p15:guide>
        <p15:guide id="5" orient="horz" pos="2467" userDrawn="1">
          <p15:clr>
            <a:srgbClr val="FF96FF"/>
          </p15:clr>
        </p15:guide>
        <p15:guide id="6" orient="horz" pos="3891" userDrawn="1">
          <p15:clr>
            <a:srgbClr val="FF96FF"/>
          </p15:clr>
        </p15:guide>
        <p15:guide id="7" orient="horz" pos="4000" userDrawn="1">
          <p15:clr>
            <a:srgbClr val="717275"/>
          </p15:clr>
        </p15:guide>
        <p15:guide id="8" orient="horz" pos="4320" userDrawn="1">
          <p15:clr>
            <a:srgbClr val="717275"/>
          </p15:clr>
        </p15:guide>
        <p15:guide id="9" pos="301" userDrawn="1">
          <p15:clr>
            <a:srgbClr val="FF96FF"/>
          </p15:clr>
        </p15:guide>
        <p15:guide id="10" pos="3771" userDrawn="1">
          <p15:clr>
            <a:srgbClr val="FF96FF"/>
          </p15:clr>
        </p15:guide>
        <p15:guide id="11" pos="3908" userDrawn="1">
          <p15:clr>
            <a:srgbClr val="FF96FF"/>
          </p15:clr>
        </p15:guide>
        <p15:guide id="12" pos="7378" userDrawn="1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ontent Light Blue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966CEC-A325-4EEE-82FD-6373A0D111E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8112125" y="0"/>
            <a:ext cx="4079872" cy="6858000"/>
          </a:xfrm>
          <a:prstGeom prst="rect">
            <a:avLst/>
          </a:prstGeom>
          <a:solidFill>
            <a:schemeClr val="accent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C0D331-57EA-4417-AC86-B7AC3258FE9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78800" y="697124"/>
            <a:ext cx="7417425" cy="3619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1652C-97FA-4869-A47B-6B1A9BCAC5CA}"/>
              </a:ext>
            </a:extLst>
          </p:cNvPr>
          <p:cNvSpPr>
            <a:spLocks noGrp="1"/>
          </p:cNvSpPr>
          <p:nvPr>
            <p:ph idx="1" hasCustomPrompt="1"/>
            <p:custDataLst>
              <p:tags r:id="rId3"/>
            </p:custDataLst>
          </p:nvPr>
        </p:nvSpPr>
        <p:spPr>
          <a:xfrm>
            <a:off x="478800" y="1751161"/>
            <a:ext cx="7417599" cy="4133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53E60-2A64-4317-81B2-DFFCF035AD56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B5FBC-B64E-4F6B-B126-1DCF2D3A72E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‹N°›</a:t>
            </a:fld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86AC67E-F2DD-4AE9-8283-5F8A3DFD3213}"/>
              </a:ext>
            </a:extLst>
          </p:cNvPr>
          <p:cNvCxnSpPr>
            <a:cxnSpLocks/>
          </p:cNvCxnSpPr>
          <p:nvPr userDrawn="1">
            <p:custDataLst>
              <p:tags r:id="rId6"/>
            </p:custDataLst>
          </p:nvPr>
        </p:nvCxnSpPr>
        <p:spPr>
          <a:xfrm>
            <a:off x="230703" y="-9236"/>
            <a:ext cx="0" cy="942686"/>
          </a:xfrm>
          <a:prstGeom prst="line">
            <a:avLst/>
          </a:prstGeom>
          <a:ln w="444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1AF5B9EB-F3CC-474B-9BE0-E484000556D4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479425" y="1077949"/>
            <a:ext cx="7416800" cy="361914"/>
          </a:xfrm>
        </p:spPr>
        <p:txBody>
          <a:bodyPr/>
          <a:lstStyle>
            <a:lvl1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1pPr>
            <a:lvl2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2pPr>
            <a:lvl3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3pPr>
            <a:lvl4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4pPr>
            <a:lvl5pPr marL="0" indent="0">
              <a:buNone/>
              <a:defRPr sz="1600" b="0" i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8BDFFD-4C78-4482-AF47-0A63B3CCF468}"/>
              </a:ext>
            </a:extLst>
          </p:cNvPr>
          <p:cNvSpPr>
            <a:spLocks noGrp="1"/>
          </p:cNvSpPr>
          <p:nvPr>
            <p:ph sz="quarter" idx="14" hasCustomPrompt="1"/>
            <p:custDataLst>
              <p:tags r:id="rId8"/>
            </p:custDataLst>
          </p:nvPr>
        </p:nvSpPr>
        <p:spPr>
          <a:xfrm>
            <a:off x="8591547" y="1751161"/>
            <a:ext cx="3121029" cy="41337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6BBD5BAA-1D47-4836-AB2C-663CD71B11A5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958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9" userDrawn="1">
          <p15:clr>
            <a:srgbClr val="717275"/>
          </p15:clr>
        </p15:guide>
        <p15:guide id="2" orient="horz" pos="667" userDrawn="1">
          <p15:clr>
            <a:srgbClr val="717275"/>
          </p15:clr>
        </p15:guide>
        <p15:guide id="3" orient="horz" pos="907" userDrawn="1">
          <p15:clr>
            <a:srgbClr val="FF96FF"/>
          </p15:clr>
        </p15:guide>
        <p15:guide id="4" orient="horz" pos="3891" userDrawn="1">
          <p15:clr>
            <a:srgbClr val="FF96FF"/>
          </p15:clr>
        </p15:guide>
        <p15:guide id="5" pos="301" userDrawn="1">
          <p15:clr>
            <a:srgbClr val="FF96FF"/>
          </p15:clr>
        </p15:guide>
        <p15:guide id="6" pos="2569" userDrawn="1">
          <p15:clr>
            <a:srgbClr val="FF96FF"/>
          </p15:clr>
        </p15:guide>
        <p15:guide id="7" pos="2705" userDrawn="1">
          <p15:clr>
            <a:srgbClr val="FF96FF"/>
          </p15:clr>
        </p15:guide>
        <p15:guide id="8" pos="4974" userDrawn="1">
          <p15:clr>
            <a:srgbClr val="FF96FF"/>
          </p15:clr>
        </p15:guide>
        <p15:guide id="9" pos="5110" userDrawn="1">
          <p15:clr>
            <a:srgbClr val="FF96FF"/>
          </p15:clr>
        </p15:guide>
        <p15:guide id="10" pos="7378" userDrawn="1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456A4D-C5B2-4DE1-9D7D-35F72E3522EC}"/>
              </a:ext>
            </a:extLst>
          </p:cNvPr>
          <p:cNvSpPr/>
          <p:nvPr userDrawn="1"/>
        </p:nvSpPr>
        <p:spPr>
          <a:xfrm>
            <a:off x="0" y="6356350"/>
            <a:ext cx="12192000" cy="504000"/>
          </a:xfrm>
          <a:prstGeom prst="rect">
            <a:avLst/>
          </a:prstGeom>
          <a:gradFill>
            <a:gsLst>
              <a:gs pos="15000">
                <a:srgbClr val="024C76"/>
              </a:gs>
              <a:gs pos="83000">
                <a:srgbClr val="2DAACE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66117-94E5-43B6-84BB-F7F3F83B4877}"/>
              </a:ext>
            </a:extLst>
          </p:cNvPr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478800" y="697124"/>
            <a:ext cx="11234400" cy="36191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47A20-F612-4A0D-955E-017E969F79C3}"/>
              </a:ext>
            </a:extLst>
          </p:cNvPr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478800" y="1751161"/>
            <a:ext cx="11234400" cy="41313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FC799-ADF6-4288-B9BB-F6AB21C51C50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038600" y="6356350"/>
            <a:ext cx="2600739" cy="5016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©Expense Reduction Analysts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679C2-C131-436D-A86E-28B856FDD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1350" y="6356350"/>
            <a:ext cx="1174648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F9C97B4F-A257-426B-BCB5-E8BA1624BD4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8" name="Picture 37" descr="Text&#10;&#10;Description automatically generated with low confidence">
            <a:extLst>
              <a:ext uri="{FF2B5EF4-FFF2-40B4-BE49-F238E27FC236}">
                <a16:creationId xmlns:a16="http://schemas.microsoft.com/office/drawing/2014/main" id="{5520E5EF-6DFC-4CD6-8F09-68C8CF4F7DB7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81" y="6431501"/>
            <a:ext cx="1303988" cy="331400"/>
          </a:xfrm>
          <a:prstGeom prst="rect">
            <a:avLst/>
          </a:prstGeom>
        </p:spPr>
      </p:pic>
      <p:sp>
        <p:nvSpPr>
          <p:cNvPr id="8" name="Guides" hidden="1">
            <a:extLst>
              <a:ext uri="{FF2B5EF4-FFF2-40B4-BE49-F238E27FC236}">
                <a16:creationId xmlns:a16="http://schemas.microsoft.com/office/drawing/2014/main" id="{B37259AA-D6F7-4651-BFEA-DBE01FB304CF}"/>
              </a:ext>
            </a:extLst>
          </p:cNvPr>
          <p:cNvSpPr/>
          <p:nvPr userDrawn="1">
            <p:custDataLst>
              <p:tags r:id="rId27"/>
            </p:custDataLst>
          </p:nvPr>
        </p:nvSpPr>
        <p:spPr>
          <a:xfrm>
            <a:off x="0" y="0"/>
            <a:ext cx="635000" cy="254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9" name="date" descr="{&quot;templafy&quot;:{&quot;id&quot;:&quot;eca9ffe8-6775-4b06-be1d-32a1a7170b5d&quot;}}" title="Form.Date">
            <a:extLst>
              <a:ext uri="{FF2B5EF4-FFF2-40B4-BE49-F238E27FC236}">
                <a16:creationId xmlns:a16="http://schemas.microsoft.com/office/drawing/2014/main" id="{1AEA9E52-F365-4E28-8FC3-63EFBBBB7878}"/>
              </a:ext>
            </a:extLst>
          </p:cNvPr>
          <p:cNvSpPr/>
          <p:nvPr userDrawn="1"/>
        </p:nvSpPr>
        <p:spPr>
          <a:xfrm>
            <a:off x="6680610" y="6355051"/>
            <a:ext cx="1466491" cy="501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sz="900">
                <a:solidFill>
                  <a:schemeClr val="bg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72108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64" r:id="rId4"/>
    <p:sldLayoutId id="2147483650" r:id="rId5"/>
    <p:sldLayoutId id="2147483660" r:id="rId6"/>
    <p:sldLayoutId id="2147483668" r:id="rId7"/>
    <p:sldLayoutId id="2147483667" r:id="rId8"/>
    <p:sldLayoutId id="2147483657" r:id="rId9"/>
    <p:sldLayoutId id="2147483661" r:id="rId10"/>
    <p:sldLayoutId id="2147483663" r:id="rId11"/>
    <p:sldLayoutId id="2147483673" r:id="rId12"/>
    <p:sldLayoutId id="2147483669" r:id="rId13"/>
    <p:sldLayoutId id="2147483670" r:id="rId14"/>
    <p:sldLayoutId id="2147483671" r:id="rId15"/>
    <p:sldLayoutId id="2147483672" r:id="rId16"/>
    <p:sldLayoutId id="2147483658" r:id="rId17"/>
    <p:sldLayoutId id="2147483659" r:id="rId18"/>
    <p:sldLayoutId id="2147483665" r:id="rId19"/>
    <p:sldLayoutId id="2147483666" r:id="rId20"/>
    <p:sldLayoutId id="2147483662" r:id="rId21"/>
    <p:sldLayoutId id="2147483655" r:id="rId2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106000"/>
        </a:lnSpc>
        <a:spcBef>
          <a:spcPts val="900"/>
        </a:spcBef>
        <a:buFont typeface="Arial" panose="020B0604020202020204" pitchFamily="34" charset="0"/>
        <a:buChar char="•"/>
        <a:defRPr sz="1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180975" indent="-180975" algn="l" defTabSz="914400" rtl="0" eaLnBrk="1" latinLnBrk="0" hangingPunct="1">
        <a:lnSpc>
          <a:spcPct val="106000"/>
        </a:lnSpc>
        <a:spcBef>
          <a:spcPts val="600"/>
        </a:spcBef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lnSpc>
          <a:spcPct val="106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975" algn="l" defTabSz="914400" rtl="0" eaLnBrk="1" latinLnBrk="0" hangingPunct="1">
        <a:lnSpc>
          <a:spcPct val="106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630238" indent="-180975" algn="l" defTabSz="914400" rtl="0" eaLnBrk="1" latinLnBrk="0" hangingPunct="1">
        <a:lnSpc>
          <a:spcPct val="106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000" i="1" kern="1200">
          <a:solidFill>
            <a:schemeClr val="bg2"/>
          </a:solidFill>
          <a:latin typeface="+mn-lt"/>
          <a:ea typeface="+mn-ea"/>
          <a:cs typeface="+mn-cs"/>
        </a:defRPr>
      </a:lvl5pPr>
      <a:lvl6pPr marL="360000" indent="-180975" algn="l" defTabSz="914400" rtl="0" eaLnBrk="1" latinLnBrk="0" hangingPunct="1">
        <a:lnSpc>
          <a:spcPct val="106000"/>
        </a:lnSpc>
        <a:spcBef>
          <a:spcPts val="600"/>
        </a:spcBef>
        <a:buFont typeface="Courier New" panose="02070309020205020404" pitchFamily="49" charset="0"/>
        <a:buChar char="­"/>
        <a:defRPr sz="1000" kern="1200">
          <a:solidFill>
            <a:schemeClr val="tx2"/>
          </a:solidFill>
          <a:latin typeface="+mn-lt"/>
          <a:ea typeface="+mn-ea"/>
          <a:cs typeface="+mn-cs"/>
        </a:defRPr>
      </a:lvl6pPr>
      <a:lvl7pPr marL="180975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i="1" kern="1200">
          <a:solidFill>
            <a:schemeClr val="accent3"/>
          </a:solidFill>
          <a:latin typeface="+mn-lt"/>
          <a:ea typeface="+mn-ea"/>
          <a:cs typeface="+mn-cs"/>
        </a:defRPr>
      </a:lvl7pPr>
      <a:lvl8pPr marL="180975" indent="-180975" algn="l" defTabSz="914400" rtl="0" eaLnBrk="1" latinLnBrk="0" hangingPunct="1">
        <a:lnSpc>
          <a:spcPct val="106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0975" indent="-180975" algn="l" defTabSz="914400" rtl="0" eaLnBrk="1" latinLnBrk="0" hangingPunct="1">
        <a:lnSpc>
          <a:spcPct val="106000"/>
        </a:lnSpc>
        <a:spcBef>
          <a:spcPts val="600"/>
        </a:spcBef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1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5.xml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3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5" Type="http://schemas.openxmlformats.org/officeDocument/2006/relationships/image" Target="../media/image25.png"/><Relationship Id="rId4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tags" Target="../tags/tag226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.png"/><Relationship Id="rId5" Type="http://schemas.openxmlformats.org/officeDocument/2006/relationships/tags" Target="../tags/tag228.xml"/><Relationship Id="rId10" Type="http://schemas.openxmlformats.org/officeDocument/2006/relationships/image" Target="../media/image8.svg"/><Relationship Id="rId4" Type="http://schemas.openxmlformats.org/officeDocument/2006/relationships/tags" Target="../tags/tag227.xml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tags" Target="../tags/tag231.xml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tags" Target="../tags/tag230.xml"/><Relationship Id="rId1" Type="http://schemas.openxmlformats.org/officeDocument/2006/relationships/tags" Target="../tags/tag229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0.png"/><Relationship Id="rId5" Type="http://schemas.openxmlformats.org/officeDocument/2006/relationships/tags" Target="../tags/tag233.xml"/><Relationship Id="rId10" Type="http://schemas.openxmlformats.org/officeDocument/2006/relationships/image" Target="../media/image29.svg"/><Relationship Id="rId4" Type="http://schemas.openxmlformats.org/officeDocument/2006/relationships/tags" Target="../tags/tag232.xml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tags" Target="../tags/tag234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tags" Target="../tags/tag242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.png"/><Relationship Id="rId5" Type="http://schemas.openxmlformats.org/officeDocument/2006/relationships/tags" Target="../tags/tag244.xml"/><Relationship Id="rId10" Type="http://schemas.openxmlformats.org/officeDocument/2006/relationships/image" Target="../media/image8.svg"/><Relationship Id="rId4" Type="http://schemas.openxmlformats.org/officeDocument/2006/relationships/tags" Target="../tags/tag243.xml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tags" Target="../tags/tag247.xml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tags" Target="../tags/tag246.xml"/><Relationship Id="rId1" Type="http://schemas.openxmlformats.org/officeDocument/2006/relationships/tags" Target="../tags/tag245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tags" Target="../tags/tag248.xml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tags" Target="../tags/tag251.xml"/><Relationship Id="rId7" Type="http://schemas.openxmlformats.org/officeDocument/2006/relationships/image" Target="../media/image46.png"/><Relationship Id="rId2" Type="http://schemas.openxmlformats.org/officeDocument/2006/relationships/tags" Target="../tags/tag250.xml"/><Relationship Id="rId1" Type="http://schemas.openxmlformats.org/officeDocument/2006/relationships/tags" Target="../tags/tag249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253.xml"/><Relationship Id="rId4" Type="http://schemas.openxmlformats.org/officeDocument/2006/relationships/tags" Target="../tags/tag25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256.xml"/><Relationship Id="rId7" Type="http://schemas.openxmlformats.org/officeDocument/2006/relationships/slideLayout" Target="../slideLayouts/slideLayout5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6" Type="http://schemas.openxmlformats.org/officeDocument/2006/relationships/tags" Target="../tags/tag259.xml"/><Relationship Id="rId5" Type="http://schemas.openxmlformats.org/officeDocument/2006/relationships/tags" Target="../tags/tag258.xml"/><Relationship Id="rId10" Type="http://schemas.openxmlformats.org/officeDocument/2006/relationships/image" Target="../media/image50.png"/><Relationship Id="rId4" Type="http://schemas.openxmlformats.org/officeDocument/2006/relationships/tags" Target="../tags/tag257.xml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tags" Target="../tags/tag184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.png"/><Relationship Id="rId5" Type="http://schemas.openxmlformats.org/officeDocument/2006/relationships/tags" Target="../tags/tag186.xml"/><Relationship Id="rId10" Type="http://schemas.openxmlformats.org/officeDocument/2006/relationships/image" Target="../media/image8.svg"/><Relationship Id="rId4" Type="http://schemas.openxmlformats.org/officeDocument/2006/relationships/tags" Target="../tags/tag185.xml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tags" Target="../tags/tag189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ags" Target="../tags/tag188.xml"/><Relationship Id="rId1" Type="http://schemas.openxmlformats.org/officeDocument/2006/relationships/tags" Target="../tags/tag18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.png"/><Relationship Id="rId5" Type="http://schemas.openxmlformats.org/officeDocument/2006/relationships/tags" Target="../tags/tag191.xml"/><Relationship Id="rId10" Type="http://schemas.openxmlformats.org/officeDocument/2006/relationships/image" Target="../media/image8.svg"/><Relationship Id="rId4" Type="http://schemas.openxmlformats.org/officeDocument/2006/relationships/tags" Target="../tags/tag190.xml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194.xml"/><Relationship Id="rId7" Type="http://schemas.openxmlformats.org/officeDocument/2006/relationships/image" Target="../media/image13.png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196.xml"/><Relationship Id="rId4" Type="http://schemas.openxmlformats.org/officeDocument/2006/relationships/tags" Target="../tags/tag19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17.png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image" Target="../media/image16.png"/><Relationship Id="rId2" Type="http://schemas.openxmlformats.org/officeDocument/2006/relationships/tags" Target="../tags/tag198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image" Target="../media/image15.png"/><Relationship Id="rId5" Type="http://schemas.openxmlformats.org/officeDocument/2006/relationships/tags" Target="../tags/tag201.xml"/><Relationship Id="rId10" Type="http://schemas.openxmlformats.org/officeDocument/2006/relationships/image" Target="../media/image14.png"/><Relationship Id="rId4" Type="http://schemas.openxmlformats.org/officeDocument/2006/relationships/tags" Target="../tags/tag200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5" Type="http://schemas.openxmlformats.org/officeDocument/2006/relationships/image" Target="../media/image19.jpeg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09.xml"/><Relationship Id="rId2" Type="http://schemas.openxmlformats.org/officeDocument/2006/relationships/tags" Target="../tags/tag208.xml"/><Relationship Id="rId1" Type="http://schemas.openxmlformats.org/officeDocument/2006/relationships/tags" Target="../tags/tag207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5.xml"/><Relationship Id="rId4" Type="http://schemas.openxmlformats.org/officeDocument/2006/relationships/tags" Target="../tags/tag2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tags" Target="../tags/tag213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9.png"/><Relationship Id="rId5" Type="http://schemas.openxmlformats.org/officeDocument/2006/relationships/tags" Target="../tags/tag215.xml"/><Relationship Id="rId10" Type="http://schemas.openxmlformats.org/officeDocument/2006/relationships/image" Target="../media/image8.svg"/><Relationship Id="rId4" Type="http://schemas.openxmlformats.org/officeDocument/2006/relationships/tags" Target="../tags/tag214.xml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23.png"/><Relationship Id="rId3" Type="http://schemas.openxmlformats.org/officeDocument/2006/relationships/tags" Target="../tags/tag218.xml"/><Relationship Id="rId7" Type="http://schemas.openxmlformats.org/officeDocument/2006/relationships/image" Target="../media/image7.png"/><Relationship Id="rId12" Type="http://schemas.openxmlformats.org/officeDocument/2006/relationships/image" Target="../media/image10.svg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slideLayout" Target="../slideLayouts/slideLayout5.xml"/><Relationship Id="rId11" Type="http://schemas.openxmlformats.org/officeDocument/2006/relationships/image" Target="../media/image9.png"/><Relationship Id="rId5" Type="http://schemas.openxmlformats.org/officeDocument/2006/relationships/tags" Target="../tags/tag220.xml"/><Relationship Id="rId10" Type="http://schemas.openxmlformats.org/officeDocument/2006/relationships/image" Target="../media/image22.svg"/><Relationship Id="rId4" Type="http://schemas.openxmlformats.org/officeDocument/2006/relationships/tags" Target="../tags/tag219.xml"/><Relationship Id="rId9" Type="http://schemas.openxmlformats.org/officeDocument/2006/relationships/image" Target="../media/image21.pn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90CBED9-DDA3-F90D-BA28-082D575DE9CA}"/>
              </a:ext>
            </a:extLst>
          </p:cNvPr>
          <p:cNvSpPr txBox="1"/>
          <p:nvPr/>
        </p:nvSpPr>
        <p:spPr>
          <a:xfrm>
            <a:off x="787400" y="4959773"/>
            <a:ext cx="545253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j-lt"/>
              </a:rPr>
              <a:t>CEM - Club des Entreprises du </a:t>
            </a:r>
            <a:r>
              <a:rPr lang="en-US" sz="2400" dirty="0" err="1">
                <a:solidFill>
                  <a:schemeClr val="bg1"/>
                </a:solidFill>
                <a:latin typeface="+mj-lt"/>
              </a:rPr>
              <a:t>Muretains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3C405E-1116-957D-8D28-D072A518DFBD}"/>
              </a:ext>
            </a:extLst>
          </p:cNvPr>
          <p:cNvSpPr/>
          <p:nvPr/>
        </p:nvSpPr>
        <p:spPr>
          <a:xfrm>
            <a:off x="787400" y="2473999"/>
            <a:ext cx="4477058" cy="1316470"/>
          </a:xfrm>
          <a:prstGeom prst="rect">
            <a:avLst/>
          </a:prstGeom>
          <a:solidFill>
            <a:srgbClr val="218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b="1" dirty="0"/>
              <a:t>Financement de la crise énergétique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426033-FBB2-DBE0-99D4-BB19550D51DF}"/>
              </a:ext>
            </a:extLst>
          </p:cNvPr>
          <p:cNvSpPr/>
          <p:nvPr/>
        </p:nvSpPr>
        <p:spPr>
          <a:xfrm>
            <a:off x="9848995" y="6100653"/>
            <a:ext cx="1862537" cy="222202"/>
          </a:xfrm>
          <a:prstGeom prst="rect">
            <a:avLst/>
          </a:prstGeom>
          <a:solidFill>
            <a:srgbClr val="0C4F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27/06/2023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0793C65-1DD8-D723-C14A-F0450A3165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440" y="0"/>
            <a:ext cx="1320560" cy="887043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258694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FFB61F-8DD3-C2B7-670C-83286637BA0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©Expense Reduction Analysts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91E99B-619B-ADFF-08D7-6089CA63E28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9C97B4F-A257-426B-BCB5-E8BA1624BD45}" type="slidenum">
              <a:rPr lang="fr-FR" smtClean="0"/>
              <a:t>10</a:t>
            </a:fld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620E6A2-0984-8573-9860-BD20BE7EEF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8718" y="1036283"/>
            <a:ext cx="7174563" cy="47854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7272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CE7CC-0CE5-C0EE-9F84-2765B8D5D57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1B5C9F-7763-1732-5576-246007EF63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©Expense Reduction Analysts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246517-2DF2-FC6A-1470-FAD69C0CEE7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479425" y="1077949"/>
            <a:ext cx="972447" cy="361914"/>
          </a:xfrm>
        </p:spPr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3202DD-1337-34CD-4C1F-0903EFF9DD1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9C97B4F-A257-426B-BCB5-E8BA1624BD45}" type="slidenum">
              <a:rPr lang="fr-FR" smtClean="0"/>
              <a:t>11</a:t>
            </a:fld>
            <a:endParaRPr lang="fr-FR"/>
          </a:p>
        </p:txBody>
      </p:sp>
      <p:grpSp>
        <p:nvGrpSpPr>
          <p:cNvPr id="6" name="Group_45096,9312037037001401">
            <a:extLst>
              <a:ext uri="{FF2B5EF4-FFF2-40B4-BE49-F238E27FC236}">
                <a16:creationId xmlns:a16="http://schemas.microsoft.com/office/drawing/2014/main" id="{F5EF5006-F564-A8A4-99E3-8A13C63896BB}"/>
              </a:ext>
            </a:extLst>
          </p:cNvPr>
          <p:cNvGrpSpPr/>
          <p:nvPr/>
        </p:nvGrpSpPr>
        <p:grpSpPr>
          <a:xfrm>
            <a:off x="3039309" y="1951365"/>
            <a:ext cx="6652432" cy="636608"/>
            <a:chOff x="3039309" y="1951365"/>
            <a:chExt cx="6652432" cy="6366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19CA786E-A9B7-04EC-68EA-D021AC354638}"/>
                </a:ext>
              </a:extLst>
            </p:cNvPr>
            <p:cNvGrpSpPr/>
            <p:nvPr/>
          </p:nvGrpSpPr>
          <p:grpSpPr>
            <a:xfrm rot="16200000">
              <a:off x="3569843" y="1449192"/>
              <a:ext cx="636602" cy="1640960"/>
              <a:chOff x="623775" y="1892750"/>
              <a:chExt cx="1594884" cy="4111100"/>
            </a:xfrm>
          </p:grpSpPr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1B1AC54D-8C35-4F92-F51E-31CC99D8C0ED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024C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B8E9C74F-B939-DBB1-292C-3E8F42E5B979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C83121EE-CCB8-1029-C0EC-19A1F00286C6}"/>
                </a:ext>
              </a:extLst>
            </p:cNvPr>
            <p:cNvSpPr/>
            <p:nvPr/>
          </p:nvSpPr>
          <p:spPr>
            <a:xfrm>
              <a:off x="3586936" y="1951365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F9D4228-5C6C-2767-0BE5-318529E8E488}"/>
                </a:ext>
              </a:extLst>
            </p:cNvPr>
            <p:cNvSpPr txBox="1"/>
            <p:nvPr/>
          </p:nvSpPr>
          <p:spPr>
            <a:xfrm>
              <a:off x="3039309" y="2131168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A7D9264-704D-B0BE-AC7E-29D0245C38FB}"/>
                </a:ext>
              </a:extLst>
            </p:cNvPr>
            <p:cNvSpPr txBox="1"/>
            <p:nvPr/>
          </p:nvSpPr>
          <p:spPr>
            <a:xfrm>
              <a:off x="3670175" y="2131168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Contexte</a:t>
              </a:r>
            </a:p>
          </p:txBody>
        </p:sp>
        <p:pic>
          <p:nvPicPr>
            <p:cNvPr id="57" name="Graphique 56">
              <a:extLst>
                <a:ext uri="{FF2B5EF4-FFF2-40B4-BE49-F238E27FC236}">
                  <a16:creationId xmlns:a16="http://schemas.microsoft.com/office/drawing/2014/main" id="{97FD38F3-D7B8-F5C8-61A3-017F9CA8B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14021" y="2114246"/>
              <a:ext cx="291600" cy="291600"/>
            </a:xfrm>
            <a:prstGeom prst="rect">
              <a:avLst/>
            </a:prstGeom>
          </p:spPr>
        </p:pic>
      </p:grpSp>
      <p:grpSp>
        <p:nvGrpSpPr>
          <p:cNvPr id="44" name="Group_45096,9313773148070903">
            <a:extLst>
              <a:ext uri="{FF2B5EF4-FFF2-40B4-BE49-F238E27FC236}">
                <a16:creationId xmlns:a16="http://schemas.microsoft.com/office/drawing/2014/main" id="{613482C8-C128-92F3-EC7B-F45D370D0A5B}"/>
              </a:ext>
            </a:extLst>
          </p:cNvPr>
          <p:cNvGrpSpPr/>
          <p:nvPr/>
        </p:nvGrpSpPr>
        <p:grpSpPr>
          <a:xfrm>
            <a:off x="3039308" y="4727015"/>
            <a:ext cx="6652432" cy="636608"/>
            <a:chOff x="3039308" y="4727015"/>
            <a:chExt cx="6652432" cy="636608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3A5483F1-5E5F-7B5B-21FC-DFE5B006C720}"/>
                </a:ext>
              </a:extLst>
            </p:cNvPr>
            <p:cNvGrpSpPr/>
            <p:nvPr/>
          </p:nvGrpSpPr>
          <p:grpSpPr>
            <a:xfrm rot="16200000">
              <a:off x="3569842" y="4224842"/>
              <a:ext cx="636602" cy="1640960"/>
              <a:chOff x="623775" y="1892750"/>
              <a:chExt cx="1594884" cy="4111100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FD53EF9A-31DD-9ABF-C5AB-083672C268BD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2DA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79BFCC26-A3CF-1354-F406-5A4ADBCA9EDA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B207B675-EB95-98FA-CAAC-88E7532D2AF2}"/>
                </a:ext>
              </a:extLst>
            </p:cNvPr>
            <p:cNvSpPr/>
            <p:nvPr/>
          </p:nvSpPr>
          <p:spPr>
            <a:xfrm>
              <a:off x="3586935" y="4727015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D4FE790-40BB-ADA2-FA9D-1E4DABA29A90}"/>
                </a:ext>
              </a:extLst>
            </p:cNvPr>
            <p:cNvSpPr txBox="1"/>
            <p:nvPr/>
          </p:nvSpPr>
          <p:spPr>
            <a:xfrm>
              <a:off x="3039308" y="4906818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ABED7F4-F529-E366-3C24-0566C8ECD849}"/>
                </a:ext>
              </a:extLst>
            </p:cNvPr>
            <p:cNvSpPr txBox="1"/>
            <p:nvPr/>
          </p:nvSpPr>
          <p:spPr>
            <a:xfrm>
              <a:off x="3670174" y="4894240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Autres solutions</a:t>
              </a:r>
            </a:p>
          </p:txBody>
        </p:sp>
        <p:pic>
          <p:nvPicPr>
            <p:cNvPr id="19" name="Graphique 18">
              <a:extLst>
                <a:ext uri="{FF2B5EF4-FFF2-40B4-BE49-F238E27FC236}">
                  <a16:creationId xmlns:a16="http://schemas.microsoft.com/office/drawing/2014/main" id="{D9112A0B-E739-318C-336A-BEEC384D5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9203730" y="4865263"/>
              <a:ext cx="360106" cy="360106"/>
            </a:xfrm>
            <a:prstGeom prst="rect">
              <a:avLst/>
            </a:prstGeom>
          </p:spPr>
        </p:pic>
      </p:grpSp>
      <p:grpSp>
        <p:nvGrpSpPr>
          <p:cNvPr id="37" name="Group_45096,9313310185081449">
            <a:extLst>
              <a:ext uri="{FF2B5EF4-FFF2-40B4-BE49-F238E27FC236}">
                <a16:creationId xmlns:a16="http://schemas.microsoft.com/office/drawing/2014/main" id="{3F970DF9-FA11-1FF5-CFCE-EC133CD6BC9D}"/>
              </a:ext>
            </a:extLst>
          </p:cNvPr>
          <p:cNvGrpSpPr/>
          <p:nvPr/>
        </p:nvGrpSpPr>
        <p:grpSpPr>
          <a:xfrm>
            <a:off x="3039308" y="3801799"/>
            <a:ext cx="6652432" cy="636608"/>
            <a:chOff x="3039308" y="3792154"/>
            <a:chExt cx="6652432" cy="636608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C65BA7FF-E77B-FD93-555B-18F9EA053537}"/>
                </a:ext>
              </a:extLst>
            </p:cNvPr>
            <p:cNvGrpSpPr/>
            <p:nvPr/>
          </p:nvGrpSpPr>
          <p:grpSpPr>
            <a:xfrm rot="16200000">
              <a:off x="3569842" y="3289981"/>
              <a:ext cx="636602" cy="1640960"/>
              <a:chOff x="623775" y="1892750"/>
              <a:chExt cx="1594884" cy="4111100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D71DC59A-EF6A-6DC5-E922-4DD3A5084764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2598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F21DE132-FBA7-80CE-31C0-F45C81720491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DFBD4CAF-38B4-86FB-1FCD-AE05C342194E}"/>
                </a:ext>
              </a:extLst>
            </p:cNvPr>
            <p:cNvSpPr/>
            <p:nvPr/>
          </p:nvSpPr>
          <p:spPr>
            <a:xfrm>
              <a:off x="3586935" y="3792154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513B68F-B028-0D69-E974-6ADCF4CE2EEF}"/>
                </a:ext>
              </a:extLst>
            </p:cNvPr>
            <p:cNvSpPr txBox="1"/>
            <p:nvPr/>
          </p:nvSpPr>
          <p:spPr>
            <a:xfrm>
              <a:off x="3039308" y="3971957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186E1A6-C929-4830-09E0-8C53471BAFDA}"/>
                </a:ext>
              </a:extLst>
            </p:cNvPr>
            <p:cNvSpPr txBox="1"/>
            <p:nvPr/>
          </p:nvSpPr>
          <p:spPr>
            <a:xfrm>
              <a:off x="3670174" y="3959379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rgbClr val="024C76"/>
                  </a:solidFill>
                  <a:latin typeface="+mj-lt"/>
                </a:rPr>
                <a:t>Solutions autour de l’énergie</a:t>
              </a:r>
            </a:p>
          </p:txBody>
        </p:sp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24C3EB7A-D2FD-7E79-C010-03D214564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14340" y="3971378"/>
              <a:ext cx="290961" cy="290961"/>
            </a:xfrm>
            <a:prstGeom prst="rect">
              <a:avLst/>
            </a:prstGeom>
          </p:spPr>
        </p:pic>
      </p:grpSp>
      <p:grpSp>
        <p:nvGrpSpPr>
          <p:cNvPr id="29" name="Group_45096,9312615741076072">
            <a:extLst>
              <a:ext uri="{FF2B5EF4-FFF2-40B4-BE49-F238E27FC236}">
                <a16:creationId xmlns:a16="http://schemas.microsoft.com/office/drawing/2014/main" id="{370BC3F0-1AF2-A781-D668-9788A2FFE1C1}"/>
              </a:ext>
            </a:extLst>
          </p:cNvPr>
          <p:cNvGrpSpPr/>
          <p:nvPr/>
        </p:nvGrpSpPr>
        <p:grpSpPr>
          <a:xfrm>
            <a:off x="3039309" y="2876582"/>
            <a:ext cx="6652432" cy="636608"/>
            <a:chOff x="3039309" y="2763116"/>
            <a:chExt cx="6652432" cy="636608"/>
          </a:xfrm>
        </p:grpSpPr>
        <p:grpSp>
          <p:nvGrpSpPr>
            <p:cNvPr id="24" name="Group_45096,9296759259077474">
              <a:extLst>
                <a:ext uri="{FF2B5EF4-FFF2-40B4-BE49-F238E27FC236}">
                  <a16:creationId xmlns:a16="http://schemas.microsoft.com/office/drawing/2014/main" id="{A8013125-B178-9C4E-09E9-A2F2F46F83CF}"/>
                </a:ext>
              </a:extLst>
            </p:cNvPr>
            <p:cNvGrpSpPr/>
            <p:nvPr/>
          </p:nvGrpSpPr>
          <p:grpSpPr>
            <a:xfrm rot="16200000">
              <a:off x="3569843" y="2260943"/>
              <a:ext cx="636602" cy="1640960"/>
              <a:chOff x="623775" y="1892750"/>
              <a:chExt cx="1594884" cy="4111100"/>
            </a:xfrm>
          </p:grpSpPr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18EFC77C-1CB6-2169-06BE-73E5FA4FC1F4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0C62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A65EAD1B-B4E2-8702-7894-7FC236C09765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9CAF9840-0866-1904-368C-818A2B415A5A}"/>
                </a:ext>
              </a:extLst>
            </p:cNvPr>
            <p:cNvSpPr/>
            <p:nvPr/>
          </p:nvSpPr>
          <p:spPr>
            <a:xfrm>
              <a:off x="3586936" y="2763116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DEFB10B-13AC-0DB0-09D5-D3CD391251E5}"/>
                </a:ext>
              </a:extLst>
            </p:cNvPr>
            <p:cNvSpPr txBox="1"/>
            <p:nvPr/>
          </p:nvSpPr>
          <p:spPr>
            <a:xfrm>
              <a:off x="3039309" y="2942919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BBA6CA5-7A92-70F6-4B01-EC62D6F679C5}"/>
                </a:ext>
              </a:extLst>
            </p:cNvPr>
            <p:cNvSpPr txBox="1"/>
            <p:nvPr/>
          </p:nvSpPr>
          <p:spPr>
            <a:xfrm>
              <a:off x="3670175" y="2930341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Impacts</a:t>
              </a:r>
            </a:p>
          </p:txBody>
        </p:sp>
        <p:pic>
          <p:nvPicPr>
            <p:cNvPr id="36" name="Graphique 35">
              <a:extLst>
                <a:ext uri="{FF2B5EF4-FFF2-40B4-BE49-F238E27FC236}">
                  <a16:creationId xmlns:a16="http://schemas.microsoft.com/office/drawing/2014/main" id="{15EDA208-22A9-5B53-20C3-243EC71D3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212103" y="2933699"/>
              <a:ext cx="295436" cy="29543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1807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B3C9A3-D49F-2B2F-C63A-9699C179335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b="1" dirty="0">
                <a:solidFill>
                  <a:srgbClr val="024C76"/>
                </a:solidFill>
                <a:latin typeface="+mj-lt"/>
              </a:rPr>
              <a:t>SOLUTIONS AUTOUR DE L’ENERGIE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48A4FA9-B7A8-EF45-91C9-5FBE97272B1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/>
              <a:t>©Expense Reduction Analysts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CF114F-EB9E-2901-DCDB-C0DE0A6EBCE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La stratégie d’optimisation passe par 3 piliers :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37326B-EADC-18A0-AAA3-09874CB1337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12</a:t>
            </a:fld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470CD9-EC20-9CDC-1BAB-B6B174197686}"/>
              </a:ext>
            </a:extLst>
          </p:cNvPr>
          <p:cNvSpPr txBox="1"/>
          <p:nvPr/>
        </p:nvSpPr>
        <p:spPr>
          <a:xfrm>
            <a:off x="569240" y="3985027"/>
            <a:ext cx="344904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24C76"/>
                </a:solidFill>
                <a:latin typeface="+mj-lt"/>
              </a:rPr>
              <a:t>MOINS CONSOMMER</a:t>
            </a:r>
          </a:p>
          <a:p>
            <a:pPr algn="ctr"/>
            <a:r>
              <a:rPr lang="fr-FR" sz="2000" b="1" dirty="0">
                <a:solidFill>
                  <a:srgbClr val="024C76"/>
                </a:solidFill>
                <a:latin typeface="+mj-lt"/>
              </a:rPr>
              <a:t>et MIEUX</a:t>
            </a:r>
          </a:p>
          <a:p>
            <a:pPr algn="ctr"/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Ajuster votre profil de consommation et engager les « petits gestes »</a:t>
            </a: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308B2E0D-7B5C-C248-7E50-573D8727F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41708" y="2701654"/>
            <a:ext cx="1104109" cy="1104109"/>
          </a:xfrm>
          <a:prstGeom prst="rect">
            <a:avLst/>
          </a:prstGeom>
        </p:spPr>
      </p:pic>
      <p:grpSp>
        <p:nvGrpSpPr>
          <p:cNvPr id="6" name="Group_45096,9887847222079048">
            <a:extLst>
              <a:ext uri="{FF2B5EF4-FFF2-40B4-BE49-F238E27FC236}">
                <a16:creationId xmlns:a16="http://schemas.microsoft.com/office/drawing/2014/main" id="{3A5D7C33-5EDA-850F-5A01-613448A16D7C}"/>
              </a:ext>
            </a:extLst>
          </p:cNvPr>
          <p:cNvGrpSpPr/>
          <p:nvPr/>
        </p:nvGrpSpPr>
        <p:grpSpPr>
          <a:xfrm>
            <a:off x="8015014" y="2701654"/>
            <a:ext cx="3449043" cy="2637590"/>
            <a:chOff x="8015014" y="2701654"/>
            <a:chExt cx="3449043" cy="2637590"/>
          </a:xfrm>
        </p:grpSpPr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F559385-8BBA-5A49-234A-C7CAE4ACEAF1}"/>
                </a:ext>
              </a:extLst>
            </p:cNvPr>
            <p:cNvSpPr txBox="1"/>
            <p:nvPr/>
          </p:nvSpPr>
          <p:spPr>
            <a:xfrm>
              <a:off x="8015014" y="3985027"/>
              <a:ext cx="3449043" cy="13542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2CA8CC"/>
                  </a:solidFill>
                  <a:latin typeface="+mj-lt"/>
                </a:rPr>
                <a:t>PRODUIRE et AUTOCONSOMMER</a:t>
              </a:r>
            </a:p>
            <a:p>
              <a:pPr algn="ctr"/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Définir les investissements relativement à une situation de consommation et économique optimisées</a:t>
              </a:r>
            </a:p>
          </p:txBody>
        </p:sp>
        <p:pic>
          <p:nvPicPr>
            <p:cNvPr id="13" name="Graphique 12">
              <a:extLst>
                <a:ext uri="{FF2B5EF4-FFF2-40B4-BE49-F238E27FC236}">
                  <a16:creationId xmlns:a16="http://schemas.microsoft.com/office/drawing/2014/main" id="{D908456B-CE76-6F2C-84B2-E7977CD67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187480" y="2701654"/>
              <a:ext cx="1104109" cy="1104109"/>
            </a:xfrm>
            <a:prstGeom prst="rect">
              <a:avLst/>
            </a:prstGeom>
          </p:spPr>
        </p:pic>
      </p:grpSp>
      <p:grpSp>
        <p:nvGrpSpPr>
          <p:cNvPr id="3" name="Group_45096,9887152778086261">
            <a:extLst>
              <a:ext uri="{FF2B5EF4-FFF2-40B4-BE49-F238E27FC236}">
                <a16:creationId xmlns:a16="http://schemas.microsoft.com/office/drawing/2014/main" id="{817AE2E3-1AA8-B2A8-AEF9-2467CB0D4AF1}"/>
              </a:ext>
            </a:extLst>
          </p:cNvPr>
          <p:cNvGrpSpPr/>
          <p:nvPr/>
        </p:nvGrpSpPr>
        <p:grpSpPr>
          <a:xfrm>
            <a:off x="4238855" y="2600399"/>
            <a:ext cx="3449043" cy="2243492"/>
            <a:chOff x="4238855" y="2600399"/>
            <a:chExt cx="3449043" cy="224349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B1AA0BC-8F90-B103-5EA6-A56F55975814}"/>
                </a:ext>
              </a:extLst>
            </p:cNvPr>
            <p:cNvSpPr txBox="1"/>
            <p:nvPr/>
          </p:nvSpPr>
          <p:spPr>
            <a:xfrm>
              <a:off x="4238855" y="4012894"/>
              <a:ext cx="344904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177AA1"/>
                  </a:solidFill>
                  <a:latin typeface="+mj-lt"/>
                </a:rPr>
                <a:t>PROCUREMENT</a:t>
              </a:r>
            </a:p>
            <a:p>
              <a:pPr algn="ctr"/>
              <a:r>
                <a:rPr lang="fr-FR" sz="1400" dirty="0"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Identifier les meilleurs distributeurs pour votre profil</a:t>
              </a:r>
            </a:p>
          </p:txBody>
        </p:sp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4E845D86-248F-4815-3407-213DA694E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358049" y="2600399"/>
              <a:ext cx="1317199" cy="1317199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3386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FFB61F-8DD3-C2B7-670C-83286637BA0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©Expense Reduction Analysts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91E99B-619B-ADFF-08D7-6089CA63E28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9C97B4F-A257-426B-BCB5-E8BA1624BD45}" type="slidenum">
              <a:rPr lang="fr-FR" smtClean="0"/>
              <a:t>13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A823D7A-0ACA-0343-F852-1D99F79D5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1088" y="1803888"/>
            <a:ext cx="5778175" cy="3250223"/>
          </a:xfrm>
          <a:prstGeom prst="rect">
            <a:avLst/>
          </a:prstGeom>
        </p:spPr>
      </p:pic>
      <p:pic>
        <p:nvPicPr>
          <p:cNvPr id="3074" name="Picture 2" descr="La petite maison ... sur la colline - Shabby Romantic">
            <a:extLst>
              <a:ext uri="{FF2B5EF4-FFF2-40B4-BE49-F238E27FC236}">
                <a16:creationId xmlns:a16="http://schemas.microsoft.com/office/drawing/2014/main" id="{4434C018-170A-7D10-B901-1FD7C8B82F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9" t="14881" r="11409" b="14881"/>
          <a:stretch/>
        </p:blipFill>
        <p:spPr bwMode="auto">
          <a:xfrm>
            <a:off x="275491" y="1803889"/>
            <a:ext cx="5615714" cy="325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268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FFB61F-8DD3-C2B7-670C-83286637BA0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©Expense Reduction Analysts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91E99B-619B-ADFF-08D7-6089CA63E28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9C97B4F-A257-426B-BCB5-E8BA1624BD45}" type="slidenum">
              <a:rPr lang="fr-FR" smtClean="0"/>
              <a:t>14</a:t>
            </a:fld>
            <a:endParaRPr lang="fr-FR"/>
          </a:p>
        </p:txBody>
      </p:sp>
      <p:pic>
        <p:nvPicPr>
          <p:cNvPr id="2052" name="Picture 4" descr="Une solution totale - Durabrik">
            <a:extLst>
              <a:ext uri="{FF2B5EF4-FFF2-40B4-BE49-F238E27FC236}">
                <a16:creationId xmlns:a16="http://schemas.microsoft.com/office/drawing/2014/main" id="{7E974F7E-EFBC-64E9-730C-C8AC8B729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1" y="1550377"/>
            <a:ext cx="5632511" cy="375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E123D5E-381F-AC78-748E-541B1B1D1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806" y="1550377"/>
            <a:ext cx="5637013" cy="37550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411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CE7CC-0CE5-C0EE-9F84-2765B8D5D57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1B5C9F-7763-1732-5576-246007EF63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©Expense Reduction Analysts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246517-2DF2-FC6A-1470-FAD69C0CEE7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479425" y="1077949"/>
            <a:ext cx="972447" cy="361914"/>
          </a:xfrm>
        </p:spPr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3202DD-1337-34CD-4C1F-0903EFF9DD1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9C97B4F-A257-426B-BCB5-E8BA1624BD45}" type="slidenum">
              <a:rPr lang="fr-FR" smtClean="0"/>
              <a:t>15</a:t>
            </a:fld>
            <a:endParaRPr lang="fr-FR"/>
          </a:p>
        </p:txBody>
      </p:sp>
      <p:grpSp>
        <p:nvGrpSpPr>
          <p:cNvPr id="6" name="Group_45096,9312037037001401">
            <a:extLst>
              <a:ext uri="{FF2B5EF4-FFF2-40B4-BE49-F238E27FC236}">
                <a16:creationId xmlns:a16="http://schemas.microsoft.com/office/drawing/2014/main" id="{F5EF5006-F564-A8A4-99E3-8A13C63896BB}"/>
              </a:ext>
            </a:extLst>
          </p:cNvPr>
          <p:cNvGrpSpPr/>
          <p:nvPr/>
        </p:nvGrpSpPr>
        <p:grpSpPr>
          <a:xfrm>
            <a:off x="3039309" y="1951365"/>
            <a:ext cx="6652432" cy="636608"/>
            <a:chOff x="3039309" y="1951365"/>
            <a:chExt cx="6652432" cy="6366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19CA786E-A9B7-04EC-68EA-D021AC354638}"/>
                </a:ext>
              </a:extLst>
            </p:cNvPr>
            <p:cNvGrpSpPr/>
            <p:nvPr/>
          </p:nvGrpSpPr>
          <p:grpSpPr>
            <a:xfrm rot="16200000">
              <a:off x="3569843" y="1449192"/>
              <a:ext cx="636602" cy="1640960"/>
              <a:chOff x="623775" y="1892750"/>
              <a:chExt cx="1594884" cy="4111100"/>
            </a:xfrm>
          </p:grpSpPr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1B1AC54D-8C35-4F92-F51E-31CC99D8C0ED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024C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B8E9C74F-B939-DBB1-292C-3E8F42E5B979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C83121EE-CCB8-1029-C0EC-19A1F00286C6}"/>
                </a:ext>
              </a:extLst>
            </p:cNvPr>
            <p:cNvSpPr/>
            <p:nvPr/>
          </p:nvSpPr>
          <p:spPr>
            <a:xfrm>
              <a:off x="3586936" y="1951365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F9D4228-5C6C-2767-0BE5-318529E8E488}"/>
                </a:ext>
              </a:extLst>
            </p:cNvPr>
            <p:cNvSpPr txBox="1"/>
            <p:nvPr/>
          </p:nvSpPr>
          <p:spPr>
            <a:xfrm>
              <a:off x="3039309" y="2131168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A7D9264-704D-B0BE-AC7E-29D0245C38FB}"/>
                </a:ext>
              </a:extLst>
            </p:cNvPr>
            <p:cNvSpPr txBox="1"/>
            <p:nvPr/>
          </p:nvSpPr>
          <p:spPr>
            <a:xfrm>
              <a:off x="3670175" y="2131168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Contexte</a:t>
              </a:r>
            </a:p>
          </p:txBody>
        </p:sp>
        <p:pic>
          <p:nvPicPr>
            <p:cNvPr id="57" name="Graphique 56">
              <a:extLst>
                <a:ext uri="{FF2B5EF4-FFF2-40B4-BE49-F238E27FC236}">
                  <a16:creationId xmlns:a16="http://schemas.microsoft.com/office/drawing/2014/main" id="{97FD38F3-D7B8-F5C8-61A3-017F9CA8B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14021" y="2114246"/>
              <a:ext cx="291600" cy="291600"/>
            </a:xfrm>
            <a:prstGeom prst="rect">
              <a:avLst/>
            </a:prstGeom>
          </p:spPr>
        </p:pic>
      </p:grpSp>
      <p:grpSp>
        <p:nvGrpSpPr>
          <p:cNvPr id="44" name="Group_45096,9313773148070903">
            <a:extLst>
              <a:ext uri="{FF2B5EF4-FFF2-40B4-BE49-F238E27FC236}">
                <a16:creationId xmlns:a16="http://schemas.microsoft.com/office/drawing/2014/main" id="{613482C8-C128-92F3-EC7B-F45D370D0A5B}"/>
              </a:ext>
            </a:extLst>
          </p:cNvPr>
          <p:cNvGrpSpPr/>
          <p:nvPr/>
        </p:nvGrpSpPr>
        <p:grpSpPr>
          <a:xfrm>
            <a:off x="3039308" y="4727015"/>
            <a:ext cx="6652432" cy="636608"/>
            <a:chOff x="3039308" y="4727015"/>
            <a:chExt cx="6652432" cy="636608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3A5483F1-5E5F-7B5B-21FC-DFE5B006C720}"/>
                </a:ext>
              </a:extLst>
            </p:cNvPr>
            <p:cNvGrpSpPr/>
            <p:nvPr/>
          </p:nvGrpSpPr>
          <p:grpSpPr>
            <a:xfrm rot="16200000">
              <a:off x="3569842" y="4224842"/>
              <a:ext cx="636602" cy="1640960"/>
              <a:chOff x="623775" y="1892750"/>
              <a:chExt cx="1594884" cy="4111100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FD53EF9A-31DD-9ABF-C5AB-083672C268BD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2DA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79BFCC26-A3CF-1354-F406-5A4ADBCA9EDA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B207B675-EB95-98FA-CAAC-88E7532D2AF2}"/>
                </a:ext>
              </a:extLst>
            </p:cNvPr>
            <p:cNvSpPr/>
            <p:nvPr/>
          </p:nvSpPr>
          <p:spPr>
            <a:xfrm>
              <a:off x="3586935" y="4727015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D4FE790-40BB-ADA2-FA9D-1E4DABA29A90}"/>
                </a:ext>
              </a:extLst>
            </p:cNvPr>
            <p:cNvSpPr txBox="1"/>
            <p:nvPr/>
          </p:nvSpPr>
          <p:spPr>
            <a:xfrm>
              <a:off x="3039308" y="4906818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ABED7F4-F529-E366-3C24-0566C8ECD849}"/>
                </a:ext>
              </a:extLst>
            </p:cNvPr>
            <p:cNvSpPr txBox="1"/>
            <p:nvPr/>
          </p:nvSpPr>
          <p:spPr>
            <a:xfrm>
              <a:off x="3670174" y="4894240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rgbClr val="024C76"/>
                  </a:solidFill>
                  <a:latin typeface="+mj-lt"/>
                </a:rPr>
                <a:t>Autres solutions</a:t>
              </a:r>
            </a:p>
          </p:txBody>
        </p:sp>
        <p:pic>
          <p:nvPicPr>
            <p:cNvPr id="19" name="Graphique 18">
              <a:extLst>
                <a:ext uri="{FF2B5EF4-FFF2-40B4-BE49-F238E27FC236}">
                  <a16:creationId xmlns:a16="http://schemas.microsoft.com/office/drawing/2014/main" id="{D9112A0B-E739-318C-336A-BEEC384D5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9203730" y="4865263"/>
              <a:ext cx="360106" cy="360106"/>
            </a:xfrm>
            <a:prstGeom prst="rect">
              <a:avLst/>
            </a:prstGeom>
          </p:spPr>
        </p:pic>
      </p:grpSp>
      <p:grpSp>
        <p:nvGrpSpPr>
          <p:cNvPr id="37" name="Group_45096,9313310185081449">
            <a:extLst>
              <a:ext uri="{FF2B5EF4-FFF2-40B4-BE49-F238E27FC236}">
                <a16:creationId xmlns:a16="http://schemas.microsoft.com/office/drawing/2014/main" id="{3F970DF9-FA11-1FF5-CFCE-EC133CD6BC9D}"/>
              </a:ext>
            </a:extLst>
          </p:cNvPr>
          <p:cNvGrpSpPr/>
          <p:nvPr/>
        </p:nvGrpSpPr>
        <p:grpSpPr>
          <a:xfrm>
            <a:off x="3039308" y="3801799"/>
            <a:ext cx="6652432" cy="636608"/>
            <a:chOff x="3039308" y="3792154"/>
            <a:chExt cx="6652432" cy="636608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C65BA7FF-E77B-FD93-555B-18F9EA053537}"/>
                </a:ext>
              </a:extLst>
            </p:cNvPr>
            <p:cNvGrpSpPr/>
            <p:nvPr/>
          </p:nvGrpSpPr>
          <p:grpSpPr>
            <a:xfrm rot="16200000">
              <a:off x="3569842" y="3289981"/>
              <a:ext cx="636602" cy="1640960"/>
              <a:chOff x="623775" y="1892750"/>
              <a:chExt cx="1594884" cy="4111100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D71DC59A-EF6A-6DC5-E922-4DD3A5084764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2598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F21DE132-FBA7-80CE-31C0-F45C81720491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DFBD4CAF-38B4-86FB-1FCD-AE05C342194E}"/>
                </a:ext>
              </a:extLst>
            </p:cNvPr>
            <p:cNvSpPr/>
            <p:nvPr/>
          </p:nvSpPr>
          <p:spPr>
            <a:xfrm>
              <a:off x="3586935" y="3792154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513B68F-B028-0D69-E974-6ADCF4CE2EEF}"/>
                </a:ext>
              </a:extLst>
            </p:cNvPr>
            <p:cNvSpPr txBox="1"/>
            <p:nvPr/>
          </p:nvSpPr>
          <p:spPr>
            <a:xfrm>
              <a:off x="3039308" y="3971957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186E1A6-C929-4830-09E0-8C53471BAFDA}"/>
                </a:ext>
              </a:extLst>
            </p:cNvPr>
            <p:cNvSpPr txBox="1"/>
            <p:nvPr/>
          </p:nvSpPr>
          <p:spPr>
            <a:xfrm>
              <a:off x="3670174" y="3959379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Solutions autour de l’énergie</a:t>
              </a:r>
            </a:p>
          </p:txBody>
        </p:sp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24C3EB7A-D2FD-7E79-C010-03D214564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14340" y="3971378"/>
              <a:ext cx="290961" cy="290961"/>
            </a:xfrm>
            <a:prstGeom prst="rect">
              <a:avLst/>
            </a:prstGeom>
          </p:spPr>
        </p:pic>
      </p:grpSp>
      <p:grpSp>
        <p:nvGrpSpPr>
          <p:cNvPr id="29" name="Group_45096,9312615741076072">
            <a:extLst>
              <a:ext uri="{FF2B5EF4-FFF2-40B4-BE49-F238E27FC236}">
                <a16:creationId xmlns:a16="http://schemas.microsoft.com/office/drawing/2014/main" id="{370BC3F0-1AF2-A781-D668-9788A2FFE1C1}"/>
              </a:ext>
            </a:extLst>
          </p:cNvPr>
          <p:cNvGrpSpPr/>
          <p:nvPr/>
        </p:nvGrpSpPr>
        <p:grpSpPr>
          <a:xfrm>
            <a:off x="3039309" y="2876582"/>
            <a:ext cx="6652432" cy="636608"/>
            <a:chOff x="3039309" y="2763116"/>
            <a:chExt cx="6652432" cy="636608"/>
          </a:xfrm>
        </p:grpSpPr>
        <p:grpSp>
          <p:nvGrpSpPr>
            <p:cNvPr id="24" name="Group_45096,9296759259077474">
              <a:extLst>
                <a:ext uri="{FF2B5EF4-FFF2-40B4-BE49-F238E27FC236}">
                  <a16:creationId xmlns:a16="http://schemas.microsoft.com/office/drawing/2014/main" id="{A8013125-B178-9C4E-09E9-A2F2F46F83CF}"/>
                </a:ext>
              </a:extLst>
            </p:cNvPr>
            <p:cNvGrpSpPr/>
            <p:nvPr/>
          </p:nvGrpSpPr>
          <p:grpSpPr>
            <a:xfrm rot="16200000">
              <a:off x="3569843" y="2260943"/>
              <a:ext cx="636602" cy="1640960"/>
              <a:chOff x="623775" y="1892750"/>
              <a:chExt cx="1594884" cy="4111100"/>
            </a:xfrm>
          </p:grpSpPr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18EFC77C-1CB6-2169-06BE-73E5FA4FC1F4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0C62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A65EAD1B-B4E2-8702-7894-7FC236C09765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9CAF9840-0866-1904-368C-818A2B415A5A}"/>
                </a:ext>
              </a:extLst>
            </p:cNvPr>
            <p:cNvSpPr/>
            <p:nvPr/>
          </p:nvSpPr>
          <p:spPr>
            <a:xfrm>
              <a:off x="3586936" y="2763116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DEFB10B-13AC-0DB0-09D5-D3CD391251E5}"/>
                </a:ext>
              </a:extLst>
            </p:cNvPr>
            <p:cNvSpPr txBox="1"/>
            <p:nvPr/>
          </p:nvSpPr>
          <p:spPr>
            <a:xfrm>
              <a:off x="3039309" y="2942919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BBA6CA5-7A92-70F6-4B01-EC62D6F679C5}"/>
                </a:ext>
              </a:extLst>
            </p:cNvPr>
            <p:cNvSpPr txBox="1"/>
            <p:nvPr/>
          </p:nvSpPr>
          <p:spPr>
            <a:xfrm>
              <a:off x="3670175" y="2930341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Impacts</a:t>
              </a:r>
            </a:p>
          </p:txBody>
        </p:sp>
        <p:pic>
          <p:nvPicPr>
            <p:cNvPr id="36" name="Graphique 35">
              <a:extLst>
                <a:ext uri="{FF2B5EF4-FFF2-40B4-BE49-F238E27FC236}">
                  <a16:creationId xmlns:a16="http://schemas.microsoft.com/office/drawing/2014/main" id="{15EDA208-22A9-5B53-20C3-243EC71D3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212103" y="2933699"/>
              <a:ext cx="295436" cy="29543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03663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360046-D35F-4B19-0311-542BAC890BA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fr-FR" dirty="0"/>
              <a:t>AUTRES SOLUTIONS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5AA179-BA2C-DDDC-DD43-70A549CDBD1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8239D6-5DF2-6E1F-90E5-EB9E790384E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16</a:t>
            </a:fld>
            <a:endParaRPr lang="en-US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8653E9E-B096-1CE4-E1B9-2A00D80F5A10}"/>
              </a:ext>
            </a:extLst>
          </p:cNvPr>
          <p:cNvSpPr txBox="1"/>
          <p:nvPr/>
        </p:nvSpPr>
        <p:spPr>
          <a:xfrm>
            <a:off x="2335014" y="3540551"/>
            <a:ext cx="2579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61615E"/>
                </a:solidFill>
                <a:latin typeface="+mj-lt"/>
              </a:rPr>
              <a:t>ACTIFS</a:t>
            </a:r>
            <a:endParaRPr lang="fr-FR" sz="1400" dirty="0">
              <a:solidFill>
                <a:srgbClr val="61615E"/>
              </a:solidFill>
              <a:latin typeface="+mj-lt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E281286-2366-C8A6-49C7-DD08950703CF}"/>
              </a:ext>
            </a:extLst>
          </p:cNvPr>
          <p:cNvSpPr txBox="1"/>
          <p:nvPr/>
        </p:nvSpPr>
        <p:spPr>
          <a:xfrm>
            <a:off x="2335014" y="4336311"/>
            <a:ext cx="28406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61615E"/>
                </a:solidFill>
                <a:latin typeface="+mj-lt"/>
              </a:rPr>
              <a:t>CREANCIERS</a:t>
            </a:r>
            <a:endParaRPr lang="fr-FR" sz="1400" dirty="0">
              <a:solidFill>
                <a:srgbClr val="61615E"/>
              </a:solidFill>
              <a:latin typeface="+mj-lt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EBAD50B-2451-B45B-1EC2-AC35123F9375}"/>
              </a:ext>
            </a:extLst>
          </p:cNvPr>
          <p:cNvSpPr txBox="1"/>
          <p:nvPr/>
        </p:nvSpPr>
        <p:spPr>
          <a:xfrm>
            <a:off x="2335015" y="5132072"/>
            <a:ext cx="2404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61615E"/>
                </a:solidFill>
                <a:latin typeface="+mj-lt"/>
              </a:rPr>
              <a:t>PROJETS</a:t>
            </a:r>
            <a:endParaRPr lang="fr-FR" sz="1400" dirty="0">
              <a:solidFill>
                <a:srgbClr val="61615E"/>
              </a:solidFill>
              <a:latin typeface="+mj-lt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8DE3CF1-3EEC-A4D6-0E15-1915DAC9E47D}"/>
              </a:ext>
            </a:extLst>
          </p:cNvPr>
          <p:cNvSpPr/>
          <p:nvPr/>
        </p:nvSpPr>
        <p:spPr>
          <a:xfrm>
            <a:off x="5824291" y="1538707"/>
            <a:ext cx="5799434" cy="4436818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0259C0B-6200-982A-1E69-962989B8069C}"/>
              </a:ext>
            </a:extLst>
          </p:cNvPr>
          <p:cNvSpPr/>
          <p:nvPr/>
        </p:nvSpPr>
        <p:spPr>
          <a:xfrm>
            <a:off x="802730" y="1755251"/>
            <a:ext cx="4309586" cy="455454"/>
          </a:xfrm>
          <a:prstGeom prst="rect">
            <a:avLst/>
          </a:prstGeom>
          <a:solidFill>
            <a:srgbClr val="64B0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  <a:latin typeface="+mj-lt"/>
              </a:rPr>
              <a:t>VOTRE ENTREPRISE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B93BA2B-6230-ED45-4F69-B0B8C584E9A6}"/>
              </a:ext>
            </a:extLst>
          </p:cNvPr>
          <p:cNvSpPr/>
          <p:nvPr/>
        </p:nvSpPr>
        <p:spPr>
          <a:xfrm>
            <a:off x="638051" y="1574107"/>
            <a:ext cx="4638944" cy="4401418"/>
          </a:xfrm>
          <a:prstGeom prst="rect">
            <a:avLst/>
          </a:prstGeom>
          <a:noFill/>
          <a:ln w="38100">
            <a:solidFill>
              <a:srgbClr val="6161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t"/>
          <a:lstStyle/>
          <a:p>
            <a:pPr algn="ctr"/>
            <a:endParaRPr lang="fr-FR" dirty="0">
              <a:solidFill>
                <a:srgbClr val="0C4F6C"/>
              </a:solidFill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88563DBA-CF6A-E5B1-8A6B-5E712514FF1E}"/>
              </a:ext>
            </a:extLst>
          </p:cNvPr>
          <p:cNvSpPr txBox="1"/>
          <p:nvPr/>
        </p:nvSpPr>
        <p:spPr>
          <a:xfrm>
            <a:off x="6096001" y="2892012"/>
            <a:ext cx="53295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Vous êtes </a:t>
            </a:r>
            <a:r>
              <a:rPr lang="fr-FR" sz="1400" b="1" dirty="0">
                <a:solidFill>
                  <a:srgbClr val="2CA8CC"/>
                </a:solidFill>
                <a:latin typeface="+mj-lt"/>
              </a:rPr>
              <a:t>responsables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, vous êtes mandataire social et vous devez gérer votre société raisonnablement.</a:t>
            </a:r>
          </a:p>
          <a:p>
            <a:endParaRPr lang="fr-FR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Vous avez des projets pour maintenir l’activité de votre entreprise et vous assurer de pouvoir </a:t>
            </a:r>
            <a:r>
              <a:rPr lang="fr-FR" sz="1400" b="1" dirty="0">
                <a:solidFill>
                  <a:srgbClr val="2CA8CC"/>
                </a:solidFill>
                <a:latin typeface="+mj-lt"/>
              </a:rPr>
              <a:t>répondre aux attentes de vos clients 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à l’avenir.</a:t>
            </a:r>
          </a:p>
          <a:p>
            <a:endParaRPr lang="fr-FR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fr-FR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Vous avez des projets </a:t>
            </a:r>
            <a:r>
              <a:rPr lang="fr-FR" sz="1400" b="1" dirty="0">
                <a:solidFill>
                  <a:srgbClr val="2CA8CC"/>
                </a:solidFill>
                <a:latin typeface="+mj-lt"/>
              </a:rPr>
              <a:t>d’investissement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et vous aimeriez que l’autoconsommation de mange pas la totalité de vos capacités financières.</a:t>
            </a:r>
          </a:p>
          <a:p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Vous souhaitez pouvoir investir aussi dans les </a:t>
            </a:r>
            <a:r>
              <a:rPr lang="fr-FR" sz="1400" b="1" dirty="0">
                <a:solidFill>
                  <a:srgbClr val="2CA8CC"/>
                </a:solidFill>
                <a:latin typeface="+mj-lt"/>
              </a:rPr>
              <a:t>projets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auxquels vous croyez fermement et </a:t>
            </a:r>
            <a:r>
              <a:rPr lang="fr-FR" sz="1400" b="1" dirty="0">
                <a:solidFill>
                  <a:srgbClr val="2CA8CC"/>
                </a:solidFill>
                <a:latin typeface="+mj-lt"/>
              </a:rPr>
              <a:t>qui vous tiennent à cœur</a:t>
            </a:r>
            <a:r>
              <a:rPr lang="fr-F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59" name="Graphique 58">
            <a:extLst>
              <a:ext uri="{FF2B5EF4-FFF2-40B4-BE49-F238E27FC236}">
                <a16:creationId xmlns:a16="http://schemas.microsoft.com/office/drawing/2014/main" id="{9823E9A0-A6CB-550C-9CC2-7B7B15F11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72150" y="1748788"/>
            <a:ext cx="952812" cy="95281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55D1DBF-0FCA-1667-37BB-618342AF4CB9}"/>
              </a:ext>
            </a:extLst>
          </p:cNvPr>
          <p:cNvSpPr txBox="1"/>
          <p:nvPr/>
        </p:nvSpPr>
        <p:spPr>
          <a:xfrm>
            <a:off x="2343056" y="2730360"/>
            <a:ext cx="2579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61615E"/>
                </a:solidFill>
                <a:latin typeface="+mj-lt"/>
              </a:rPr>
              <a:t>EMPLOYES</a:t>
            </a:r>
            <a:endParaRPr lang="fr-FR" sz="1400" dirty="0">
              <a:solidFill>
                <a:srgbClr val="61615E"/>
              </a:solidFill>
              <a:latin typeface="+mj-lt"/>
            </a:endParaRPr>
          </a:p>
        </p:txBody>
      </p:sp>
      <p:pic>
        <p:nvPicPr>
          <p:cNvPr id="5" name="Graphique 4">
            <a:extLst>
              <a:ext uri="{FF2B5EF4-FFF2-40B4-BE49-F238E27FC236}">
                <a16:creationId xmlns:a16="http://schemas.microsoft.com/office/drawing/2014/main" id="{2C2A5930-BA77-AE0F-FFE7-4493E49DF7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665151" y="2760064"/>
            <a:ext cx="442594" cy="442594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1D4F9C3E-E8A5-D1CF-D04E-8599DB39E2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0967" y="3577105"/>
            <a:ext cx="442594" cy="442594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77B9CF3E-9D3F-2D9F-5C81-319FF368430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56466" y="4416612"/>
            <a:ext cx="467697" cy="46769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F602C9AA-F94B-0BBE-5E5F-D105B912F97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616897" y="5190610"/>
            <a:ext cx="526237" cy="5262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811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FFB61F-8DD3-C2B7-670C-83286637BA0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©Expense Reduction Analysts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91E99B-619B-ADFF-08D7-6089CA63E28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9C97B4F-A257-426B-BCB5-E8BA1624BD45}" type="slidenum">
              <a:rPr lang="fr-FR" smtClean="0"/>
              <a:t>17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8F058D8-5476-F06C-DE07-BEEAEAD70F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390" y="1873957"/>
            <a:ext cx="10443219" cy="4062412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7E9C1E86-9FDA-48A4-0FD3-97D34707912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78800" y="697124"/>
            <a:ext cx="11234400" cy="361914"/>
          </a:xfrm>
        </p:spPr>
        <p:txBody>
          <a:bodyPr>
            <a:normAutofit/>
          </a:bodyPr>
          <a:lstStyle/>
          <a:p>
            <a:r>
              <a:rPr lang="fr-FR" dirty="0"/>
              <a:t>STRATEGIE ACHAT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B9313C3-31DA-362C-9F6C-0A0102826FB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479425" y="1077949"/>
            <a:ext cx="11233150" cy="361914"/>
          </a:xfrm>
        </p:spPr>
        <p:txBody>
          <a:bodyPr/>
          <a:lstStyle/>
          <a:p>
            <a:r>
              <a:rPr lang="fr-FR" dirty="0"/>
              <a:t>Allocation des ressources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7AD81880-8780-A569-431F-8AF9E77C2E8B}"/>
              </a:ext>
            </a:extLst>
          </p:cNvPr>
          <p:cNvGrpSpPr/>
          <p:nvPr/>
        </p:nvGrpSpPr>
        <p:grpSpPr>
          <a:xfrm>
            <a:off x="2102843" y="2833054"/>
            <a:ext cx="6976718" cy="2254096"/>
            <a:chOff x="2102843" y="2833054"/>
            <a:chExt cx="6976718" cy="2254096"/>
          </a:xfrm>
        </p:grpSpPr>
        <p:pic>
          <p:nvPicPr>
            <p:cNvPr id="9" name="Image 8" descr="Une image contenant plein air, arbre, plante, bois&#10;&#10;Description générée automatiquement">
              <a:extLst>
                <a:ext uri="{FF2B5EF4-FFF2-40B4-BE49-F238E27FC236}">
                  <a16:creationId xmlns:a16="http://schemas.microsoft.com/office/drawing/2014/main" id="{90093F9F-18B3-4F3C-028C-6EA21929AE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3" t="70014" r="82440"/>
            <a:stretch/>
          </p:blipFill>
          <p:spPr>
            <a:xfrm>
              <a:off x="2102843" y="2841369"/>
              <a:ext cx="505460" cy="675912"/>
            </a:xfrm>
            <a:prstGeom prst="rect">
              <a:avLst/>
            </a:prstGeom>
          </p:spPr>
        </p:pic>
        <p:pic>
          <p:nvPicPr>
            <p:cNvPr id="11" name="Image 10" descr="Une image contenant plein air, arbre, plante, bois&#10;&#10;Description générée automatiquement">
              <a:extLst>
                <a:ext uri="{FF2B5EF4-FFF2-40B4-BE49-F238E27FC236}">
                  <a16:creationId xmlns:a16="http://schemas.microsoft.com/office/drawing/2014/main" id="{C6C1F78E-71D5-B42F-9BBD-E2C61C5DC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79" r="6406"/>
            <a:stretch/>
          </p:blipFill>
          <p:spPr>
            <a:xfrm>
              <a:off x="7808161" y="2833054"/>
              <a:ext cx="1271400" cy="2254096"/>
            </a:xfrm>
            <a:prstGeom prst="rect">
              <a:avLst/>
            </a:prstGeom>
          </p:spPr>
        </p:pic>
        <p:pic>
          <p:nvPicPr>
            <p:cNvPr id="12" name="Image 11" descr="Une image contenant plein air, arbre, plante, bois&#10;&#10;Description générée automatiquement">
              <a:extLst>
                <a:ext uri="{FF2B5EF4-FFF2-40B4-BE49-F238E27FC236}">
                  <a16:creationId xmlns:a16="http://schemas.microsoft.com/office/drawing/2014/main" id="{64309D73-E95C-FAAA-7CAA-FE08624B6D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2" t="51945" r="54472"/>
            <a:stretch/>
          </p:blipFill>
          <p:spPr>
            <a:xfrm>
              <a:off x="4936452" y="2833054"/>
              <a:ext cx="543560" cy="108320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232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657BE4B-8584-E3C4-B567-2B3891BE5084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927070-D995-8A4E-EBCF-A37C0B8B331E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18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9295387-FEC8-194E-B431-39386527280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35A7E38-1CE3-05A2-F676-57DE25E037A0}"/>
              </a:ext>
            </a:extLst>
          </p:cNvPr>
          <p:cNvSpPr txBox="1"/>
          <p:nvPr/>
        </p:nvSpPr>
        <p:spPr>
          <a:xfrm>
            <a:off x="884766" y="2319868"/>
            <a:ext cx="8763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0">
                <a:solidFill>
                  <a:schemeClr val="bg1"/>
                </a:solidFill>
                <a:latin typeface="+mj-lt"/>
              </a:rPr>
              <a:t>MERCI 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897D45-1014-AEA7-ACF5-86BA517B8E3D}"/>
              </a:ext>
            </a:extLst>
          </p:cNvPr>
          <p:cNvSpPr/>
          <p:nvPr/>
        </p:nvSpPr>
        <p:spPr>
          <a:xfrm flipV="1">
            <a:off x="2561745" y="3550974"/>
            <a:ext cx="5409042" cy="457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8A710B9-1423-802D-D3D5-223B1380DFA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6466" y="3893379"/>
            <a:ext cx="4419600" cy="420703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75F25AC-47E3-07C4-1720-B18BBAA4870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1428" y="701175"/>
            <a:ext cx="1804572" cy="18045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7282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CE7CC-0CE5-C0EE-9F84-2765B8D5D57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1B5C9F-7763-1732-5576-246007EF63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©Expense Reduction Analysts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246517-2DF2-FC6A-1470-FAD69C0CEE7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479425" y="1077949"/>
            <a:ext cx="972447" cy="361914"/>
          </a:xfrm>
        </p:spPr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3202DD-1337-34CD-4C1F-0903EFF9DD1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9C97B4F-A257-426B-BCB5-E8BA1624BD45}" type="slidenum">
              <a:rPr lang="fr-FR" smtClean="0"/>
              <a:t>2</a:t>
            </a:fld>
            <a:endParaRPr lang="fr-FR"/>
          </a:p>
        </p:txBody>
      </p:sp>
      <p:grpSp>
        <p:nvGrpSpPr>
          <p:cNvPr id="6" name="Group_45096,9312037037001401">
            <a:extLst>
              <a:ext uri="{FF2B5EF4-FFF2-40B4-BE49-F238E27FC236}">
                <a16:creationId xmlns:a16="http://schemas.microsoft.com/office/drawing/2014/main" id="{F5EF5006-F564-A8A4-99E3-8A13C63896BB}"/>
              </a:ext>
            </a:extLst>
          </p:cNvPr>
          <p:cNvGrpSpPr/>
          <p:nvPr/>
        </p:nvGrpSpPr>
        <p:grpSpPr>
          <a:xfrm>
            <a:off x="3039309" y="1951365"/>
            <a:ext cx="6652432" cy="636608"/>
            <a:chOff x="3039309" y="1951365"/>
            <a:chExt cx="6652432" cy="6366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19CA786E-A9B7-04EC-68EA-D021AC354638}"/>
                </a:ext>
              </a:extLst>
            </p:cNvPr>
            <p:cNvGrpSpPr/>
            <p:nvPr/>
          </p:nvGrpSpPr>
          <p:grpSpPr>
            <a:xfrm rot="16200000">
              <a:off x="3569843" y="1449192"/>
              <a:ext cx="636602" cy="1640960"/>
              <a:chOff x="623775" y="1892750"/>
              <a:chExt cx="1594884" cy="4111100"/>
            </a:xfrm>
          </p:grpSpPr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1B1AC54D-8C35-4F92-F51E-31CC99D8C0ED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024C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B8E9C74F-B939-DBB1-292C-3E8F42E5B979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C83121EE-CCB8-1029-C0EC-19A1F00286C6}"/>
                </a:ext>
              </a:extLst>
            </p:cNvPr>
            <p:cNvSpPr/>
            <p:nvPr/>
          </p:nvSpPr>
          <p:spPr>
            <a:xfrm>
              <a:off x="3586936" y="1951365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F9D4228-5C6C-2767-0BE5-318529E8E488}"/>
                </a:ext>
              </a:extLst>
            </p:cNvPr>
            <p:cNvSpPr txBox="1"/>
            <p:nvPr/>
          </p:nvSpPr>
          <p:spPr>
            <a:xfrm>
              <a:off x="3039309" y="2131168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A7D9264-704D-B0BE-AC7E-29D0245C38FB}"/>
                </a:ext>
              </a:extLst>
            </p:cNvPr>
            <p:cNvSpPr txBox="1"/>
            <p:nvPr/>
          </p:nvSpPr>
          <p:spPr>
            <a:xfrm>
              <a:off x="3670175" y="2131168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rgbClr val="024C76"/>
                  </a:solidFill>
                  <a:latin typeface="+mj-lt"/>
                </a:rPr>
                <a:t>Contexte</a:t>
              </a:r>
            </a:p>
          </p:txBody>
        </p:sp>
        <p:pic>
          <p:nvPicPr>
            <p:cNvPr id="57" name="Graphique 56">
              <a:extLst>
                <a:ext uri="{FF2B5EF4-FFF2-40B4-BE49-F238E27FC236}">
                  <a16:creationId xmlns:a16="http://schemas.microsoft.com/office/drawing/2014/main" id="{97FD38F3-D7B8-F5C8-61A3-017F9CA8B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14021" y="2114246"/>
              <a:ext cx="291600" cy="291600"/>
            </a:xfrm>
            <a:prstGeom prst="rect">
              <a:avLst/>
            </a:prstGeom>
          </p:spPr>
        </p:pic>
      </p:grpSp>
      <p:grpSp>
        <p:nvGrpSpPr>
          <p:cNvPr id="44" name="Group_45096,9313773148070903">
            <a:extLst>
              <a:ext uri="{FF2B5EF4-FFF2-40B4-BE49-F238E27FC236}">
                <a16:creationId xmlns:a16="http://schemas.microsoft.com/office/drawing/2014/main" id="{613482C8-C128-92F3-EC7B-F45D370D0A5B}"/>
              </a:ext>
            </a:extLst>
          </p:cNvPr>
          <p:cNvGrpSpPr/>
          <p:nvPr/>
        </p:nvGrpSpPr>
        <p:grpSpPr>
          <a:xfrm>
            <a:off x="3039308" y="4727015"/>
            <a:ext cx="6652432" cy="636608"/>
            <a:chOff x="3039308" y="4727015"/>
            <a:chExt cx="6652432" cy="636608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3A5483F1-5E5F-7B5B-21FC-DFE5B006C720}"/>
                </a:ext>
              </a:extLst>
            </p:cNvPr>
            <p:cNvGrpSpPr/>
            <p:nvPr/>
          </p:nvGrpSpPr>
          <p:grpSpPr>
            <a:xfrm rot="16200000">
              <a:off x="3569842" y="4224842"/>
              <a:ext cx="636602" cy="1640960"/>
              <a:chOff x="623775" y="1892750"/>
              <a:chExt cx="1594884" cy="4111100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FD53EF9A-31DD-9ABF-C5AB-083672C268BD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2DA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79BFCC26-A3CF-1354-F406-5A4ADBCA9EDA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B207B675-EB95-98FA-CAAC-88E7532D2AF2}"/>
                </a:ext>
              </a:extLst>
            </p:cNvPr>
            <p:cNvSpPr/>
            <p:nvPr/>
          </p:nvSpPr>
          <p:spPr>
            <a:xfrm>
              <a:off x="3586935" y="4727015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D4FE790-40BB-ADA2-FA9D-1E4DABA29A90}"/>
                </a:ext>
              </a:extLst>
            </p:cNvPr>
            <p:cNvSpPr txBox="1"/>
            <p:nvPr/>
          </p:nvSpPr>
          <p:spPr>
            <a:xfrm>
              <a:off x="3039308" y="4906818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ABED7F4-F529-E366-3C24-0566C8ECD849}"/>
                </a:ext>
              </a:extLst>
            </p:cNvPr>
            <p:cNvSpPr txBox="1"/>
            <p:nvPr/>
          </p:nvSpPr>
          <p:spPr>
            <a:xfrm>
              <a:off x="3670174" y="4894240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rgbClr val="024C76"/>
                  </a:solidFill>
                  <a:latin typeface="+mj-lt"/>
                </a:rPr>
                <a:t>Autres solutions</a:t>
              </a:r>
            </a:p>
          </p:txBody>
        </p:sp>
        <p:pic>
          <p:nvPicPr>
            <p:cNvPr id="19" name="Graphique 18">
              <a:extLst>
                <a:ext uri="{FF2B5EF4-FFF2-40B4-BE49-F238E27FC236}">
                  <a16:creationId xmlns:a16="http://schemas.microsoft.com/office/drawing/2014/main" id="{D9112A0B-E739-318C-336A-BEEC384D5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9203730" y="4865263"/>
              <a:ext cx="360106" cy="360106"/>
            </a:xfrm>
            <a:prstGeom prst="rect">
              <a:avLst/>
            </a:prstGeom>
          </p:spPr>
        </p:pic>
      </p:grpSp>
      <p:grpSp>
        <p:nvGrpSpPr>
          <p:cNvPr id="37" name="Group_45096,9313310185081449">
            <a:extLst>
              <a:ext uri="{FF2B5EF4-FFF2-40B4-BE49-F238E27FC236}">
                <a16:creationId xmlns:a16="http://schemas.microsoft.com/office/drawing/2014/main" id="{3F970DF9-FA11-1FF5-CFCE-EC133CD6BC9D}"/>
              </a:ext>
            </a:extLst>
          </p:cNvPr>
          <p:cNvGrpSpPr/>
          <p:nvPr/>
        </p:nvGrpSpPr>
        <p:grpSpPr>
          <a:xfrm>
            <a:off x="3039308" y="3801799"/>
            <a:ext cx="6652432" cy="636608"/>
            <a:chOff x="3039308" y="3792154"/>
            <a:chExt cx="6652432" cy="636608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C65BA7FF-E77B-FD93-555B-18F9EA053537}"/>
                </a:ext>
              </a:extLst>
            </p:cNvPr>
            <p:cNvGrpSpPr/>
            <p:nvPr/>
          </p:nvGrpSpPr>
          <p:grpSpPr>
            <a:xfrm rot="16200000">
              <a:off x="3569842" y="3289981"/>
              <a:ext cx="636602" cy="1640960"/>
              <a:chOff x="623775" y="1892750"/>
              <a:chExt cx="1594884" cy="4111100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D71DC59A-EF6A-6DC5-E922-4DD3A5084764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2598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F21DE132-FBA7-80CE-31C0-F45C81720491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DFBD4CAF-38B4-86FB-1FCD-AE05C342194E}"/>
                </a:ext>
              </a:extLst>
            </p:cNvPr>
            <p:cNvSpPr/>
            <p:nvPr/>
          </p:nvSpPr>
          <p:spPr>
            <a:xfrm>
              <a:off x="3586935" y="3792154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513B68F-B028-0D69-E974-6ADCF4CE2EEF}"/>
                </a:ext>
              </a:extLst>
            </p:cNvPr>
            <p:cNvSpPr txBox="1"/>
            <p:nvPr/>
          </p:nvSpPr>
          <p:spPr>
            <a:xfrm>
              <a:off x="3039308" y="3971957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186E1A6-C929-4830-09E0-8C53471BAFDA}"/>
                </a:ext>
              </a:extLst>
            </p:cNvPr>
            <p:cNvSpPr txBox="1"/>
            <p:nvPr/>
          </p:nvSpPr>
          <p:spPr>
            <a:xfrm>
              <a:off x="3670174" y="3959379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>
                  <a:solidFill>
                    <a:srgbClr val="024C76"/>
                  </a:solidFill>
                  <a:latin typeface="+mj-lt"/>
                </a:rPr>
                <a:t>Solutions autour de l’énergie</a:t>
              </a:r>
              <a:endParaRPr lang="fr-FR" sz="2000" b="1" dirty="0">
                <a:solidFill>
                  <a:srgbClr val="024C76"/>
                </a:solidFill>
                <a:latin typeface="+mj-lt"/>
              </a:endParaRPr>
            </a:p>
          </p:txBody>
        </p:sp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24C3EB7A-D2FD-7E79-C010-03D214564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14340" y="3971378"/>
              <a:ext cx="290961" cy="290961"/>
            </a:xfrm>
            <a:prstGeom prst="rect">
              <a:avLst/>
            </a:prstGeom>
          </p:spPr>
        </p:pic>
      </p:grpSp>
      <p:grpSp>
        <p:nvGrpSpPr>
          <p:cNvPr id="29" name="Group_45096,9312615741076072">
            <a:extLst>
              <a:ext uri="{FF2B5EF4-FFF2-40B4-BE49-F238E27FC236}">
                <a16:creationId xmlns:a16="http://schemas.microsoft.com/office/drawing/2014/main" id="{370BC3F0-1AF2-A781-D668-9788A2FFE1C1}"/>
              </a:ext>
            </a:extLst>
          </p:cNvPr>
          <p:cNvGrpSpPr/>
          <p:nvPr/>
        </p:nvGrpSpPr>
        <p:grpSpPr>
          <a:xfrm>
            <a:off x="3039309" y="2876582"/>
            <a:ext cx="6652432" cy="636608"/>
            <a:chOff x="3039309" y="2763116"/>
            <a:chExt cx="6652432" cy="636608"/>
          </a:xfrm>
        </p:grpSpPr>
        <p:grpSp>
          <p:nvGrpSpPr>
            <p:cNvPr id="24" name="Group_45096,9296759259077474">
              <a:extLst>
                <a:ext uri="{FF2B5EF4-FFF2-40B4-BE49-F238E27FC236}">
                  <a16:creationId xmlns:a16="http://schemas.microsoft.com/office/drawing/2014/main" id="{A8013125-B178-9C4E-09E9-A2F2F46F83CF}"/>
                </a:ext>
              </a:extLst>
            </p:cNvPr>
            <p:cNvGrpSpPr/>
            <p:nvPr/>
          </p:nvGrpSpPr>
          <p:grpSpPr>
            <a:xfrm rot="16200000">
              <a:off x="3569843" y="2260943"/>
              <a:ext cx="636602" cy="1640960"/>
              <a:chOff x="623775" y="1892750"/>
              <a:chExt cx="1594884" cy="4111100"/>
            </a:xfrm>
          </p:grpSpPr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18EFC77C-1CB6-2169-06BE-73E5FA4FC1F4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0C62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A65EAD1B-B4E2-8702-7894-7FC236C09765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9CAF9840-0866-1904-368C-818A2B415A5A}"/>
                </a:ext>
              </a:extLst>
            </p:cNvPr>
            <p:cNvSpPr/>
            <p:nvPr/>
          </p:nvSpPr>
          <p:spPr>
            <a:xfrm>
              <a:off x="3586936" y="2763116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DEFB10B-13AC-0DB0-09D5-D3CD391251E5}"/>
                </a:ext>
              </a:extLst>
            </p:cNvPr>
            <p:cNvSpPr txBox="1"/>
            <p:nvPr/>
          </p:nvSpPr>
          <p:spPr>
            <a:xfrm>
              <a:off x="3039309" y="2942919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BBA6CA5-7A92-70F6-4B01-EC62D6F679C5}"/>
                </a:ext>
              </a:extLst>
            </p:cNvPr>
            <p:cNvSpPr txBox="1"/>
            <p:nvPr/>
          </p:nvSpPr>
          <p:spPr>
            <a:xfrm>
              <a:off x="3670175" y="2930341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rgbClr val="024C76"/>
                  </a:solidFill>
                  <a:latin typeface="+mj-lt"/>
                </a:rPr>
                <a:t>Impacts</a:t>
              </a:r>
            </a:p>
          </p:txBody>
        </p:sp>
        <p:pic>
          <p:nvPicPr>
            <p:cNvPr id="36" name="Graphique 35">
              <a:extLst>
                <a:ext uri="{FF2B5EF4-FFF2-40B4-BE49-F238E27FC236}">
                  <a16:creationId xmlns:a16="http://schemas.microsoft.com/office/drawing/2014/main" id="{15EDA208-22A9-5B53-20C3-243EC71D3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212103" y="2933699"/>
              <a:ext cx="295436" cy="29543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65138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CE7CC-0CE5-C0EE-9F84-2765B8D5D57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1B5C9F-7763-1732-5576-246007EF63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©Expense Reduction Analysts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246517-2DF2-FC6A-1470-FAD69C0CEE7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479425" y="1077949"/>
            <a:ext cx="972447" cy="361914"/>
          </a:xfrm>
        </p:spPr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3202DD-1337-34CD-4C1F-0903EFF9DD1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9C97B4F-A257-426B-BCB5-E8BA1624BD45}" type="slidenum">
              <a:rPr lang="fr-FR" smtClean="0"/>
              <a:t>3</a:t>
            </a:fld>
            <a:endParaRPr lang="fr-FR"/>
          </a:p>
        </p:txBody>
      </p:sp>
      <p:grpSp>
        <p:nvGrpSpPr>
          <p:cNvPr id="6" name="Group_45096,9312037037001401">
            <a:extLst>
              <a:ext uri="{FF2B5EF4-FFF2-40B4-BE49-F238E27FC236}">
                <a16:creationId xmlns:a16="http://schemas.microsoft.com/office/drawing/2014/main" id="{F5EF5006-F564-A8A4-99E3-8A13C63896BB}"/>
              </a:ext>
            </a:extLst>
          </p:cNvPr>
          <p:cNvGrpSpPr/>
          <p:nvPr/>
        </p:nvGrpSpPr>
        <p:grpSpPr>
          <a:xfrm>
            <a:off x="3039309" y="1951365"/>
            <a:ext cx="6652432" cy="636608"/>
            <a:chOff x="3039309" y="1951365"/>
            <a:chExt cx="6652432" cy="6366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19CA786E-A9B7-04EC-68EA-D021AC354638}"/>
                </a:ext>
              </a:extLst>
            </p:cNvPr>
            <p:cNvGrpSpPr/>
            <p:nvPr/>
          </p:nvGrpSpPr>
          <p:grpSpPr>
            <a:xfrm rot="16200000">
              <a:off x="3569843" y="1449192"/>
              <a:ext cx="636602" cy="1640960"/>
              <a:chOff x="623775" y="1892750"/>
              <a:chExt cx="1594884" cy="4111100"/>
            </a:xfrm>
          </p:grpSpPr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1B1AC54D-8C35-4F92-F51E-31CC99D8C0ED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024C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B8E9C74F-B939-DBB1-292C-3E8F42E5B979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C83121EE-CCB8-1029-C0EC-19A1F00286C6}"/>
                </a:ext>
              </a:extLst>
            </p:cNvPr>
            <p:cNvSpPr/>
            <p:nvPr/>
          </p:nvSpPr>
          <p:spPr>
            <a:xfrm>
              <a:off x="3586936" y="1951365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F9D4228-5C6C-2767-0BE5-318529E8E488}"/>
                </a:ext>
              </a:extLst>
            </p:cNvPr>
            <p:cNvSpPr txBox="1"/>
            <p:nvPr/>
          </p:nvSpPr>
          <p:spPr>
            <a:xfrm>
              <a:off x="3039309" y="2131168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A7D9264-704D-B0BE-AC7E-29D0245C38FB}"/>
                </a:ext>
              </a:extLst>
            </p:cNvPr>
            <p:cNvSpPr txBox="1"/>
            <p:nvPr/>
          </p:nvSpPr>
          <p:spPr>
            <a:xfrm>
              <a:off x="3670175" y="2131168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rgbClr val="024C76"/>
                  </a:solidFill>
                  <a:latin typeface="+mj-lt"/>
                </a:rPr>
                <a:t>Contexte</a:t>
              </a:r>
            </a:p>
          </p:txBody>
        </p:sp>
        <p:pic>
          <p:nvPicPr>
            <p:cNvPr id="57" name="Graphique 56">
              <a:extLst>
                <a:ext uri="{FF2B5EF4-FFF2-40B4-BE49-F238E27FC236}">
                  <a16:creationId xmlns:a16="http://schemas.microsoft.com/office/drawing/2014/main" id="{97FD38F3-D7B8-F5C8-61A3-017F9CA8B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14021" y="2114246"/>
              <a:ext cx="291600" cy="291600"/>
            </a:xfrm>
            <a:prstGeom prst="rect">
              <a:avLst/>
            </a:prstGeom>
          </p:spPr>
        </p:pic>
      </p:grpSp>
      <p:grpSp>
        <p:nvGrpSpPr>
          <p:cNvPr id="44" name="Group_45096,9313773148070903">
            <a:extLst>
              <a:ext uri="{FF2B5EF4-FFF2-40B4-BE49-F238E27FC236}">
                <a16:creationId xmlns:a16="http://schemas.microsoft.com/office/drawing/2014/main" id="{613482C8-C128-92F3-EC7B-F45D370D0A5B}"/>
              </a:ext>
            </a:extLst>
          </p:cNvPr>
          <p:cNvGrpSpPr/>
          <p:nvPr/>
        </p:nvGrpSpPr>
        <p:grpSpPr>
          <a:xfrm>
            <a:off x="3039308" y="4727015"/>
            <a:ext cx="6652432" cy="636608"/>
            <a:chOff x="3039308" y="4727015"/>
            <a:chExt cx="6652432" cy="636608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3A5483F1-5E5F-7B5B-21FC-DFE5B006C720}"/>
                </a:ext>
              </a:extLst>
            </p:cNvPr>
            <p:cNvGrpSpPr/>
            <p:nvPr/>
          </p:nvGrpSpPr>
          <p:grpSpPr>
            <a:xfrm rot="16200000">
              <a:off x="3569842" y="4224842"/>
              <a:ext cx="636602" cy="1640960"/>
              <a:chOff x="623775" y="1892750"/>
              <a:chExt cx="1594884" cy="4111100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FD53EF9A-31DD-9ABF-C5AB-083672C268BD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2DA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79BFCC26-A3CF-1354-F406-5A4ADBCA9EDA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B207B675-EB95-98FA-CAAC-88E7532D2AF2}"/>
                </a:ext>
              </a:extLst>
            </p:cNvPr>
            <p:cNvSpPr/>
            <p:nvPr/>
          </p:nvSpPr>
          <p:spPr>
            <a:xfrm>
              <a:off x="3586935" y="4727015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D4FE790-40BB-ADA2-FA9D-1E4DABA29A90}"/>
                </a:ext>
              </a:extLst>
            </p:cNvPr>
            <p:cNvSpPr txBox="1"/>
            <p:nvPr/>
          </p:nvSpPr>
          <p:spPr>
            <a:xfrm>
              <a:off x="3039308" y="4906818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ABED7F4-F529-E366-3C24-0566C8ECD849}"/>
                </a:ext>
              </a:extLst>
            </p:cNvPr>
            <p:cNvSpPr txBox="1"/>
            <p:nvPr/>
          </p:nvSpPr>
          <p:spPr>
            <a:xfrm>
              <a:off x="3670174" y="4894240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Autres solutions</a:t>
              </a:r>
            </a:p>
          </p:txBody>
        </p:sp>
        <p:pic>
          <p:nvPicPr>
            <p:cNvPr id="19" name="Graphique 18">
              <a:extLst>
                <a:ext uri="{FF2B5EF4-FFF2-40B4-BE49-F238E27FC236}">
                  <a16:creationId xmlns:a16="http://schemas.microsoft.com/office/drawing/2014/main" id="{D9112A0B-E739-318C-336A-BEEC384D5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9203730" y="4865263"/>
              <a:ext cx="360106" cy="360106"/>
            </a:xfrm>
            <a:prstGeom prst="rect">
              <a:avLst/>
            </a:prstGeom>
          </p:spPr>
        </p:pic>
      </p:grpSp>
      <p:grpSp>
        <p:nvGrpSpPr>
          <p:cNvPr id="37" name="Group_45096,9313310185081449">
            <a:extLst>
              <a:ext uri="{FF2B5EF4-FFF2-40B4-BE49-F238E27FC236}">
                <a16:creationId xmlns:a16="http://schemas.microsoft.com/office/drawing/2014/main" id="{3F970DF9-FA11-1FF5-CFCE-EC133CD6BC9D}"/>
              </a:ext>
            </a:extLst>
          </p:cNvPr>
          <p:cNvGrpSpPr/>
          <p:nvPr/>
        </p:nvGrpSpPr>
        <p:grpSpPr>
          <a:xfrm>
            <a:off x="3039308" y="3801799"/>
            <a:ext cx="6652432" cy="636608"/>
            <a:chOff x="3039308" y="3792154"/>
            <a:chExt cx="6652432" cy="636608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C65BA7FF-E77B-FD93-555B-18F9EA053537}"/>
                </a:ext>
              </a:extLst>
            </p:cNvPr>
            <p:cNvGrpSpPr/>
            <p:nvPr/>
          </p:nvGrpSpPr>
          <p:grpSpPr>
            <a:xfrm rot="16200000">
              <a:off x="3569842" y="3289981"/>
              <a:ext cx="636602" cy="1640960"/>
              <a:chOff x="623775" y="1892750"/>
              <a:chExt cx="1594884" cy="4111100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D71DC59A-EF6A-6DC5-E922-4DD3A5084764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2598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F21DE132-FBA7-80CE-31C0-F45C81720491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DFBD4CAF-38B4-86FB-1FCD-AE05C342194E}"/>
                </a:ext>
              </a:extLst>
            </p:cNvPr>
            <p:cNvSpPr/>
            <p:nvPr/>
          </p:nvSpPr>
          <p:spPr>
            <a:xfrm>
              <a:off x="3586935" y="3792154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513B68F-B028-0D69-E974-6ADCF4CE2EEF}"/>
                </a:ext>
              </a:extLst>
            </p:cNvPr>
            <p:cNvSpPr txBox="1"/>
            <p:nvPr/>
          </p:nvSpPr>
          <p:spPr>
            <a:xfrm>
              <a:off x="3039308" y="3971957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186E1A6-C929-4830-09E0-8C53471BAFDA}"/>
                </a:ext>
              </a:extLst>
            </p:cNvPr>
            <p:cNvSpPr txBox="1"/>
            <p:nvPr/>
          </p:nvSpPr>
          <p:spPr>
            <a:xfrm>
              <a:off x="3670174" y="3959379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Solutions autour de l’énergie</a:t>
              </a:r>
            </a:p>
          </p:txBody>
        </p:sp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24C3EB7A-D2FD-7E79-C010-03D214564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14340" y="3971378"/>
              <a:ext cx="290961" cy="290961"/>
            </a:xfrm>
            <a:prstGeom prst="rect">
              <a:avLst/>
            </a:prstGeom>
          </p:spPr>
        </p:pic>
      </p:grpSp>
      <p:grpSp>
        <p:nvGrpSpPr>
          <p:cNvPr id="29" name="Group_45096,9312615741076072">
            <a:extLst>
              <a:ext uri="{FF2B5EF4-FFF2-40B4-BE49-F238E27FC236}">
                <a16:creationId xmlns:a16="http://schemas.microsoft.com/office/drawing/2014/main" id="{370BC3F0-1AF2-A781-D668-9788A2FFE1C1}"/>
              </a:ext>
            </a:extLst>
          </p:cNvPr>
          <p:cNvGrpSpPr/>
          <p:nvPr/>
        </p:nvGrpSpPr>
        <p:grpSpPr>
          <a:xfrm>
            <a:off x="3039309" y="2876582"/>
            <a:ext cx="6652432" cy="636608"/>
            <a:chOff x="3039309" y="2763116"/>
            <a:chExt cx="6652432" cy="636608"/>
          </a:xfrm>
        </p:grpSpPr>
        <p:grpSp>
          <p:nvGrpSpPr>
            <p:cNvPr id="24" name="Group_45096,9296759259077474">
              <a:extLst>
                <a:ext uri="{FF2B5EF4-FFF2-40B4-BE49-F238E27FC236}">
                  <a16:creationId xmlns:a16="http://schemas.microsoft.com/office/drawing/2014/main" id="{A8013125-B178-9C4E-09E9-A2F2F46F83CF}"/>
                </a:ext>
              </a:extLst>
            </p:cNvPr>
            <p:cNvGrpSpPr/>
            <p:nvPr/>
          </p:nvGrpSpPr>
          <p:grpSpPr>
            <a:xfrm rot="16200000">
              <a:off x="3569843" y="2260943"/>
              <a:ext cx="636602" cy="1640960"/>
              <a:chOff x="623775" y="1892750"/>
              <a:chExt cx="1594884" cy="4111100"/>
            </a:xfrm>
          </p:grpSpPr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18EFC77C-1CB6-2169-06BE-73E5FA4FC1F4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0C62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A65EAD1B-B4E2-8702-7894-7FC236C09765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9CAF9840-0866-1904-368C-818A2B415A5A}"/>
                </a:ext>
              </a:extLst>
            </p:cNvPr>
            <p:cNvSpPr/>
            <p:nvPr/>
          </p:nvSpPr>
          <p:spPr>
            <a:xfrm>
              <a:off x="3586936" y="2763116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DEFB10B-13AC-0DB0-09D5-D3CD391251E5}"/>
                </a:ext>
              </a:extLst>
            </p:cNvPr>
            <p:cNvSpPr txBox="1"/>
            <p:nvPr/>
          </p:nvSpPr>
          <p:spPr>
            <a:xfrm>
              <a:off x="3039309" y="2942919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BBA6CA5-7A92-70F6-4B01-EC62D6F679C5}"/>
                </a:ext>
              </a:extLst>
            </p:cNvPr>
            <p:cNvSpPr txBox="1"/>
            <p:nvPr/>
          </p:nvSpPr>
          <p:spPr>
            <a:xfrm>
              <a:off x="3670175" y="2930341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Impacts</a:t>
              </a:r>
            </a:p>
          </p:txBody>
        </p:sp>
        <p:pic>
          <p:nvPicPr>
            <p:cNvPr id="36" name="Graphique 35">
              <a:extLst>
                <a:ext uri="{FF2B5EF4-FFF2-40B4-BE49-F238E27FC236}">
                  <a16:creationId xmlns:a16="http://schemas.microsoft.com/office/drawing/2014/main" id="{15EDA208-22A9-5B53-20C3-243EC71D3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212103" y="2933699"/>
              <a:ext cx="295436" cy="29543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3828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FFB61F-8DD3-C2B7-670C-83286637BA0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©Expense Reduction Analysts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91E99B-619B-ADFF-08D7-6089CA63E28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9C97B4F-A257-426B-BCB5-E8BA1624BD45}" type="slidenum">
              <a:rPr lang="fr-FR" smtClean="0"/>
              <a:t>4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6B0FCC3-BFE2-8912-D604-8BAF349D90D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78800" y="697124"/>
            <a:ext cx="11234400" cy="361914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24C76"/>
                </a:solidFill>
                <a:latin typeface="+mj-lt"/>
              </a:rPr>
              <a:t>CONTEXTE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F9F11799-9D3B-ABC7-DFDF-8A0803547A0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479425" y="1077949"/>
            <a:ext cx="11233150" cy="361914"/>
          </a:xfrm>
        </p:spPr>
        <p:txBody>
          <a:bodyPr/>
          <a:lstStyle/>
          <a:p>
            <a:r>
              <a:rPr lang="fr-FR" dirty="0"/>
              <a:t>Evolution du prix de l’énergie en France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7E1A11A-0C9C-CE95-0943-D77AF2DE0A84}"/>
              </a:ext>
            </a:extLst>
          </p:cNvPr>
          <p:cNvSpPr txBox="1"/>
          <p:nvPr/>
        </p:nvSpPr>
        <p:spPr>
          <a:xfrm>
            <a:off x="10078700" y="5989172"/>
            <a:ext cx="2334312" cy="2303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>
              <a:lnSpc>
                <a:spcPct val="106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>
                <a:latin typeface="+mj-lt"/>
              </a:defRPr>
            </a:lvl1pPr>
            <a:lvl2pPr marL="180975" indent="-180975">
              <a:lnSpc>
                <a:spcPct val="106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/>
            </a:lvl2pPr>
            <a:lvl3pPr marL="180975" indent="-180975">
              <a:lnSpc>
                <a:spcPct val="106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360000" indent="-180975">
              <a:lnSpc>
                <a:spcPct val="106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 marL="630238" indent="-180975">
              <a:lnSpc>
                <a:spcPct val="106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00" i="1">
                <a:solidFill>
                  <a:schemeClr val="bg2"/>
                </a:solidFill>
              </a:defRPr>
            </a:lvl5pPr>
            <a:lvl6pPr marL="360000" indent="-180975">
              <a:lnSpc>
                <a:spcPct val="106000"/>
              </a:lnSpc>
              <a:spcBef>
                <a:spcPts val="600"/>
              </a:spcBef>
              <a:buFont typeface="Courier New" panose="02070309020205020404" pitchFamily="49" charset="0"/>
              <a:buChar char="­"/>
              <a:defRPr sz="1000">
                <a:solidFill>
                  <a:schemeClr val="tx2"/>
                </a:solidFill>
              </a:defRPr>
            </a:lvl6pPr>
            <a:lvl7pPr marL="1809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>
                <a:solidFill>
                  <a:schemeClr val="accent3"/>
                </a:solidFill>
              </a:defRPr>
            </a:lvl7pPr>
            <a:lvl8pPr marL="180975" indent="-180975">
              <a:lnSpc>
                <a:spcPct val="106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8pPr>
            <a:lvl9pPr marL="180975" indent="-180975">
              <a:lnSpc>
                <a:spcPct val="106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9pPr>
          </a:lstStyle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*Implementation report optionnel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B750CCE2-DE1F-DEA6-8875-14ECD3AD64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671" y="2375932"/>
            <a:ext cx="5400013" cy="2935688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C387B5F2-E946-AAC9-5756-81585AF576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5318" y="2375932"/>
            <a:ext cx="5099274" cy="29356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7395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FFB61F-8DD3-C2B7-670C-83286637BA0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©Expense Reduction Analysts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91E99B-619B-ADFF-08D7-6089CA63E28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9C97B4F-A257-426B-BCB5-E8BA1624BD45}" type="slidenum">
              <a:rPr lang="fr-FR" smtClean="0"/>
              <a:t>5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6B0FCC3-BFE2-8912-D604-8BAF349D90D2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478800" y="697124"/>
            <a:ext cx="11234400" cy="361914"/>
          </a:xfrm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24C76"/>
                </a:solidFill>
                <a:latin typeface="+mj-lt"/>
              </a:rPr>
              <a:t>CONTEXTE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F9F11799-9D3B-ABC7-DFDF-8A0803547A0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479425" y="1077949"/>
            <a:ext cx="11233150" cy="361914"/>
          </a:xfrm>
        </p:spPr>
        <p:txBody>
          <a:bodyPr/>
          <a:lstStyle/>
          <a:p>
            <a:r>
              <a:rPr lang="fr-FR" dirty="0"/>
              <a:t>Evolution du prix de l’énergie en France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7E1A11A-0C9C-CE95-0943-D77AF2DE0A84}"/>
              </a:ext>
            </a:extLst>
          </p:cNvPr>
          <p:cNvSpPr txBox="1"/>
          <p:nvPr/>
        </p:nvSpPr>
        <p:spPr>
          <a:xfrm>
            <a:off x="10078700" y="5989172"/>
            <a:ext cx="2334312" cy="2303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indent="0">
              <a:lnSpc>
                <a:spcPct val="106000"/>
              </a:lnSpc>
              <a:spcBef>
                <a:spcPts val="900"/>
              </a:spcBef>
              <a:buFont typeface="Arial" panose="020B0604020202020204" pitchFamily="34" charset="0"/>
              <a:buNone/>
              <a:defRPr sz="1600" b="0">
                <a:latin typeface="+mj-lt"/>
              </a:defRPr>
            </a:lvl1pPr>
            <a:lvl2pPr marL="180975" indent="-180975">
              <a:lnSpc>
                <a:spcPct val="106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 b="0"/>
            </a:lvl2pPr>
            <a:lvl3pPr marL="180975" indent="-180975">
              <a:lnSpc>
                <a:spcPct val="106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3pPr>
            <a:lvl4pPr marL="360000" indent="-180975">
              <a:lnSpc>
                <a:spcPct val="106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100">
                <a:solidFill>
                  <a:schemeClr val="tx2"/>
                </a:solidFill>
              </a:defRPr>
            </a:lvl4pPr>
            <a:lvl5pPr marL="630238" indent="-180975">
              <a:lnSpc>
                <a:spcPct val="106000"/>
              </a:lnSpc>
              <a:spcBef>
                <a:spcPts val="5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00" i="1">
                <a:solidFill>
                  <a:schemeClr val="bg2"/>
                </a:solidFill>
              </a:defRPr>
            </a:lvl5pPr>
            <a:lvl6pPr marL="360000" indent="-180975">
              <a:lnSpc>
                <a:spcPct val="106000"/>
              </a:lnSpc>
              <a:spcBef>
                <a:spcPts val="600"/>
              </a:spcBef>
              <a:buFont typeface="Courier New" panose="02070309020205020404" pitchFamily="49" charset="0"/>
              <a:buChar char="­"/>
              <a:defRPr sz="1000">
                <a:solidFill>
                  <a:schemeClr val="tx2"/>
                </a:solidFill>
              </a:defRPr>
            </a:lvl6pPr>
            <a:lvl7pPr marL="180975" indent="-180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i="1">
                <a:solidFill>
                  <a:schemeClr val="accent3"/>
                </a:solidFill>
              </a:defRPr>
            </a:lvl7pPr>
            <a:lvl8pPr marL="180975" indent="-180975">
              <a:lnSpc>
                <a:spcPct val="106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8pPr>
            <a:lvl9pPr marL="180975" indent="-180975">
              <a:lnSpc>
                <a:spcPct val="106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200">
                <a:solidFill>
                  <a:schemeClr val="tx2"/>
                </a:solidFill>
              </a:defRPr>
            </a:lvl9pPr>
          </a:lstStyle>
          <a:p>
            <a:r>
              <a:rPr lang="fr-FR" sz="1100" dirty="0">
                <a:solidFill>
                  <a:schemeClr val="bg1">
                    <a:lumMod val="65000"/>
                  </a:schemeClr>
                </a:solidFill>
              </a:rPr>
              <a:t>*Implementation report optionnel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B750CCE2-DE1F-DEA6-8875-14ECD3AD642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8011" b="13590"/>
          <a:stretch/>
        </p:blipFill>
        <p:spPr>
          <a:xfrm>
            <a:off x="426671" y="1801906"/>
            <a:ext cx="5400013" cy="3110753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id="{C387B5F2-E946-AAC9-5756-81585AF5765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4118" b="16644"/>
          <a:stretch/>
        </p:blipFill>
        <p:spPr>
          <a:xfrm>
            <a:off x="6365318" y="2026024"/>
            <a:ext cx="5099274" cy="2796989"/>
          </a:xfrm>
          <a:prstGeom prst="rect">
            <a:avLst/>
          </a:prstGeom>
        </p:spPr>
      </p:pic>
      <p:grpSp>
        <p:nvGrpSpPr>
          <p:cNvPr id="20" name="Group_45096,9869328704004535">
            <a:extLst>
              <a:ext uri="{FF2B5EF4-FFF2-40B4-BE49-F238E27FC236}">
                <a16:creationId xmlns:a16="http://schemas.microsoft.com/office/drawing/2014/main" id="{1260C493-B74A-474C-469E-88EDBA524E2C}"/>
              </a:ext>
            </a:extLst>
          </p:cNvPr>
          <p:cNvGrpSpPr/>
          <p:nvPr/>
        </p:nvGrpSpPr>
        <p:grpSpPr>
          <a:xfrm>
            <a:off x="3496235" y="858761"/>
            <a:ext cx="8090202" cy="3964252"/>
            <a:chOff x="3496235" y="858761"/>
            <a:chExt cx="8090202" cy="3964252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DD15312-B7EA-8153-FA43-D883630D3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17343" y="951412"/>
              <a:ext cx="2469094" cy="983065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9ABA6F06-309A-CB20-1920-3D31033E6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117343" y="3824706"/>
              <a:ext cx="2469094" cy="998307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7AA838B4-04A1-28DA-6FAD-A8654E369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326153" y="858761"/>
              <a:ext cx="2197430" cy="943145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50609605-9E2E-4195-65B7-AB5E83DEA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496235" y="4019473"/>
              <a:ext cx="2747238" cy="803540"/>
            </a:xfrm>
            <a:prstGeom prst="rect">
              <a:avLst/>
            </a:prstGeom>
          </p:spPr>
        </p:pic>
      </p:grpSp>
      <p:grpSp>
        <p:nvGrpSpPr>
          <p:cNvPr id="21" name="Group_45096,987025463041403">
            <a:extLst>
              <a:ext uri="{FF2B5EF4-FFF2-40B4-BE49-F238E27FC236}">
                <a16:creationId xmlns:a16="http://schemas.microsoft.com/office/drawing/2014/main" id="{793A2708-0F77-C069-49B8-B07ED4438476}"/>
              </a:ext>
            </a:extLst>
          </p:cNvPr>
          <p:cNvGrpSpPr/>
          <p:nvPr/>
        </p:nvGrpSpPr>
        <p:grpSpPr>
          <a:xfrm>
            <a:off x="2429435" y="5204341"/>
            <a:ext cx="6957585" cy="1015135"/>
            <a:chOff x="2429435" y="5204341"/>
            <a:chExt cx="6957585" cy="1015135"/>
          </a:xfrm>
        </p:grpSpPr>
        <p:sp>
          <p:nvSpPr>
            <p:cNvPr id="16" name="Flèche : droite 15">
              <a:extLst>
                <a:ext uri="{FF2B5EF4-FFF2-40B4-BE49-F238E27FC236}">
                  <a16:creationId xmlns:a16="http://schemas.microsoft.com/office/drawing/2014/main" id="{3527991B-5A4A-BE27-F668-E7130A4F6661}"/>
                </a:ext>
              </a:extLst>
            </p:cNvPr>
            <p:cNvSpPr/>
            <p:nvPr/>
          </p:nvSpPr>
          <p:spPr>
            <a:xfrm>
              <a:off x="5338969" y="5204341"/>
              <a:ext cx="1138517" cy="101513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latin typeface="+mj-lt"/>
                </a:rPr>
                <a:t>÷ 3,5</a:t>
              </a:r>
            </a:p>
          </p:txBody>
        </p:sp>
        <p:sp>
          <p:nvSpPr>
            <p:cNvPr id="17" name="Titre 1">
              <a:extLst>
                <a:ext uri="{FF2B5EF4-FFF2-40B4-BE49-F238E27FC236}">
                  <a16:creationId xmlns:a16="http://schemas.microsoft.com/office/drawing/2014/main" id="{46C43933-D882-69B6-521F-3E253988864B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>
            <a:xfrm>
              <a:off x="2429435" y="5515644"/>
              <a:ext cx="2133599" cy="3925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0" tIns="0" rIns="0" bIns="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dirty="0">
                  <a:solidFill>
                    <a:srgbClr val="024C76"/>
                  </a:solidFill>
                </a:rPr>
                <a:t>ELECTRICITE</a:t>
              </a:r>
            </a:p>
          </p:txBody>
        </p:sp>
        <p:sp>
          <p:nvSpPr>
            <p:cNvPr id="19" name="Titre 1">
              <a:extLst>
                <a:ext uri="{FF2B5EF4-FFF2-40B4-BE49-F238E27FC236}">
                  <a16:creationId xmlns:a16="http://schemas.microsoft.com/office/drawing/2014/main" id="{5325F3E9-8154-A766-D0F2-83563AC40E6E}"/>
                </a:ext>
              </a:extLst>
            </p:cNvPr>
            <p:cNvSpPr txBox="1">
              <a:spLocks/>
            </p:cNvSpPr>
            <p:nvPr>
              <p:custDataLst>
                <p:tags r:id="rId7"/>
              </p:custDataLst>
            </p:nvPr>
          </p:nvSpPr>
          <p:spPr>
            <a:xfrm>
              <a:off x="7253421" y="5514062"/>
              <a:ext cx="2133599" cy="3925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0" tIns="0" rIns="0" bIns="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dirty="0">
                  <a:solidFill>
                    <a:srgbClr val="024C76"/>
                  </a:solidFill>
                </a:rPr>
                <a:t>GAZ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487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FFB61F-8DD3-C2B7-670C-83286637BA0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©Expense Reduction Analysts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91E99B-619B-ADFF-08D7-6089CA63E28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9C97B4F-A257-426B-BCB5-E8BA1624BD45}" type="slidenum">
              <a:rPr lang="fr-FR" smtClean="0"/>
              <a:t>6</a:t>
            </a:fld>
            <a:endParaRPr lang="fr-FR"/>
          </a:p>
        </p:txBody>
      </p:sp>
      <p:pic>
        <p:nvPicPr>
          <p:cNvPr id="1026" name="Picture 2" descr="yoyo — Wiktionnaire">
            <a:extLst>
              <a:ext uri="{FF2B5EF4-FFF2-40B4-BE49-F238E27FC236}">
                <a16:creationId xmlns:a16="http://schemas.microsoft.com/office/drawing/2014/main" id="{A0EC34C1-3595-0D7E-4954-330FE816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49" y="694166"/>
            <a:ext cx="8204502" cy="54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9781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FFB61F-8DD3-C2B7-670C-83286637BA0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©Expense Reduction Analysts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91E99B-619B-ADFF-08D7-6089CA63E28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F9C97B4F-A257-426B-BCB5-E8BA1624BD45}" type="slidenum">
              <a:rPr lang="fr-FR" smtClean="0"/>
              <a:t>7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5E5EAB-907A-0E74-69A4-72CCE8AF4B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0507" y="756297"/>
            <a:ext cx="8170985" cy="5345406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28CCE41C-445A-5E66-BB9D-5F99A93CE2A9}"/>
              </a:ext>
            </a:extLst>
          </p:cNvPr>
          <p:cNvGrpSpPr/>
          <p:nvPr/>
        </p:nvGrpSpPr>
        <p:grpSpPr>
          <a:xfrm>
            <a:off x="10308920" y="1887387"/>
            <a:ext cx="1390650" cy="2945834"/>
            <a:chOff x="10308920" y="1887387"/>
            <a:chExt cx="1390650" cy="2945834"/>
          </a:xfrm>
        </p:grpSpPr>
        <p:sp>
          <p:nvSpPr>
            <p:cNvPr id="7" name="Flèche : droite 6">
              <a:extLst>
                <a:ext uri="{FF2B5EF4-FFF2-40B4-BE49-F238E27FC236}">
                  <a16:creationId xmlns:a16="http://schemas.microsoft.com/office/drawing/2014/main" id="{B31705D0-D842-E65E-7BCF-BF21E7E003E6}"/>
                </a:ext>
              </a:extLst>
            </p:cNvPr>
            <p:cNvSpPr/>
            <p:nvPr/>
          </p:nvSpPr>
          <p:spPr>
            <a:xfrm rot="5400000">
              <a:off x="10076466" y="2430737"/>
              <a:ext cx="1855558" cy="768858"/>
            </a:xfrm>
            <a:prstGeom prst="rightArrow">
              <a:avLst>
                <a:gd name="adj1" fmla="val 46846"/>
                <a:gd name="adj2" fmla="val 500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latin typeface="+mj-lt"/>
              </a:endParaRPr>
            </a:p>
          </p:txBody>
        </p:sp>
        <p:sp>
          <p:nvSpPr>
            <p:cNvPr id="8" name="Titre 1">
              <a:extLst>
                <a:ext uri="{FF2B5EF4-FFF2-40B4-BE49-F238E27FC236}">
                  <a16:creationId xmlns:a16="http://schemas.microsoft.com/office/drawing/2014/main" id="{72F10C39-8AFE-D69B-59F8-C32CBBEA87A1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>
            <a:xfrm>
              <a:off x="10308920" y="3970867"/>
              <a:ext cx="1390650" cy="8623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vert="horz" lIns="0" tIns="0" rIns="0" bIns="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fr-FR" dirty="0">
                  <a:solidFill>
                    <a:srgbClr val="024C76"/>
                  </a:solidFill>
                </a:rPr>
                <a:t>÷ 2</a:t>
              </a:r>
            </a:p>
            <a:p>
              <a:pPr algn="ctr"/>
              <a:r>
                <a:rPr lang="fr-FR" dirty="0">
                  <a:solidFill>
                    <a:srgbClr val="024C76"/>
                  </a:solidFill>
                </a:rPr>
                <a:t> 30 ans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237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2CE7CC-0CE5-C0EE-9F84-2765B8D5D57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01B5C9F-7763-1732-5576-246007EF637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©Expense Reduction Analysts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246517-2DF2-FC6A-1470-FAD69C0CEE7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479425" y="1077949"/>
            <a:ext cx="972447" cy="361914"/>
          </a:xfrm>
        </p:spPr>
        <p:txBody>
          <a:bodyPr/>
          <a:lstStyle/>
          <a:p>
            <a:r>
              <a:rPr lang="fr-FR" dirty="0"/>
              <a:t>Agenda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E3202DD-1337-34CD-4C1F-0903EFF9DD1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9C97B4F-A257-426B-BCB5-E8BA1624BD45}" type="slidenum">
              <a:rPr lang="fr-FR" smtClean="0"/>
              <a:t>8</a:t>
            </a:fld>
            <a:endParaRPr lang="fr-FR"/>
          </a:p>
        </p:txBody>
      </p:sp>
      <p:grpSp>
        <p:nvGrpSpPr>
          <p:cNvPr id="6" name="Group_45096,9312037037001401">
            <a:extLst>
              <a:ext uri="{FF2B5EF4-FFF2-40B4-BE49-F238E27FC236}">
                <a16:creationId xmlns:a16="http://schemas.microsoft.com/office/drawing/2014/main" id="{F5EF5006-F564-A8A4-99E3-8A13C63896BB}"/>
              </a:ext>
            </a:extLst>
          </p:cNvPr>
          <p:cNvGrpSpPr/>
          <p:nvPr/>
        </p:nvGrpSpPr>
        <p:grpSpPr>
          <a:xfrm>
            <a:off x="3039309" y="1951365"/>
            <a:ext cx="6652432" cy="636608"/>
            <a:chOff x="3039309" y="1951365"/>
            <a:chExt cx="6652432" cy="636608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19CA786E-A9B7-04EC-68EA-D021AC354638}"/>
                </a:ext>
              </a:extLst>
            </p:cNvPr>
            <p:cNvGrpSpPr/>
            <p:nvPr/>
          </p:nvGrpSpPr>
          <p:grpSpPr>
            <a:xfrm rot="16200000">
              <a:off x="3569843" y="1449192"/>
              <a:ext cx="636602" cy="1640960"/>
              <a:chOff x="623775" y="1892750"/>
              <a:chExt cx="1594884" cy="4111100"/>
            </a:xfrm>
          </p:grpSpPr>
          <p:sp>
            <p:nvSpPr>
              <p:cNvPr id="17" name="Rectangle : coins arrondis 16">
                <a:extLst>
                  <a:ext uri="{FF2B5EF4-FFF2-40B4-BE49-F238E27FC236}">
                    <a16:creationId xmlns:a16="http://schemas.microsoft.com/office/drawing/2014/main" id="{1B1AC54D-8C35-4F92-F51E-31CC99D8C0ED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024C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B8E9C74F-B939-DBB1-292C-3E8F42E5B979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6" name="Rectangle : coins arrondis 15">
              <a:extLst>
                <a:ext uri="{FF2B5EF4-FFF2-40B4-BE49-F238E27FC236}">
                  <a16:creationId xmlns:a16="http://schemas.microsoft.com/office/drawing/2014/main" id="{C83121EE-CCB8-1029-C0EC-19A1F00286C6}"/>
                </a:ext>
              </a:extLst>
            </p:cNvPr>
            <p:cNvSpPr/>
            <p:nvPr/>
          </p:nvSpPr>
          <p:spPr>
            <a:xfrm>
              <a:off x="3586936" y="1951365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F9D4228-5C6C-2767-0BE5-318529E8E488}"/>
                </a:ext>
              </a:extLst>
            </p:cNvPr>
            <p:cNvSpPr txBox="1"/>
            <p:nvPr/>
          </p:nvSpPr>
          <p:spPr>
            <a:xfrm>
              <a:off x="3039309" y="2131168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A7D9264-704D-B0BE-AC7E-29D0245C38FB}"/>
                </a:ext>
              </a:extLst>
            </p:cNvPr>
            <p:cNvSpPr txBox="1"/>
            <p:nvPr/>
          </p:nvSpPr>
          <p:spPr>
            <a:xfrm>
              <a:off x="3670175" y="2131168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Contexte</a:t>
              </a:r>
            </a:p>
          </p:txBody>
        </p:sp>
        <p:pic>
          <p:nvPicPr>
            <p:cNvPr id="57" name="Graphique 56">
              <a:extLst>
                <a:ext uri="{FF2B5EF4-FFF2-40B4-BE49-F238E27FC236}">
                  <a16:creationId xmlns:a16="http://schemas.microsoft.com/office/drawing/2014/main" id="{97FD38F3-D7B8-F5C8-61A3-017F9CA8B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14021" y="2114246"/>
              <a:ext cx="291600" cy="291600"/>
            </a:xfrm>
            <a:prstGeom prst="rect">
              <a:avLst/>
            </a:prstGeom>
          </p:spPr>
        </p:pic>
      </p:grpSp>
      <p:grpSp>
        <p:nvGrpSpPr>
          <p:cNvPr id="44" name="Group_45096,9313773148070903">
            <a:extLst>
              <a:ext uri="{FF2B5EF4-FFF2-40B4-BE49-F238E27FC236}">
                <a16:creationId xmlns:a16="http://schemas.microsoft.com/office/drawing/2014/main" id="{613482C8-C128-92F3-EC7B-F45D370D0A5B}"/>
              </a:ext>
            </a:extLst>
          </p:cNvPr>
          <p:cNvGrpSpPr/>
          <p:nvPr/>
        </p:nvGrpSpPr>
        <p:grpSpPr>
          <a:xfrm>
            <a:off x="3039308" y="4727015"/>
            <a:ext cx="6652432" cy="636608"/>
            <a:chOff x="3039308" y="4727015"/>
            <a:chExt cx="6652432" cy="636608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3A5483F1-5E5F-7B5B-21FC-DFE5B006C720}"/>
                </a:ext>
              </a:extLst>
            </p:cNvPr>
            <p:cNvGrpSpPr/>
            <p:nvPr/>
          </p:nvGrpSpPr>
          <p:grpSpPr>
            <a:xfrm rot="16200000">
              <a:off x="3569842" y="4224842"/>
              <a:ext cx="636602" cy="1640960"/>
              <a:chOff x="623775" y="1892750"/>
              <a:chExt cx="1594884" cy="4111100"/>
            </a:xfrm>
          </p:grpSpPr>
          <p:sp>
            <p:nvSpPr>
              <p:cNvPr id="8" name="Rectangle : coins arrondis 7">
                <a:extLst>
                  <a:ext uri="{FF2B5EF4-FFF2-40B4-BE49-F238E27FC236}">
                    <a16:creationId xmlns:a16="http://schemas.microsoft.com/office/drawing/2014/main" id="{FD53EF9A-31DD-9ABF-C5AB-083672C268BD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2DAA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79BFCC26-A3CF-1354-F406-5A4ADBCA9EDA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B207B675-EB95-98FA-CAAC-88E7532D2AF2}"/>
                </a:ext>
              </a:extLst>
            </p:cNvPr>
            <p:cNvSpPr/>
            <p:nvPr/>
          </p:nvSpPr>
          <p:spPr>
            <a:xfrm>
              <a:off x="3586935" y="4727015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D4FE790-40BB-ADA2-FA9D-1E4DABA29A90}"/>
                </a:ext>
              </a:extLst>
            </p:cNvPr>
            <p:cNvSpPr txBox="1"/>
            <p:nvPr/>
          </p:nvSpPr>
          <p:spPr>
            <a:xfrm>
              <a:off x="3039308" y="4906818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ABED7F4-F529-E366-3C24-0566C8ECD849}"/>
                </a:ext>
              </a:extLst>
            </p:cNvPr>
            <p:cNvSpPr txBox="1"/>
            <p:nvPr/>
          </p:nvSpPr>
          <p:spPr>
            <a:xfrm>
              <a:off x="3670174" y="4894240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Autres solutions</a:t>
              </a:r>
            </a:p>
          </p:txBody>
        </p:sp>
        <p:pic>
          <p:nvPicPr>
            <p:cNvPr id="19" name="Graphique 18">
              <a:extLst>
                <a:ext uri="{FF2B5EF4-FFF2-40B4-BE49-F238E27FC236}">
                  <a16:creationId xmlns:a16="http://schemas.microsoft.com/office/drawing/2014/main" id="{D9112A0B-E739-318C-336A-BEEC384D51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V="1">
              <a:off x="9203730" y="4865263"/>
              <a:ext cx="360106" cy="360106"/>
            </a:xfrm>
            <a:prstGeom prst="rect">
              <a:avLst/>
            </a:prstGeom>
          </p:spPr>
        </p:pic>
      </p:grpSp>
      <p:grpSp>
        <p:nvGrpSpPr>
          <p:cNvPr id="37" name="Group_45096,9313310185081449">
            <a:extLst>
              <a:ext uri="{FF2B5EF4-FFF2-40B4-BE49-F238E27FC236}">
                <a16:creationId xmlns:a16="http://schemas.microsoft.com/office/drawing/2014/main" id="{3F970DF9-FA11-1FF5-CFCE-EC133CD6BC9D}"/>
              </a:ext>
            </a:extLst>
          </p:cNvPr>
          <p:cNvGrpSpPr/>
          <p:nvPr/>
        </p:nvGrpSpPr>
        <p:grpSpPr>
          <a:xfrm>
            <a:off x="3039308" y="3801799"/>
            <a:ext cx="6652432" cy="636608"/>
            <a:chOff x="3039308" y="3792154"/>
            <a:chExt cx="6652432" cy="636608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C65BA7FF-E77B-FD93-555B-18F9EA053537}"/>
                </a:ext>
              </a:extLst>
            </p:cNvPr>
            <p:cNvGrpSpPr/>
            <p:nvPr/>
          </p:nvGrpSpPr>
          <p:grpSpPr>
            <a:xfrm rot="16200000">
              <a:off x="3569842" y="3289981"/>
              <a:ext cx="636602" cy="1640960"/>
              <a:chOff x="623775" y="1892750"/>
              <a:chExt cx="1594884" cy="4111100"/>
            </a:xfrm>
          </p:grpSpPr>
          <p:sp>
            <p:nvSpPr>
              <p:cNvPr id="42" name="Rectangle : coins arrondis 41">
                <a:extLst>
                  <a:ext uri="{FF2B5EF4-FFF2-40B4-BE49-F238E27FC236}">
                    <a16:creationId xmlns:a16="http://schemas.microsoft.com/office/drawing/2014/main" id="{D71DC59A-EF6A-6DC5-E922-4DD3A5084764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2598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43" name="Forme libre : forme 42">
                <a:extLst>
                  <a:ext uri="{FF2B5EF4-FFF2-40B4-BE49-F238E27FC236}">
                    <a16:creationId xmlns:a16="http://schemas.microsoft.com/office/drawing/2014/main" id="{F21DE132-FBA7-80CE-31C0-F45C81720491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DFBD4CAF-38B4-86FB-1FCD-AE05C342194E}"/>
                </a:ext>
              </a:extLst>
            </p:cNvPr>
            <p:cNvSpPr/>
            <p:nvPr/>
          </p:nvSpPr>
          <p:spPr>
            <a:xfrm>
              <a:off x="3586935" y="3792154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9513B68F-B028-0D69-E974-6ADCF4CE2EEF}"/>
                </a:ext>
              </a:extLst>
            </p:cNvPr>
            <p:cNvSpPr txBox="1"/>
            <p:nvPr/>
          </p:nvSpPr>
          <p:spPr>
            <a:xfrm>
              <a:off x="3039308" y="3971957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2186E1A6-C929-4830-09E0-8C53471BAFDA}"/>
                </a:ext>
              </a:extLst>
            </p:cNvPr>
            <p:cNvSpPr txBox="1"/>
            <p:nvPr/>
          </p:nvSpPr>
          <p:spPr>
            <a:xfrm>
              <a:off x="3670174" y="3959379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Solutions autour de l’énergie</a:t>
              </a:r>
            </a:p>
          </p:txBody>
        </p:sp>
        <p:pic>
          <p:nvPicPr>
            <p:cNvPr id="21" name="Graphique 20">
              <a:extLst>
                <a:ext uri="{FF2B5EF4-FFF2-40B4-BE49-F238E27FC236}">
                  <a16:creationId xmlns:a16="http://schemas.microsoft.com/office/drawing/2014/main" id="{24C3EB7A-D2FD-7E79-C010-03D214564C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214340" y="3971378"/>
              <a:ext cx="290961" cy="290961"/>
            </a:xfrm>
            <a:prstGeom prst="rect">
              <a:avLst/>
            </a:prstGeom>
          </p:spPr>
        </p:pic>
      </p:grpSp>
      <p:grpSp>
        <p:nvGrpSpPr>
          <p:cNvPr id="29" name="Group_45096,9312615741076072">
            <a:extLst>
              <a:ext uri="{FF2B5EF4-FFF2-40B4-BE49-F238E27FC236}">
                <a16:creationId xmlns:a16="http://schemas.microsoft.com/office/drawing/2014/main" id="{370BC3F0-1AF2-A781-D668-9788A2FFE1C1}"/>
              </a:ext>
            </a:extLst>
          </p:cNvPr>
          <p:cNvGrpSpPr/>
          <p:nvPr/>
        </p:nvGrpSpPr>
        <p:grpSpPr>
          <a:xfrm>
            <a:off x="3039309" y="2876582"/>
            <a:ext cx="6652432" cy="636608"/>
            <a:chOff x="3039309" y="2763116"/>
            <a:chExt cx="6652432" cy="636608"/>
          </a:xfrm>
        </p:grpSpPr>
        <p:grpSp>
          <p:nvGrpSpPr>
            <p:cNvPr id="24" name="Group_45096,9296759259077474">
              <a:extLst>
                <a:ext uri="{FF2B5EF4-FFF2-40B4-BE49-F238E27FC236}">
                  <a16:creationId xmlns:a16="http://schemas.microsoft.com/office/drawing/2014/main" id="{A8013125-B178-9C4E-09E9-A2F2F46F83CF}"/>
                </a:ext>
              </a:extLst>
            </p:cNvPr>
            <p:cNvGrpSpPr/>
            <p:nvPr/>
          </p:nvGrpSpPr>
          <p:grpSpPr>
            <a:xfrm rot="16200000">
              <a:off x="3569843" y="2260943"/>
              <a:ext cx="636602" cy="1640960"/>
              <a:chOff x="623775" y="1892750"/>
              <a:chExt cx="1594884" cy="4111100"/>
            </a:xfrm>
          </p:grpSpPr>
          <p:sp>
            <p:nvSpPr>
              <p:cNvPr id="26" name="Rectangle : coins arrondis 25">
                <a:extLst>
                  <a:ext uri="{FF2B5EF4-FFF2-40B4-BE49-F238E27FC236}">
                    <a16:creationId xmlns:a16="http://schemas.microsoft.com/office/drawing/2014/main" id="{18EFC77C-1CB6-2169-06BE-73E5FA4FC1F4}"/>
                  </a:ext>
                </a:extLst>
              </p:cNvPr>
              <p:cNvSpPr/>
              <p:nvPr/>
            </p:nvSpPr>
            <p:spPr>
              <a:xfrm>
                <a:off x="717700" y="1892750"/>
                <a:ext cx="1407044" cy="1942211"/>
              </a:xfrm>
              <a:prstGeom prst="roundRect">
                <a:avLst/>
              </a:prstGeom>
              <a:solidFill>
                <a:srgbClr val="0C62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7" name="Forme libre : forme 26">
                <a:extLst>
                  <a:ext uri="{FF2B5EF4-FFF2-40B4-BE49-F238E27FC236}">
                    <a16:creationId xmlns:a16="http://schemas.microsoft.com/office/drawing/2014/main" id="{A65EAD1B-B4E2-8702-7894-7FC236C09765}"/>
                  </a:ext>
                </a:extLst>
              </p:cNvPr>
              <p:cNvSpPr/>
              <p:nvPr/>
            </p:nvSpPr>
            <p:spPr>
              <a:xfrm>
                <a:off x="623775" y="2622697"/>
                <a:ext cx="1594884" cy="3381153"/>
              </a:xfrm>
              <a:custGeom>
                <a:avLst/>
                <a:gdLst>
                  <a:gd name="connsiteX0" fmla="*/ 0 w 1594884"/>
                  <a:gd name="connsiteY0" fmla="*/ 0 h 3381153"/>
                  <a:gd name="connsiteX1" fmla="*/ 311889 w 1594884"/>
                  <a:gd name="connsiteY1" fmla="*/ 0 h 3381153"/>
                  <a:gd name="connsiteX2" fmla="*/ 797443 w 1594884"/>
                  <a:gd name="connsiteY2" fmla="*/ 485554 h 3381153"/>
                  <a:gd name="connsiteX3" fmla="*/ 1282997 w 1594884"/>
                  <a:gd name="connsiteY3" fmla="*/ 0 h 3381153"/>
                  <a:gd name="connsiteX4" fmla="*/ 1594884 w 1594884"/>
                  <a:gd name="connsiteY4" fmla="*/ 0 h 3381153"/>
                  <a:gd name="connsiteX5" fmla="*/ 1594884 w 1594884"/>
                  <a:gd name="connsiteY5" fmla="*/ 3115334 h 3381153"/>
                  <a:gd name="connsiteX6" fmla="*/ 1329065 w 1594884"/>
                  <a:gd name="connsiteY6" fmla="*/ 3381153 h 3381153"/>
                  <a:gd name="connsiteX7" fmla="*/ 265819 w 1594884"/>
                  <a:gd name="connsiteY7" fmla="*/ 3381153 h 3381153"/>
                  <a:gd name="connsiteX8" fmla="*/ 0 w 1594884"/>
                  <a:gd name="connsiteY8" fmla="*/ 3115334 h 3381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94884" h="3381153">
                    <a:moveTo>
                      <a:pt x="0" y="0"/>
                    </a:moveTo>
                    <a:lnTo>
                      <a:pt x="311889" y="0"/>
                    </a:lnTo>
                    <a:cubicBezTo>
                      <a:pt x="311889" y="268164"/>
                      <a:pt x="529279" y="485554"/>
                      <a:pt x="797443" y="485554"/>
                    </a:cubicBezTo>
                    <a:cubicBezTo>
                      <a:pt x="1065607" y="485554"/>
                      <a:pt x="1282997" y="268164"/>
                      <a:pt x="1282997" y="0"/>
                    </a:cubicBezTo>
                    <a:lnTo>
                      <a:pt x="1594884" y="0"/>
                    </a:lnTo>
                    <a:lnTo>
                      <a:pt x="1594884" y="3115334"/>
                    </a:lnTo>
                    <a:cubicBezTo>
                      <a:pt x="1594884" y="3262142"/>
                      <a:pt x="1475873" y="3381153"/>
                      <a:pt x="1329065" y="3381153"/>
                    </a:cubicBezTo>
                    <a:lnTo>
                      <a:pt x="265819" y="3381153"/>
                    </a:lnTo>
                    <a:cubicBezTo>
                      <a:pt x="119011" y="3381153"/>
                      <a:pt x="0" y="3262142"/>
                      <a:pt x="0" y="311533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fr-FR" dirty="0"/>
              </a:p>
            </p:txBody>
          </p:sp>
        </p:grp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9CAF9840-0866-1904-368C-818A2B415A5A}"/>
                </a:ext>
              </a:extLst>
            </p:cNvPr>
            <p:cNvSpPr/>
            <p:nvPr/>
          </p:nvSpPr>
          <p:spPr>
            <a:xfrm>
              <a:off x="3586936" y="2763116"/>
              <a:ext cx="6104805" cy="63660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DEFB10B-13AC-0DB0-09D5-D3CD391251E5}"/>
                </a:ext>
              </a:extLst>
            </p:cNvPr>
            <p:cNvSpPr txBox="1"/>
            <p:nvPr/>
          </p:nvSpPr>
          <p:spPr>
            <a:xfrm>
              <a:off x="3039309" y="2942919"/>
              <a:ext cx="63086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BBA6CA5-7A92-70F6-4B01-EC62D6F679C5}"/>
                </a:ext>
              </a:extLst>
            </p:cNvPr>
            <p:cNvSpPr txBox="1"/>
            <p:nvPr/>
          </p:nvSpPr>
          <p:spPr>
            <a:xfrm>
              <a:off x="3670175" y="2930341"/>
              <a:ext cx="530564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sz="2000" b="1" dirty="0">
                  <a:solidFill>
                    <a:srgbClr val="024C76"/>
                  </a:solidFill>
                  <a:latin typeface="+mj-lt"/>
                </a:rPr>
                <a:t>Impacts</a:t>
              </a:r>
            </a:p>
          </p:txBody>
        </p:sp>
        <p:pic>
          <p:nvPicPr>
            <p:cNvPr id="36" name="Graphique 35">
              <a:extLst>
                <a:ext uri="{FF2B5EF4-FFF2-40B4-BE49-F238E27FC236}">
                  <a16:creationId xmlns:a16="http://schemas.microsoft.com/office/drawing/2014/main" id="{15EDA208-22A9-5B53-20C3-243EC71D3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212103" y="2933699"/>
              <a:ext cx="295436" cy="29543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98580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AA8BA8-73A8-E9D2-C717-AE5E71E1535A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sz="2000" b="1" dirty="0">
                <a:solidFill>
                  <a:srgbClr val="024C76"/>
                </a:solidFill>
                <a:latin typeface="+mj-lt"/>
              </a:rPr>
              <a:t>IMPACTS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44ECFA1-3159-11EE-69A5-FC87D2BD7F9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©Expense Reduction Analysts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005C6B-6209-253D-AB0B-1ACB5A475CD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Une clarification opérationnelle et contractuelle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F6D357-A357-85C4-8209-9C8541A3B03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9C97B4F-A257-426B-BCB5-E8BA1624BD45}" type="slidenum">
              <a:rPr lang="en-US" smtClean="0"/>
              <a:t>9</a:t>
            </a:fld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74D49BA-8CC5-EE64-6173-A2496F41870D}"/>
              </a:ext>
            </a:extLst>
          </p:cNvPr>
          <p:cNvSpPr/>
          <p:nvPr/>
        </p:nvSpPr>
        <p:spPr>
          <a:xfrm>
            <a:off x="1323053" y="1834511"/>
            <a:ext cx="4591990" cy="188430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024C76"/>
                </a:gs>
                <a:gs pos="35000">
                  <a:srgbClr val="0D648C"/>
                </a:gs>
                <a:gs pos="65000">
                  <a:srgbClr val="2293B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t"/>
          <a:lstStyle/>
          <a:p>
            <a:pPr algn="ctr"/>
            <a:r>
              <a:rPr lang="fr-FR" b="1" dirty="0">
                <a:solidFill>
                  <a:srgbClr val="0C4F6C"/>
                </a:solidFill>
                <a:latin typeface="+mj-lt"/>
              </a:rPr>
              <a:t>BUDGET ENERGIE IMPACTE</a:t>
            </a:r>
          </a:p>
          <a:p>
            <a:pPr algn="ctr"/>
            <a:r>
              <a:rPr lang="fr-FR" b="1" dirty="0">
                <a:solidFill>
                  <a:srgbClr val="0C4F6C"/>
                </a:solidFill>
                <a:latin typeface="+mj-lt"/>
              </a:rPr>
              <a:t> </a:t>
            </a:r>
            <a:br>
              <a:rPr lang="fr-FR" b="1" dirty="0">
                <a:solidFill>
                  <a:srgbClr val="0C4F6C"/>
                </a:solidFill>
                <a:latin typeface="+mj-lt"/>
              </a:rPr>
            </a:br>
            <a:r>
              <a:rPr lang="fr-FR" dirty="0">
                <a:solidFill>
                  <a:srgbClr val="0C4F6C"/>
                </a:solidFill>
              </a:rPr>
              <a:t>Les évolutions fortes à la hausse et à la baisse limitent la prévisibilité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1EC74C1-D4BF-AAF7-930F-12CD59880A68}"/>
              </a:ext>
            </a:extLst>
          </p:cNvPr>
          <p:cNvSpPr/>
          <p:nvPr/>
        </p:nvSpPr>
        <p:spPr>
          <a:xfrm>
            <a:off x="1323053" y="4023484"/>
            <a:ext cx="4591990" cy="188430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024C76"/>
                </a:gs>
                <a:gs pos="35000">
                  <a:srgbClr val="0D648C"/>
                </a:gs>
                <a:gs pos="65000">
                  <a:srgbClr val="2293B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t"/>
          <a:lstStyle/>
          <a:p>
            <a:pPr algn="ctr"/>
            <a:r>
              <a:rPr lang="fr-FR" b="1" dirty="0">
                <a:solidFill>
                  <a:srgbClr val="0C4F6C"/>
                </a:solidFill>
                <a:latin typeface="+mj-lt"/>
              </a:rPr>
              <a:t>PRIX FIXE </a:t>
            </a:r>
          </a:p>
          <a:p>
            <a:pPr algn="ctr"/>
            <a:br>
              <a:rPr lang="fr-FR" b="1" dirty="0">
                <a:solidFill>
                  <a:srgbClr val="0C4F6C"/>
                </a:solidFill>
                <a:latin typeface="+mj-lt"/>
              </a:rPr>
            </a:br>
            <a:r>
              <a:rPr lang="fr-FR" dirty="0">
                <a:solidFill>
                  <a:srgbClr val="0C4F6C"/>
                </a:solidFill>
              </a:rPr>
              <a:t>Hausse des tarifs, si ça n’est pas vous qui prenez le risque, c’est le fournisseur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D92AF43-6528-071E-4E7B-BC3EC736719D}"/>
              </a:ext>
            </a:extLst>
          </p:cNvPr>
          <p:cNvSpPr/>
          <p:nvPr/>
        </p:nvSpPr>
        <p:spPr>
          <a:xfrm>
            <a:off x="6276053" y="1834511"/>
            <a:ext cx="4591990" cy="188430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024C76"/>
                </a:gs>
                <a:gs pos="35000">
                  <a:srgbClr val="0D648C"/>
                </a:gs>
                <a:gs pos="65000">
                  <a:srgbClr val="2293B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t"/>
          <a:lstStyle/>
          <a:p>
            <a:pPr algn="ctr"/>
            <a:r>
              <a:rPr lang="fr-FR" b="1" dirty="0">
                <a:solidFill>
                  <a:srgbClr val="0C4F6C"/>
                </a:solidFill>
                <a:latin typeface="+mj-lt"/>
              </a:rPr>
              <a:t>DOSSIERS SUBVENTIONS/BOUCLIERS</a:t>
            </a:r>
            <a:br>
              <a:rPr lang="fr-FR" b="1" dirty="0">
                <a:solidFill>
                  <a:srgbClr val="0C4F6C"/>
                </a:solidFill>
                <a:latin typeface="+mj-lt"/>
              </a:rPr>
            </a:br>
            <a:endParaRPr lang="fr-FR" b="1" dirty="0">
              <a:solidFill>
                <a:srgbClr val="0C4F6C"/>
              </a:solidFill>
              <a:latin typeface="+mj-lt"/>
            </a:endParaRPr>
          </a:p>
          <a:p>
            <a:pPr algn="ctr"/>
            <a:r>
              <a:rPr lang="fr-FR" dirty="0">
                <a:solidFill>
                  <a:srgbClr val="0C4F6C"/>
                </a:solidFill>
              </a:rPr>
              <a:t>Temps de gestion administratif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F1B672-1A06-3713-81A4-A446415CB241}"/>
              </a:ext>
            </a:extLst>
          </p:cNvPr>
          <p:cNvSpPr/>
          <p:nvPr/>
        </p:nvSpPr>
        <p:spPr>
          <a:xfrm>
            <a:off x="6276053" y="4023484"/>
            <a:ext cx="4591990" cy="1884306"/>
          </a:xfrm>
          <a:prstGeom prst="rect">
            <a:avLst/>
          </a:prstGeom>
          <a:noFill/>
          <a:ln w="38100">
            <a:gradFill flip="none" rotWithShape="1">
              <a:gsLst>
                <a:gs pos="0">
                  <a:srgbClr val="024C76"/>
                </a:gs>
                <a:gs pos="35000">
                  <a:srgbClr val="0D648C"/>
                </a:gs>
                <a:gs pos="65000">
                  <a:srgbClr val="2293B8"/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88000" rtlCol="0" anchor="t"/>
          <a:lstStyle/>
          <a:p>
            <a:pPr algn="ctr"/>
            <a:r>
              <a:rPr lang="fr-FR" b="1" dirty="0">
                <a:solidFill>
                  <a:srgbClr val="0C4F6C"/>
                </a:solidFill>
                <a:latin typeface="+mj-lt"/>
              </a:rPr>
              <a:t>BAISSE DU RESULTAT</a:t>
            </a:r>
          </a:p>
          <a:p>
            <a:pPr algn="ctr"/>
            <a:endParaRPr lang="fr-FR" b="1" dirty="0">
              <a:solidFill>
                <a:srgbClr val="0C4F6C"/>
              </a:solidFill>
              <a:latin typeface="+mj-lt"/>
            </a:endParaRPr>
          </a:p>
          <a:p>
            <a:pPr algn="ctr"/>
            <a:r>
              <a:rPr lang="fr-FR" dirty="0">
                <a:solidFill>
                  <a:srgbClr val="0C4F6C"/>
                </a:solidFill>
              </a:rPr>
              <a:t>Impact financier sur les comptes de résultats des entreprises</a:t>
            </a:r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2C822D27-98D9-0E28-D37A-B094702115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V="1">
            <a:off x="3462052" y="3265881"/>
            <a:ext cx="360106" cy="360106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:a16="http://schemas.microsoft.com/office/drawing/2014/main" id="{8E145802-C5F2-76C3-C2E5-4037DF887C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77314" y="3133042"/>
            <a:ext cx="389467" cy="389467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:a16="http://schemas.microsoft.com/office/drawing/2014/main" id="{2EB05F24-8507-81B5-0CE9-D9F792D3E2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08837" y="5456744"/>
            <a:ext cx="326419" cy="326419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:a16="http://schemas.microsoft.com/office/drawing/2014/main" id="{48027747-1DF4-053A-85FE-CC6E14B142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462052" y="5407518"/>
            <a:ext cx="372533" cy="3725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49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XCOLS" val="9"/>
  <p:tag name="MAXROWS" val="6"/>
  <p:tag name="MAXGUTTERROW" val="1 cm"/>
  <p:tag name="MAXGUTTERCOL" val="1 cm"/>
  <p:tag name="GUIDEMETRICUNIT" val="cm"/>
  <p:tag name="MASTERLEFTMARGIN" val="37.7008"/>
  <p:tag name="MASTERTOPMARGIN" val="137.8867"/>
  <p:tag name="MASTERBOTTOMMARGIN" val="76.8101"/>
  <p:tag name="MASTERRIGHTMARGIN" val="37.7008"/>
  <p:tag name="CUSTMASTERLEFTMARGIN" val="37.7008"/>
  <p:tag name="CUSTMASTERTOPMARGIN" val="137.8867"/>
  <p:tag name="CUSTMASTERBOTTOMMARGIN" val="76.8101"/>
  <p:tag name="CUSTMASTERRIGHTMARGIN" val="37.7008"/>
  <p:tag name="GUIDESAPPLIEDTO" val="2"/>
  <p:tag name="TITLETOPMARGIN" val="54.8917"/>
  <p:tag name="TITLEBOTTOMMARGIN" val="83.3888"/>
  <p:tag name="FOOTERTOPMARGIN" val="500.5"/>
  <p:tag name="FOOTERBOTTOMMARGIN" val="54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359953705924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MS_PLACEHOLDERID" val="PlaceholderID44292.52453703709057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4100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41276"/>
  <p:tag name="STYLEXMLFILE" val="Default Style Lis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7127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326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6331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20756"/>
  <p:tag name="STYLEXMLFILE" val="Subtitle Lis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58335"/>
  <p:tag name="STYLEXMLFILE" val="Default Style Lis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410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359953704687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41276"/>
  <p:tag name="STYLEXMLFILE" val="Default Style Lis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7127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326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63317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20756"/>
  <p:tag name="STYLEXMLFILE" val="Subtitle Lis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58335"/>
  <p:tag name="STYLEXMLFILE" val="Default Style Lis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4100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41276"/>
  <p:tag name="STYLEXMLFILE" val="Default Style Lis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7127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3599537029816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326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6331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20756"/>
  <p:tag name="STYLEXMLFILE" val="Subtitle Lis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58335"/>
  <p:tag name="STYLEXMLFILE" val="Default Style Lis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41007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41276"/>
  <p:tag name="STYLEXMLFILE" val="Default Style Lis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7127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326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6331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MASTERTOPMARGIN" val="113.3858"/>
  <p:tag name="CUSTMASTERLEFTMARGIN" val="37.7008"/>
  <p:tag name="CUSTMASTERRIGHTMARGIN" val="37.7008"/>
  <p:tag name="CUSTMASTERBOTTOMMARGIN" val="53.5748"/>
  <p:tag name="GUIDECOLS" val="1"/>
  <p:tag name="GUIDEROWS" val="1"/>
  <p:tag name="GUTTERCOL" val="0.6 cm"/>
  <p:tag name="GUTTERROW" val="0.6 cm"/>
  <p:tag name="GUIDESAPPLIEDTO" val="2"/>
  <p:tag name="MS_PLACEHOLDERID" val="PlaceholderID44322.703865740703019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20756"/>
  <p:tag name="STYLEXMLFILE" val="Subtitle Lis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58335"/>
  <p:tag name="STYLEXMLFILE" val="Default Style Lis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60185206317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60185206276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601852042845"/>
  <p:tag name="STYLEXMLFILE" val="Default Style List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601852009797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60185205610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60185206944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601852091371"/>
  <p:tag name="STYLEXMLFILE" val="Subtitle Lis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322.703865740700140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71759300226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717593054336"/>
  <p:tag name="STYLEXMLFILE" val="Default Style Lis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7175930916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717593043026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71759306779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717593050245"/>
  <p:tag name="STYLEXMLFILE" val="Subtitle List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717593046298"/>
  <p:tag name="STYLEXMLFILE" val="Default Style Lis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9490740353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322.7038657407041403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94907404048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949074026973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94907400555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949074024384"/>
  <p:tag name="STYLEXMLFILE" val="Default Style List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949074006091"/>
  <p:tag name="STYLEXMLFILE" val="Profile Contact Style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949074039029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949074036499"/>
  <p:tag name="STYLEXMLFILE" val="Default Style List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949074048989"/>
  <p:tag name="STYLEXMLFILE" val="Default Style Lis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18055601556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3599537041403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18055604744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180556025726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18055606287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180556054207"/>
  <p:tag name="STYLEXMLFILE" val="Subtitle List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180556093854"/>
  <p:tag name="STYLEXMLFILE" val="Profile Biography Styles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18055606544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180556050608"/>
  <p:tag name="STYLEXMLFILE" val="Profile Biography Styles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180556039047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180556010737"/>
  <p:tag name="STYLEXMLFILE" val="Profile Biography Style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18055607839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ivider Styles"/>
  <p:tag name="MS_PLACEHOLDERID" val="PlaceholderID44292.5235069444028956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18055604596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41203707536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41203705960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41203708327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41203700187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412037021036"/>
  <p:tag name="STYLEXMLFILE" val="Default Style List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64351901054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66435190331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3506944407747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Cover"/>
  <p:tag name="SLIDEAUTOMATIONTYPE" val="Cover"/>
  <p:tag name="AUTOMATIONTAG" val="Cover Layout"/>
  <p:tag name="SLIDETOCOUTLINELEVEL" val="0"/>
  <p:tag name="SLIDETHEMEAPPLIED" val="Primary"/>
  <p:tag name="SLIDEPROJECTVERSION" val="6.6.16"/>
  <p:tag name="SLIDEISINMEDIASTERLINGPROJECT" val="Vrai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2 x Content"/>
  <p:tag name="SLIDEAUTOMATIONTYPE" val="Standard"/>
  <p:tag name="AUTOMATIONTAG" val="2 x Placeholders"/>
  <p:tag name="SLIDETOCOUTLINELEVEL" val="2"/>
  <p:tag name="SLIDEISINMEDIASTERLINGPROJECT" val="Vrai"/>
  <p:tag name="SLIDEUNIQUEID" val="Slide44792,5453356481070554"/>
  <p:tag name="SLIDEPROJECTVERSION" val="6.6.1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67617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5751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79888"/>
  <p:tag name="STYLEXMLFILE" val="Subtitle Lis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1000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2 x Content"/>
  <p:tag name="SLIDEAUTOMATIONTYPE" val="Standard"/>
  <p:tag name="AUTOMATIONTAG" val="2 x Placeholders"/>
  <p:tag name="SLIDETOCOUTLINELEVEL" val="2"/>
  <p:tag name="SLIDEISINMEDIASTERLINGPROJECT" val="Vrai"/>
  <p:tag name="SLIDEUNIQUEID" val="Slide44792,5453356481070554"/>
  <p:tag name="SLIDEPROJECTVERSION" val="6.6.1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67617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575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35069444001401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79888"/>
  <p:tag name="STYLEXMLFILE" val="Subtitle List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10005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1 x Content"/>
  <p:tag name="SLIDEAUTOMATIONTYPE" val="Standard"/>
  <p:tag name="AUTOMATIONTAG" val="1 x Content"/>
  <p:tag name="SLIDETOCOUTLINELEVEL" val="2"/>
  <p:tag name="SLIDEISINMEDIASTERLINGPROJECT" val="Vrai"/>
  <p:tag name="SLIDEUNIQUEID" val="Slide44965,1094907407053342"/>
  <p:tag name="SLIDETHEMEAPPLIED" val="Primary"/>
  <p:tag name="SLIDEPROJECTVERSION" val="6.6.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98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46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26379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ubtitle List"/>
  <p:tag name="MS_PLACEHOLDERID" val="PlaceholderID44292.524421296309860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1 x Content"/>
  <p:tag name="SLIDEAUTOMATIONTYPE" val="Standard"/>
  <p:tag name="AUTOMATIONTAG" val="1 x Content"/>
  <p:tag name="SLIDETOCOUTLINELEVEL" val="2"/>
  <p:tag name="SLIDEISINMEDIASTERLINGPROJECT" val="Vrai"/>
  <p:tag name="SLIDEUNIQUEID" val="Slide44965,1094907407053342"/>
  <p:tag name="SLIDETHEMEAPPLIED" val="Primary"/>
  <p:tag name="SLIDEPROJECTVERSION" val="6.6.1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98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4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  <p:tag name="MS_PLACEHOLDERID" val="PlaceholderID44322.7039236111079048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2637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ubtitle List"/>
  <p:tag name="MS_PLACEHOLDERID" val="PlaceholderID44292.5244212963098609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2637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2637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1 x Content"/>
  <p:tag name="SLIDEAUTOMATIONTYPE" val="Standard"/>
  <p:tag name="AUTOMATIONTAG" val="1 x Content"/>
  <p:tag name="SLIDETOCOUTLINELEVEL" val="2"/>
  <p:tag name="SLIDEISINMEDIASTERLINGPROJECT" val="Vrai"/>
  <p:tag name="SLIDEUNIQUEID" val="Slide44965,1094907407053342"/>
  <p:tag name="SLIDETHEMEAPPLIED" val="Primary"/>
  <p:tag name="SLIDEPROJECTVERSION" val="6.6.15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98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46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1 x Content"/>
  <p:tag name="SLIDEAUTOMATIONTYPE" val="Standard"/>
  <p:tag name="AUTOMATIONTAG" val="1 x Content"/>
  <p:tag name="SLIDETOCOUTLINELEVEL" val="2"/>
  <p:tag name="SLIDEISINMEDIASTERLINGPROJECT" val="Vrai"/>
  <p:tag name="SLIDEUNIQUEID" val="Slide44965,1094907407053342"/>
  <p:tag name="SLIDETHEMEAPPLIED" val="Primary"/>
  <p:tag name="SLIDEPROJECTVERSION" val="6.6.1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98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46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ivider Styles"/>
  <p:tag name="MS_PLACEHOLDERID" val="PlaceholderID44322.7038078704070554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26379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2 x Content"/>
  <p:tag name="SLIDEAUTOMATIONTYPE" val="Standard"/>
  <p:tag name="AUTOMATIONTAG" val="2 x Placeholders"/>
  <p:tag name="SLIDETOCOUTLINELEVEL" val="2"/>
  <p:tag name="SLIDEISINMEDIASTERLINGPROJECT" val="Vrai"/>
  <p:tag name="SLIDEUNIQUEID" val="Slide44792,5453356481070554"/>
  <p:tag name="SLIDEPROJECTVERSION" val="6.6.15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67617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5751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79888"/>
  <p:tag name="STYLEXMLFILE" val="Subtitle List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10005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1 x Content"/>
  <p:tag name="SLIDEAUTOMATIONTYPE" val="Standard"/>
  <p:tag name="AUTOMATIONTAG" val="1 x Content"/>
  <p:tag name="SLIDETOCOUTLINELEVEL" val="2"/>
  <p:tag name="SLIDEISINMEDIASTERLINGPROJECT" val="Vrai"/>
  <p:tag name="SLIDEUNIQUEID" val="Slide45058,5047453704070554"/>
  <p:tag name="SLIDEPROJECTVERSION" val="6.6.1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26379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98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ubtitle List"/>
  <p:tag name="MS_PLACEHOLDERID" val="PlaceholderID44292.524421296309860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322.703807870405334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46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1 x Content"/>
  <p:tag name="SLIDEAUTOMATIONTYPE" val="Standard"/>
  <p:tag name="AUTOMATIONTAG" val="1 x Content"/>
  <p:tag name="SLIDETOCOUTLINELEVEL" val="2"/>
  <p:tag name="SLIDEISINMEDIASTERLINGPROJECT" val="Vrai"/>
  <p:tag name="SLIDEUNIQUEID" val="Slide44965,1094907407053342"/>
  <p:tag name="SLIDETHEMEAPPLIED" val="Primary"/>
  <p:tag name="SLIDEPROJECTVERSION" val="6.6.1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98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46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2 x Content"/>
  <p:tag name="SLIDEAUTOMATIONTYPE" val="Standard"/>
  <p:tag name="AUTOMATIONTAG" val="2 x Placeholders"/>
  <p:tag name="SLIDETOCOUTLINELEVEL" val="2"/>
  <p:tag name="SLIDEISINMEDIASTERLINGPROJECT" val="Vrai"/>
  <p:tag name="SLIDEUNIQUEID" val="Slide44792,5453356481070554"/>
  <p:tag name="SLIDEPROJECTVERSION" val="6.6.15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67617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5751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79888"/>
  <p:tag name="STYLEXMLFILE" val="Subtitle List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10005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2 x Content"/>
  <p:tag name="SLIDEAUTOMATIONTYPE" val="Standard"/>
  <p:tag name="AUTOMATIONTAG" val="2 x Placeholders"/>
  <p:tag name="SLIDETOCOUTLINELEVEL" val="2"/>
  <p:tag name="SLIDEISINMEDIASTERLINGPROJECT" val="Vrai"/>
  <p:tag name="SLIDEUNIQUEID" val="Slide45091,5846875077474"/>
  <p:tag name="SLIDEPROJECTVERSION" val="6.6.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322.703807870405795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67617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5751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79888"/>
  <p:tag name="STYLEXMLFILE" val="Subtitle List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1000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1 x Content"/>
  <p:tag name="SLIDEAUTOMATIONTYPE" val="Standard"/>
  <p:tag name="AUTOMATIONTAG" val="1 x Content"/>
  <p:tag name="SLIDETOCOUTLINELEVEL" val="2"/>
  <p:tag name="SLIDEISINMEDIASTERLINGPROJECT" val="Vrai"/>
  <p:tag name="SLIDEUNIQUEID" val="Slide44965,1094907407053342"/>
  <p:tag name="SLIDETHEMEAPPLIED" val="Primary"/>
  <p:tag name="SLIDEPROJECTVERSION" val="6.6.15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98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46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1 x Content"/>
  <p:tag name="SLIDEAUTOMATIONTYPE" val="Standard"/>
  <p:tag name="AUTOMATIONTAG" val="1 x Content"/>
  <p:tag name="SLIDETOCOUTLINELEVEL" val="2"/>
  <p:tag name="SLIDEISINMEDIASTERLINGPROJECT" val="Vrai"/>
  <p:tag name="SLIDEUNIQUEID" val="Slide44965,1094907407053342"/>
  <p:tag name="SLIDETHEMEAPPLIED" val="Primary"/>
  <p:tag name="SLIDEPROJECTVERSION" val="6.6.1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98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4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  <p:tag name="MS_PLACEHOLDERID" val="PlaceholderID44322.7038078704028956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2 x Content"/>
  <p:tag name="SLIDEAUTOMATIONTYPE" val="Standard"/>
  <p:tag name="AUTOMATIONTAG" val="2 x Placeholders"/>
  <p:tag name="SLIDETOCOUTLINELEVEL" val="2"/>
  <p:tag name="SLIDEISINMEDIASTERLINGPROJECT" val="Vrai"/>
  <p:tag name="SLIDEUNIQUEID" val="Slide44792,5453356481070554"/>
  <p:tag name="SLIDEPROJECTVERSION" val="6.6.15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6761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5751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79888"/>
  <p:tag name="STYLEXMLFILE" val="Subtitle List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1000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1 x Content"/>
  <p:tag name="SLIDEAUTOMATIONTYPE" val="Standard"/>
  <p:tag name="AUTOMATIONTAG" val="1 x Content"/>
  <p:tag name="SLIDETOCOUTLINELEVEL" val="2"/>
  <p:tag name="SLIDEISINMEDIASTERLINGPROJECT" val="Vrai"/>
  <p:tag name="SLIDEUNIQUEID" val="Slide45091,5817592593030194"/>
  <p:tag name="SLIDEPROJECTVERSION" val="6.6.15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2637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98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46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1 x Content"/>
  <p:tag name="SLIDEAUTOMATIONTYPE" val="Standard"/>
  <p:tag name="AUTOMATIONTAG" val="1 x Content"/>
  <p:tag name="SLIDETOCOUTLINELEVEL" val="2"/>
  <p:tag name="SLIDEISINMEDIASTERLINGPROJECT" val="Vrai"/>
  <p:tag name="SLIDEUNIQUEID" val="Slide44965,1094907407053342"/>
  <p:tag name="SLIDETHEMEAPPLIED" val="Primary"/>
  <p:tag name="SLIDEPROJECTVERSION" val="6.6.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328704022686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98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46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26379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ubtitle List"/>
  <p:tag name="MS_PLACEHOLDERID" val="PlaceholderID44292.524421296309860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LAYOUTNAME" val="1 x Content"/>
  <p:tag name="SLIDEAUTOMATIONTYPE" val="Standard"/>
  <p:tag name="AUTOMATIONTAG" val="1 x Content"/>
  <p:tag name="SLIDETOCOUTLINELEVEL" val="2"/>
  <p:tag name="SLIDEISINMEDIASTERLINGPROJECT" val="Vrai"/>
  <p:tag name="SLIDEUNIQUEID" val="Slide44917,6324421296018601"/>
  <p:tag name="SLIDEPROJECTVERSION" val="6.6.1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980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46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lee_\AppData\Local\Temp\Templafy\PowerPointVsto\Assets\Insurance.png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lee_\AppData\Local\Temp\Templafy\PowerPointVsto\Assets\Value Through Insight WHITE.png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lee_\AppData\Local\Temp\Templafy\PowerPointVsto\Assets\Bullet-Whiteout-01.pn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3287040695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3287040980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32870402439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ubtitle List"/>
  <p:tag name="MS_PLACEHOLDERID" val="PlaceholderID44292.524432870405338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328704099941"/>
  <p:tag name="STYLEXMLFILE" val="Table of Contents Styles"/>
  <p:tag name="PLACEHOLDERAUTOMATIONTAG" val="TableOfContents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2637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MS_PLACEHOLDERID" val="PlaceholderID44292.524421296302793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98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824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2129630589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Subtitle List"/>
  <p:tag name="MS_PLACEHOLDERID" val="PlaceholderID44292.524421296309860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  <p:tag name="MS_PLACEHOLDERID" val="PlaceholderID44322.704282407403735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676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FOOTERSHAPE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01570"/>
  <p:tag name="STYLEXMLFILE" val="Default Style Lis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5751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1000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1030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79888"/>
  <p:tag name="STYLEXMLFILE" val="Subtitle Lis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04564"/>
  <p:tag name="STYLEXMLFILE" val="Default Style Lis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6761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01570"/>
  <p:tag name="STYLEXMLFILE" val="Default Style Lis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575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  <p:tag name="MASTERTOPMARGIN" val="113.3858"/>
  <p:tag name="MASTERLEFTMARGIN" val="37.7008"/>
  <p:tag name="MASTERRIGHTMARGIN" val="37.7008"/>
  <p:tag name="MASTERBOTTOMMARGIN" val="53.574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1000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1030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79888"/>
  <p:tag name="STYLEXMLFILE" val="Subtitle List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04564"/>
  <p:tag name="STYLEXMLFILE" val="Default Style List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  <p:tag name="MS_PLACEHOLDERID" val="PlaceholderID44305.718935185205334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XMLFILE" val="Default Style List"/>
  <p:tag name="MS_PLACEHOLDERID" val="PlaceholderID44292.524479166700456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6761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01570"/>
  <p:tag name="STYLEXMLFILE" val="Default Style Lis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5751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1000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359953708144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1030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79888"/>
  <p:tag name="STYLEXMLFILE" val="Subtitle Lis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04564"/>
  <p:tag name="STYLEXMLFILE" val="Default Style List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2"/>
  <p:tag name="GUTTERCOL" val="0.6 cm"/>
  <p:tag name="GUTTERROW" val="0.6 cm"/>
  <p:tag name="GUIDESAPPLIEDTO" val="2"/>
  <p:tag name="MS_PLACEHOLDERID" val="PlaceholderID44305.718773148107055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04564"/>
  <p:tag name="STYLEXMLFILE" val="Default Style List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791667004564"/>
  <p:tag name="STYLEXMLFILE" val="Default Style List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90740702957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90740703820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907407030097"/>
  <p:tag name="STYLEXMLFILE" val="Default Style Lis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90740709485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359953708626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90740709798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90740704013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907407027827"/>
  <p:tag name="STYLEXMLFILE" val="Subtitle Lis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4907407016282"/>
  <p:tag name="STYLEXMLFILE" val="Default Style Lis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6465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4100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41276"/>
  <p:tag name="STYLEXMLFILE" val="Default Style Lis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7127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326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359953703640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6331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20756"/>
  <p:tag name="STYLEXMLFILE" val="Subtitle Lis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138889058335"/>
  <p:tag name="STYLEXMLFILE" val="Default Style Lis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3703700807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37037045797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37037090572"/>
  <p:tag name="STYLEXMLFILE" val="Default Style Lis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3703702613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3703707852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370370378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359953700535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37037028966"/>
  <p:tag name="STYLEXMLFILE" val="Subtitle Lis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3703700807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3703704579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37037090572"/>
  <p:tag name="STYLEXMLFILE" val="Default Style Lis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3703702613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3703707852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3703703789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44292.524537037028966"/>
  <p:tag name="STYLEXMLFILE" val="Subtitle Lis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  <p:tag name="MS_PLACEHOLDERID" val="PlaceholderID44376.5044560185070554"/>
</p:tagLst>
</file>

<file path=ppt/theme/theme1.xml><?xml version="1.0" encoding="utf-8"?>
<a:theme xmlns:a="http://schemas.openxmlformats.org/drawingml/2006/main" name="Presentation-Widescreen">
  <a:themeElements>
    <a:clrScheme name="_ERAnew">
      <a:dk1>
        <a:srgbClr val="003D4C"/>
      </a:dk1>
      <a:lt1>
        <a:sysClr val="window" lastClr="FFFFFF"/>
      </a:lt1>
      <a:dk2>
        <a:srgbClr val="282828"/>
      </a:dk2>
      <a:lt2>
        <a:srgbClr val="3ABDDC"/>
      </a:lt2>
      <a:accent1>
        <a:srgbClr val="003D4C"/>
      </a:accent1>
      <a:accent2>
        <a:srgbClr val="3ABDDC"/>
      </a:accent2>
      <a:accent3>
        <a:srgbClr val="00A19B"/>
      </a:accent3>
      <a:accent4>
        <a:srgbClr val="5FD259"/>
      </a:accent4>
      <a:accent5>
        <a:srgbClr val="FFD100"/>
      </a:accent5>
      <a:accent6>
        <a:srgbClr val="282828"/>
      </a:accent6>
      <a:hlink>
        <a:srgbClr val="3ABDDC"/>
      </a:hlink>
      <a:folHlink>
        <a:srgbClr val="003D4C"/>
      </a:folHlink>
    </a:clrScheme>
    <a:fontScheme name="_ERA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ctr">
          <a:defRPr sz="2400"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-Widescreen.potx" id="{97D240BB-FE00-40BE-8D6D-50B14C988540}" vid="{66BB4053-34FA-4A0C-9F94-CE7DFF2909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FormConfiguration><![CDATA[{"formFields":[{"required":true,"type":"datePicker","name":"Date","label":"Date:","helpTexts":{"prefix":"","postfix":""},"spacing":{},"fullyQualifiedName":"Date"},{"required":false,"placeholder":"","lines":0,"type":"textBox","name":"Title","label":"Title:","helpTexts":{"prefix":"","postfix":""},"spacing":{},"fullyQualifiedName":"Title"},{"required":false,"placeholder":"","lines":0,"type":"textBox","name":"CompanyName","label":"For Company:","helpTexts":{"prefix":"","postfix":""},"spacing":{},"fullyQualifiedName":"CompanyName"},{"hideIfNoUserInteractionRequired":false,"distinct":true,"required":true,"autoSelectFirstOption":true,"dataSource":"Presentation","displayColumn":"covertype","type":"dropDown","name":"Category","label":"Select from Standard or Vertical Cover type:","helpTexts":{"prefix":"","postfix":""},"spacing":{},"fullyQualifiedName":"Category"},{"hideIfNoUserInteractionRequired":false,"distinct":true,"required":true,"autoSelectFirstOption":true,"dataSource":"Presentation","displayColumn":"type","filter":{"column":"covertype","otherFieldName":"Category","fullyQualifiedOtherFieldName":"Category","otherFieldColumn":"covertype","formReference":"none","operator":"equals"},"type":"dropDown","name":"Cover","label":"Select Cover:","helpTexts":{"prefix":"","postfix":""},"spacing":{},"fullyQualifiedName":"Cover"}],"formDataEntries":[{"name":"Date","value":"2cM/n9kqm4ax4AJGxN5zhg=="},{"name":"Title","value":"UQMkog7QvEiWGqu37JlGTn2OSyfhD9ywUi4L7R5sAEI="},{"name":"Category","value":"9+B98yTsR7/iM8X+daB5zQ=="},{"name":"Cover","value":"EiC64xNeM7R3S4Pbcdx7Kw=="}]}]]></TemplafyForm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TemplafyTemplateConfiguration><![CDATA[{"elementsMetadata":[{"type":"shape","id":"eca9ffe8-6775-4b06-be1d-32a1a7170b5d","elementConfiguration":{"format":"yyyy","binding":"Form.Date","visibility":{"action":"hide","operator":"equals","compareValue":""},"disableUpdates":false,"type":"date"}},{"type":"shape","id":"bbb2baf0-ece5-46f5-8766-3f1252083072","elementConfiguration":{"inheritDimensions":"inheritHeight","binding":"Form.Cover.Cover","visibility":{"action":"hide","operator":"equals","compareValue":""},"disableUpdates":false,"type":"image"}},{"type":"shape","id":"a60a2e83-4a6c-4367-a1ee-8f2b00dba701","elementConfiguration":{"disableUpdates":false,"type":"text"}},{"type":"shape","id":"4b886cf1-ca14-401b-9332-bfe8b76c861e","elementConfiguration":{"visibility":{"action":"hide","binding":"UserProfile.DirectPhone","operator":"equals","compareValue":""},"disableUpdates":false,"type":"text"}},{"type":"shape","id":"86650353-beb6-4289-af83-938a77dbe6a0","elementConfiguration":{"visibility":{"action":"hide","binding":"UserProfile.Email","operator":"equals","compareValue":""},"disableUpdates":false,"type":"text"}},{"type":"shape","id":"aea29c8a-1729-4f3f-82bd-f9c03502042f","elementConfiguration":{"binding":"Translations.pp_Created","disableUpdates":false,"type":"text"}},{"type":"shape","id":"b324cd7b-cc04-47cb-a58b-86cea05a0daa","elementConfiguration":{"binding":"Form.Title","visibility":{"action":"hide","operator":"equals","compareValue":""},"disableUpdates":false,"type":"text"}},{"type":"shape","id":"65702242-b729-4bcf-9d3e-4ad49670ce8b","elementConfiguration":{"binding":"Form.CompanyName","visibility":{"action":"hide","operator":"equals","compareValue":""},"disableUpdates":false,"type":"text"}},{"type":"shape","id":"20d1a935-6bd5-4b38-b0e6-974e013a281d","elementConfiguration":{"binding":"UserProfile.Name","visibility":{"action":"hide","operator":"equals","compareValue":""},"disableUpdates":false,"type":"text"}},{"type":"shape","id":"402390a8-80c0-412b-8cb8-3e4ff664cc6b","elementConfiguration":{"binding":"UserProfile.Title","visibility":{"action":"hide","operator":"equals","compareValue":""},"disableUpdates":false,"type":"text"}},{"type":"shape","id":"039ea5c7-df4b-41c1-8faa-5d4e7bf3629a","elementConfiguration":{"binding":"UserProfile.DirectPhone","visibility":{"action":"hide","operator":"equals","compareValue":""},"disableUpdates":false,"type":"text"}},{"type":"shape","id":"58d98451-ad4b-4320-ace3-b646b120fe9d","elementConfiguration":{"binding":"UserProfile.Email","visibility":{"action":"hide","operator":"equals","compareValue":""},"disableUpdates":false,"type":"text"}},{"type":"shape","id":"59cacab5-3a39-4e58-862a-416f3e66f7fb","elementConfiguration":{"format":"{{DateFormats.GeneralDate}}","binding":"Form.Date","disableUpdates":false,"type":"date"}},{"type":"shape","id":"6b1c7788-7f11-4f42-9130-086ec0b9143e","elementConfiguration":{"disableUpdates":false,"type":"text"}},{"type":"shape","id":"4514ca7a-4a34-4722-8c9c-8387e81e684d","elementConfiguration":{"binding":"Translations.pp_Prepared","disableUpdates":false,"type":"text"}},{"type":"shape","id":"35606646-100b-447a-b0ad-f6204c3f5c76","elementConfiguration":{"binding":"Translations.pp_For","disableUpdates":false,"type":"text"}},{"type":"shape","id":"b61d2e2e-d96f-4adb-90b9-e073bd2ea705","elementConfiguration":{"inheritDimensions":"inheritNone","width":"9 cm","binding":"Form.Cover.Logo","visibility":{"action":"hide","operator":"equals","compareValue":""},"disableUpdates":false,"type":"image"}}],"transformationConfigurations":[{"language":"{{UserProfile.DocumentLanguage.Iana}}","disableUpdates":false,"type":"proofingLanguage"}],"templateName":"","templateDescription":"","enableDocumentContentUpdater":true,"version":"1.12"}]]></TemplafyTemplateConfiguration>
</file>

<file path=customXml/item4.xml><?xml version="1.0" encoding="utf-8"?>
<TemplafySlideTemplateConfiguration><![CDATA[{"slideVersion":0,"isValidatorEnabled":false,"isLocked":false,"elementsMetadata":[],"slideId":"637564189751349419","enableDocumentContentUpdater":true,"version":"1.12"}]]></TemplafySlideTemplateConfiguration>
</file>

<file path=customXml/item5.xml><?xml version="1.0" encoding="utf-8"?>
<TemplafySlideTemplateConfiguration><![CDATA[{"slideVersion":0,"isValidatorEnabled":false,"isLocked":false,"elementsMetadata":[],"slideId":"637981440831162511","enableDocumentContentUpdater":true,"version":"1.12"}]]></TemplafySlideTemplateConfiguration>
</file>

<file path=customXml/item6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23BBB02E-DFE3-44B6-BFB0-67A882EE9FCC}">
  <ds:schemaRefs/>
</ds:datastoreItem>
</file>

<file path=customXml/itemProps2.xml><?xml version="1.0" encoding="utf-8"?>
<ds:datastoreItem xmlns:ds="http://schemas.openxmlformats.org/officeDocument/2006/customXml" ds:itemID="{7BD5B530-46F2-4271-AFAE-053A5D563F92}">
  <ds:schemaRefs/>
</ds:datastoreItem>
</file>

<file path=customXml/itemProps3.xml><?xml version="1.0" encoding="utf-8"?>
<ds:datastoreItem xmlns:ds="http://schemas.openxmlformats.org/officeDocument/2006/customXml" ds:itemID="{D8356EF9-6E98-408D-8158-063A4416DA66}">
  <ds:schemaRefs/>
</ds:datastoreItem>
</file>

<file path=customXml/itemProps4.xml><?xml version="1.0" encoding="utf-8"?>
<ds:datastoreItem xmlns:ds="http://schemas.openxmlformats.org/officeDocument/2006/customXml" ds:itemID="{AAEACD71-349A-46B6-98F5-84A610018D6C}">
  <ds:schemaRefs/>
</ds:datastoreItem>
</file>

<file path=customXml/itemProps5.xml><?xml version="1.0" encoding="utf-8"?>
<ds:datastoreItem xmlns:ds="http://schemas.openxmlformats.org/officeDocument/2006/customXml" ds:itemID="{855393C5-3433-43AB-85F5-B4EE1C9588C9}">
  <ds:schemaRefs/>
</ds:datastoreItem>
</file>

<file path=customXml/itemProps6.xml><?xml version="1.0" encoding="utf-8"?>
<ds:datastoreItem xmlns:ds="http://schemas.openxmlformats.org/officeDocument/2006/customXml" ds:itemID="{853969B9-62B5-47B8-9251-DD8A04DF704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Presentation-Widescreen</Template>
  <TotalTime>11888</TotalTime>
  <Words>411</Words>
  <Application>Microsoft Office PowerPoint</Application>
  <PresentationFormat>Grand écran</PresentationFormat>
  <Paragraphs>134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Courier New</vt:lpstr>
      <vt:lpstr>Wingdings</vt:lpstr>
      <vt:lpstr>Presentation-Widescreen</vt:lpstr>
      <vt:lpstr>Présentation PowerPoint</vt:lpstr>
      <vt:lpstr>Sommaire</vt:lpstr>
      <vt:lpstr>Sommaire</vt:lpstr>
      <vt:lpstr>CONTEXTE</vt:lpstr>
      <vt:lpstr>CONTEXTE</vt:lpstr>
      <vt:lpstr>Présentation PowerPoint</vt:lpstr>
      <vt:lpstr>Présentation PowerPoint</vt:lpstr>
      <vt:lpstr>Sommaire</vt:lpstr>
      <vt:lpstr>IMPACTS</vt:lpstr>
      <vt:lpstr>Présentation PowerPoint</vt:lpstr>
      <vt:lpstr>Sommaire</vt:lpstr>
      <vt:lpstr>SOLUTIONS AUTOUR DE L’ENERGIE</vt:lpstr>
      <vt:lpstr>Présentation PowerPoint</vt:lpstr>
      <vt:lpstr>Présentation PowerPoint</vt:lpstr>
      <vt:lpstr>Sommaire</vt:lpstr>
      <vt:lpstr>AUTRES SOLUTIONS</vt:lpstr>
      <vt:lpstr>STRATEGIE ACHAT</vt:lpstr>
      <vt:lpstr>Présentation PowerPoint</vt:lpstr>
    </vt:vector>
  </TitlesOfParts>
  <Company>www.mediasterling.com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Sklavos</dc:creator>
  <cp:lastModifiedBy>contact@cem.asso.fr</cp:lastModifiedBy>
  <cp:revision>137</cp:revision>
  <dcterms:created xsi:type="dcterms:W3CDTF">2021-04-06T15:04:23Z</dcterms:created>
  <dcterms:modified xsi:type="dcterms:W3CDTF">2023-06-26T14:14:48Z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Mediasterling">
    <vt:bool>true</vt:bool>
  </property>
  <property fmtid="{D5CDD505-2E9C-101B-9397-08002B2CF9AE}" pid="3" name="MS_Version">
    <vt:lpwstr>6.6.15</vt:lpwstr>
  </property>
  <property fmtid="{D5CDD505-2E9C-101B-9397-08002B2CF9AE}" pid="4" name="MS_ThemeSubFolder">
    <vt:lpwstr>Presentation-Widescreen</vt:lpwstr>
  </property>
  <property fmtid="{D5CDD505-2E9C-101B-9397-08002B2CF9AE}" pid="5" name="MS_CurrentTOC">
    <vt:lpwstr>Agenda</vt:lpwstr>
  </property>
  <property fmtid="{D5CDD505-2E9C-101B-9397-08002B2CF9AE}" pid="6" name="MS_ClientFolder">
    <vt:lpwstr>Mediasterling</vt:lpwstr>
  </property>
  <property fmtid="{D5CDD505-2E9C-101B-9397-08002B2CF9AE}" pid="7" name="Template_Version">
    <vt:lpwstr>1.0.7</vt:lpwstr>
  </property>
  <property fmtid="{D5CDD505-2E9C-101B-9397-08002B2CF9AE}" pid="8" name="MS_ClientReg">
    <vt:lpwstr>ERA</vt:lpwstr>
  </property>
  <property fmtid="{D5CDD505-2E9C-101B-9397-08002B2CF9AE}" pid="9" name="TemplafyTimeStamp">
    <vt:lpwstr>2021-10-27T14:23:03.4228904Z</vt:lpwstr>
  </property>
  <property fmtid="{D5CDD505-2E9C-101B-9397-08002B2CF9AE}" pid="10" name="TemplafyTenantId">
    <vt:lpwstr>era</vt:lpwstr>
  </property>
  <property fmtid="{D5CDD505-2E9C-101B-9397-08002B2CF9AE}" pid="11" name="TemplafyTemplateId">
    <vt:lpwstr>637981440826097278</vt:lpwstr>
  </property>
  <property fmtid="{D5CDD505-2E9C-101B-9397-08002B2CF9AE}" pid="12" name="TemplafyUserProfileId">
    <vt:lpwstr>638057127607928849</vt:lpwstr>
  </property>
  <property fmtid="{D5CDD505-2E9C-101B-9397-08002B2CF9AE}" pid="13" name="TemplafyLanguageCode">
    <vt:lpwstr>en-US</vt:lpwstr>
  </property>
</Properties>
</file>