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894" r:id="rId5"/>
    <p:sldMasterId id="2147483923" r:id="rId6"/>
    <p:sldMasterId id="2147483940" r:id="rId7"/>
    <p:sldMasterId id="2147483969" r:id="rId8"/>
  </p:sldMasterIdLst>
  <p:notesMasterIdLst>
    <p:notesMasterId r:id="rId17"/>
  </p:notesMasterIdLst>
  <p:handoutMasterIdLst>
    <p:handoutMasterId r:id="rId18"/>
  </p:handoutMasterIdLst>
  <p:sldIdLst>
    <p:sldId id="256" r:id="rId9"/>
    <p:sldId id="350" r:id="rId10"/>
    <p:sldId id="348" r:id="rId11"/>
    <p:sldId id="1171" r:id="rId12"/>
    <p:sldId id="352" r:id="rId13"/>
    <p:sldId id="1174" r:id="rId14"/>
    <p:sldId id="351" r:id="rId15"/>
    <p:sldId id="1173" r:id="rId16"/>
  </p:sldIdLst>
  <p:sldSz cx="7812088" cy="4392613"/>
  <p:notesSz cx="6797675" cy="9926638"/>
  <p:embeddedFontLst>
    <p:embeddedFont>
      <p:font typeface="Abadi" panose="020B0604020104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fleche_rond" panose="020B0604020202020204" charset="0"/>
      <p:regular r:id="rId28"/>
      <p:bold r:id="rId29"/>
      <p:italic r:id="rId30"/>
      <p:boldItalic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>
      <a:defRPr lang="fr-FR"/>
    </a:defPPr>
    <a:lvl1pPr algn="l" defTabSz="69637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347393" indent="109453" algn="l" defTabSz="69637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696373" indent="217320" algn="l" defTabSz="69637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043765" indent="326771" algn="l" defTabSz="69637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392745" indent="434639" algn="l" defTabSz="69637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4227" algn="l" defTabSz="91369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1073" algn="l" defTabSz="91369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7919" algn="l" defTabSz="91369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4764" algn="l" defTabSz="913690" rtl="0" eaLnBrk="1" latinLnBrk="0" hangingPunct="1">
      <a:defRPr sz="1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3">
          <p15:clr>
            <a:srgbClr val="A4A3A4"/>
          </p15:clr>
        </p15:guide>
        <p15:guide id="2" orient="horz" pos="154">
          <p15:clr>
            <a:srgbClr val="A4A3A4"/>
          </p15:clr>
        </p15:guide>
        <p15:guide id="3" orient="horz" pos="2653">
          <p15:clr>
            <a:srgbClr val="A4A3A4"/>
          </p15:clr>
        </p15:guide>
        <p15:guide id="4" orient="horz" pos="1065">
          <p15:clr>
            <a:srgbClr val="A4A3A4"/>
          </p15:clr>
        </p15:guide>
        <p15:guide id="5" orient="horz" pos="22">
          <p15:clr>
            <a:srgbClr val="A4A3A4"/>
          </p15:clr>
        </p15:guide>
        <p15:guide id="6" orient="horz" pos="2233">
          <p15:clr>
            <a:srgbClr val="A4A3A4"/>
          </p15:clr>
        </p15:guide>
        <p15:guide id="7" orient="horz" pos="657">
          <p15:clr>
            <a:srgbClr val="A4A3A4"/>
          </p15:clr>
        </p15:guide>
        <p15:guide id="8" orient="horz" pos="2284">
          <p15:clr>
            <a:srgbClr val="A4A3A4"/>
          </p15:clr>
        </p15:guide>
        <p15:guide id="9" pos="2460">
          <p15:clr>
            <a:srgbClr val="A4A3A4"/>
          </p15:clr>
        </p15:guide>
        <p15:guide id="10" pos="4819">
          <p15:clr>
            <a:srgbClr val="A4A3A4"/>
          </p15:clr>
        </p15:guide>
        <p15:guide id="11" pos="1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F"/>
    <a:srgbClr val="E196AA"/>
    <a:srgbClr val="0000CC"/>
    <a:srgbClr val="B5D0EE"/>
    <a:srgbClr val="9FBEAF"/>
    <a:srgbClr val="008F9C"/>
    <a:srgbClr val="FFFFFF"/>
    <a:srgbClr val="B95757"/>
    <a:srgbClr val="002060"/>
    <a:srgbClr val="9FD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5226" autoAdjust="0"/>
  </p:normalViewPr>
  <p:slideViewPr>
    <p:cSldViewPr snapToGrid="0">
      <p:cViewPr varScale="1">
        <p:scale>
          <a:sx n="123" d="100"/>
          <a:sy n="123" d="100"/>
        </p:scale>
        <p:origin x="672" y="96"/>
      </p:cViewPr>
      <p:guideLst>
        <p:guide orient="horz" pos="1383"/>
        <p:guide orient="horz" pos="154"/>
        <p:guide orient="horz" pos="2653"/>
        <p:guide orient="horz" pos="1065"/>
        <p:guide orient="horz" pos="22"/>
        <p:guide orient="horz" pos="2233"/>
        <p:guide orient="horz" pos="657"/>
        <p:guide orient="horz" pos="2284"/>
        <p:guide pos="2460"/>
        <p:guide pos="4819"/>
        <p:guide pos="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5" d="100"/>
          <a:sy n="45" d="100"/>
        </p:scale>
        <p:origin x="30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600" cy="49601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00" y="2"/>
            <a:ext cx="2946189" cy="49601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fr-FR"/>
              <a:t>CONFIDENTIALITY LEVEL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00" y="9427474"/>
            <a:ext cx="2946189" cy="4975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5A4975-6CFE-4840-9B29-7E8FF68A7F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04022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4600" cy="49601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900" y="2"/>
            <a:ext cx="2946189" cy="49601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r>
              <a:rPr lang="fr-FR"/>
              <a:t>CONFIDENTIALITY LEVEL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4523"/>
            <a:ext cx="5438140" cy="44673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900" y="9427474"/>
            <a:ext cx="2946189" cy="4975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30332B2-55D9-421F-A138-9E18F33D61D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8929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27" algn="l" defTabSz="9136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73" algn="l" defTabSz="9136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919" algn="l" defTabSz="9136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764" algn="l" defTabSz="9136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2305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2" y="9427474"/>
            <a:ext cx="2944600" cy="497591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457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fr-FR"/>
              <a:t>CONFIDENTIALITY LEVEL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332B2-55D9-421F-A138-9E18F33D61D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1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pd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pd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pd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93" y="4037018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234003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ou suite de titre (optionnel)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90525" y="4061428"/>
            <a:ext cx="1822450" cy="233362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l Date</a:t>
            </a:r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4"/>
          </p:nvPr>
        </p:nvSpPr>
        <p:spPr>
          <a:xfrm>
            <a:off x="2667794" y="4061428"/>
            <a:ext cx="2474912" cy="233362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MENTION DE CONFIDENTIALITÉ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0077" y="1724360"/>
            <a:ext cx="6151976" cy="732102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5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053890" y="3037549"/>
            <a:ext cx="5251408" cy="585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44357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656494" y="443678"/>
            <a:ext cx="3862644" cy="732102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858145" y="1458358"/>
            <a:ext cx="2660992" cy="585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937218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497670" y="2185117"/>
            <a:ext cx="2816754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09234" y="2355454"/>
            <a:ext cx="7209907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3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978217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7259479" y="4062155"/>
            <a:ext cx="338319" cy="253642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41329" y="4130730"/>
            <a:ext cx="2421745" cy="2552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8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9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7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6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6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07" y="991615"/>
            <a:ext cx="7204480" cy="978678"/>
          </a:xfrm>
        </p:spPr>
        <p:txBody>
          <a:bodyPr anchor="b" anchorCtr="0"/>
          <a:lstStyle>
            <a:lvl1pPr marL="0" indent="0" algn="ctr">
              <a:buFontTx/>
              <a:buNone/>
              <a:defRPr sz="39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64"/>
              </a:spcBef>
              <a:buFontTx/>
              <a:buNone/>
              <a:defRPr sz="23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627447" y="-2930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622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778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497670" y="2185117"/>
            <a:ext cx="2816754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09234" y="2355454"/>
            <a:ext cx="7209907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3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978217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7259479" y="4062155"/>
            <a:ext cx="338319" cy="253642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07" y="991615"/>
            <a:ext cx="7204480" cy="978678"/>
          </a:xfrm>
        </p:spPr>
        <p:txBody>
          <a:bodyPr anchor="b" anchorCtr="0"/>
          <a:lstStyle>
            <a:lvl1pPr marL="0" indent="0" algn="ctr">
              <a:buFontTx/>
              <a:buNone/>
              <a:defRPr sz="39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64"/>
              </a:spcBef>
              <a:buFontTx/>
              <a:buNone/>
              <a:defRPr sz="23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627447" y="-2930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622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914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425008" y="707700"/>
            <a:ext cx="3608215" cy="3148992"/>
          </a:xfrm>
        </p:spPr>
        <p:txBody>
          <a:bodyPr anchor="ctr" anchorCtr="0"/>
          <a:lstStyle>
            <a:lvl1pPr marL="389130" indent="-389130">
              <a:spcBef>
                <a:spcPts val="1456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900" b="0">
                <a:solidFill>
                  <a:srgbClr val="004563"/>
                </a:solidFill>
                <a:latin typeface="Century Gothic" pitchFamily="34" charset="0"/>
              </a:defRPr>
            </a:lvl2pPr>
            <a:lvl3pPr marL="131636" indent="-131636">
              <a:buClr>
                <a:srgbClr val="004563"/>
              </a:buClr>
              <a:defRPr sz="900" b="1">
                <a:latin typeface="Century Gothic" pitchFamily="34" charset="0"/>
              </a:defRPr>
            </a:lvl3pPr>
            <a:lvl4pPr marL="131636" indent="0">
              <a:defRPr sz="900">
                <a:latin typeface="Century Gothic" pitchFamily="34" charset="0"/>
              </a:defRPr>
            </a:lvl4pPr>
            <a:lvl5pPr marL="263271" indent="-131636">
              <a:defRPr sz="9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6033226" y="704694"/>
            <a:ext cx="488680" cy="3148992"/>
          </a:xfrm>
        </p:spPr>
        <p:txBody>
          <a:bodyPr anchor="ctr" anchorCtr="0"/>
          <a:lstStyle>
            <a:lvl1pPr marL="389130" indent="-389130" algn="r">
              <a:spcBef>
                <a:spcPts val="1456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  <a:latin typeface="Century Gothic" pitchFamily="34" charset="0"/>
              </a:defRPr>
            </a:lvl2pPr>
            <a:lvl3pPr marL="131636" indent="-131636" algn="r">
              <a:buClr>
                <a:schemeClr val="tx2"/>
              </a:buClr>
              <a:defRPr sz="900" b="1">
                <a:latin typeface="Century Gothic" pitchFamily="34" charset="0"/>
              </a:defRPr>
            </a:lvl3pPr>
            <a:lvl4pPr marL="131636" indent="0" algn="r">
              <a:defRPr sz="900">
                <a:latin typeface="Century Gothic" pitchFamily="34" charset="0"/>
              </a:defRPr>
            </a:lvl4pPr>
            <a:lvl5pPr marL="263271" indent="-131636" algn="r">
              <a:defRPr sz="9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498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30670" y="1005627"/>
            <a:ext cx="6553473" cy="2863334"/>
          </a:xfrm>
          <a:prstGeom prst="rect">
            <a:avLst/>
          </a:prstGeom>
        </p:spPr>
        <p:txBody>
          <a:bodyPr vert="horz"/>
          <a:lstStyle>
            <a:lvl1pPr marL="207847" indent="-207847">
              <a:buSzPct val="120000"/>
              <a:buFontTx/>
              <a:buBlip>
                <a:blip r:embed="rId2"/>
              </a:buBlip>
              <a:defRPr sz="13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 typeface="Wingdings" pitchFamily="2" charset="2"/>
              <a:buChar char="à"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 typeface="Arial" pitchFamily="34" charset="0"/>
              <a:buChar char="­"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3DA77E-CA9D-1F9F-DA4E-D3FCDBEFE1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rgbClr val="E40A38"/>
              </a:solidFill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608617-3C81-B899-5366-15D798F371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  <a:cs typeface="+mn-cs"/>
              </a:rPr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r>
              <a:rPr lang="fr-FR">
                <a:solidFill>
                  <a:srgbClr val="004563"/>
                </a:solidFill>
                <a:cs typeface="+mn-cs"/>
              </a:rPr>
              <a:t>   |  </a:t>
            </a:r>
          </a:p>
        </p:txBody>
      </p:sp>
    </p:spTree>
    <p:extLst>
      <p:ext uri="{BB962C8B-B14F-4D97-AF65-F5344CB8AC3E}">
        <p14:creationId xmlns:p14="http://schemas.microsoft.com/office/powerpoint/2010/main" val="450382054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629313" y="1424549"/>
            <a:ext cx="6554831" cy="2444408"/>
          </a:xfrm>
        </p:spPr>
        <p:txBody>
          <a:bodyPr>
            <a:normAutofit/>
          </a:bodyPr>
          <a:lstStyle>
            <a:lvl1pPr>
              <a:buFontTx/>
              <a:buNone/>
              <a:defRPr sz="10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623300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101229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512684" y="1422210"/>
            <a:ext cx="3210280" cy="227663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3984467" y="1422210"/>
            <a:ext cx="3210280" cy="227663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23300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69467" y="966949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120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512684" y="1419558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3984467" y="1419558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623300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069467" y="966949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07025" y="2939446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3978807" y="2939446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617641" y="2499570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063811" y="2499570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572462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116165" y="1005625"/>
            <a:ext cx="3067981" cy="2863333"/>
          </a:xfrm>
          <a:prstGeom prst="rect">
            <a:avLst/>
          </a:prstGeom>
        </p:spPr>
        <p:txBody>
          <a:bodyPr vert="horz" anchor="ctr" anchorCtr="0"/>
          <a:lstStyle>
            <a:lvl1pPr marL="207847" indent="-207847">
              <a:spcBef>
                <a:spcPts val="1092"/>
              </a:spcBef>
              <a:buSzPct val="120000"/>
              <a:buFontTx/>
              <a:buBlip>
                <a:blip r:embed="rId2"/>
              </a:buBlip>
              <a:defRPr sz="13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spcBef>
                <a:spcPts val="1092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spcBef>
                <a:spcPts val="1092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946673" y="1868496"/>
            <a:ext cx="2334133" cy="1562834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23300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21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+ texte puc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93" y="4037018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ommaire"/>
          <p:cNvSpPr>
            <a:spLocks noGrp="1"/>
          </p:cNvSpPr>
          <p:nvPr>
            <p:ph type="title"/>
          </p:nvPr>
        </p:nvSpPr>
        <p:spPr>
          <a:xfrm>
            <a:off x="234003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000" y="576000"/>
            <a:ext cx="7344000" cy="216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ou suite de titre (optionnel)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195384" y="968375"/>
            <a:ext cx="7309818" cy="2914650"/>
          </a:xfrm>
          <a:prstGeom prst="rect">
            <a:avLst/>
          </a:prstGeom>
        </p:spPr>
        <p:txBody>
          <a:bodyPr lIns="91370" tIns="45685" rIns="91370" bIns="45685"/>
          <a:lstStyle>
            <a:lvl1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"/>
              <a:defRPr sz="1400">
                <a:latin typeface="+mj-lt"/>
              </a:defRPr>
            </a:lvl1pPr>
            <a:lvl2pPr>
              <a:lnSpc>
                <a:spcPct val="100000"/>
              </a:lnSpc>
              <a:buClr>
                <a:srgbClr val="027180"/>
              </a:buClr>
              <a:buSzPct val="85000"/>
              <a:buFont typeface="fleche_rond" pitchFamily="2" charset="0"/>
              <a:buChar char=""/>
              <a:defRPr sz="1200">
                <a:latin typeface="+mj-lt"/>
              </a:defRPr>
            </a:lvl2pPr>
            <a:lvl3pPr marL="807413" indent="-179248">
              <a:lnSpc>
                <a:spcPct val="100000"/>
              </a:lnSpc>
              <a:buFont typeface="Source Sans Pro" pitchFamily="34" charset="0"/>
              <a:buChar char="–"/>
              <a:defRPr sz="1000">
                <a:latin typeface="+mj-lt"/>
              </a:defRPr>
            </a:lvl3pPr>
            <a:lvl4pPr marL="896243" indent="-88830">
              <a:lnSpc>
                <a:spcPct val="100000"/>
              </a:lnSpc>
              <a:buFont typeface="Source Sans Pro" pitchFamily="34" charset="0"/>
              <a:buChar char="•"/>
              <a:defRPr sz="800">
                <a:latin typeface="+mj-lt"/>
              </a:defRPr>
            </a:lvl4pPr>
            <a:lvl5pPr marL="1073903" indent="-88830">
              <a:lnSpc>
                <a:spcPct val="100000"/>
              </a:lnSpc>
              <a:buFont typeface="Source Sans Pro" pitchFamily="34" charset="0"/>
              <a:buChar char="&gt;"/>
              <a:defRPr sz="600">
                <a:latin typeface="+mj-lt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 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90525" y="4061428"/>
            <a:ext cx="1822450" cy="233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Titre de la présentation l Date</a:t>
            </a:r>
          </a:p>
        </p:txBody>
      </p:sp>
      <p:sp>
        <p:nvSpPr>
          <p:cNvPr id="11" name="Espace réservé du pied de page 2"/>
          <p:cNvSpPr>
            <a:spLocks noGrp="1"/>
          </p:cNvSpPr>
          <p:nvPr>
            <p:ph type="ftr" sz="quarter" idx="14"/>
          </p:nvPr>
        </p:nvSpPr>
        <p:spPr>
          <a:xfrm>
            <a:off x="2668591" y="4061428"/>
            <a:ext cx="2474912" cy="2333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MENTION DE CONFIDENTIALITÉ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30664" y="1005624"/>
            <a:ext cx="1999156" cy="103612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52371" rIns="52371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2902374" y="1005624"/>
            <a:ext cx="1999156" cy="1036128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52371" rIns="52371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5184981" y="1005624"/>
            <a:ext cx="1999156" cy="1036128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52371" rIns="52371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625480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07847" indent="-207847">
              <a:buSzPct val="100000"/>
              <a:buFontTx/>
              <a:buBlip>
                <a:blip r:embed="rId2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2914125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07847" indent="-207847">
              <a:buSzPct val="100000"/>
              <a:buFontTx/>
              <a:buBlip>
                <a:blip r:embed="rId4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5184022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07847" indent="-207847">
              <a:buSzPct val="100000"/>
              <a:buFontTx/>
              <a:buBlip>
                <a:blip r:embed="rId5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298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004159" y="1005625"/>
            <a:ext cx="2179979" cy="286333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09485" tIns="183295" rIns="209485" bIns="183295" anchor="ctr" anchorCtr="1">
            <a:normAutofit/>
          </a:bodyPr>
          <a:lstStyle>
            <a:lvl1pPr marL="0" indent="0" algn="ctr">
              <a:buNone/>
              <a:defRPr sz="10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630271" y="1005625"/>
            <a:ext cx="3659598" cy="2863333"/>
          </a:xfrm>
          <a:prstGeom prst="rect">
            <a:avLst/>
          </a:prstGeom>
        </p:spPr>
        <p:txBody>
          <a:bodyPr vert="horz" anchor="ctr" anchorCtr="0"/>
          <a:lstStyle>
            <a:lvl1pPr marL="207847" indent="-207847">
              <a:buSzPct val="120000"/>
              <a:buFontTx/>
              <a:buBlip>
                <a:blip r:embed="rId2"/>
              </a:buBlip>
              <a:defRPr sz="13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buSzPct val="200000"/>
              <a:buFontTx/>
              <a:buBlip>
                <a:blip r:embed="rId3"/>
              </a:buBlip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831383" indent="-166277">
              <a:buSzPct val="100000"/>
              <a:buFont typeface="Lucida Grande"/>
              <a:buChar char="&gt;"/>
              <a:defRPr sz="10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962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642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425008" y="707700"/>
            <a:ext cx="5094133" cy="3148992"/>
          </a:xfrm>
        </p:spPr>
        <p:txBody>
          <a:bodyPr anchor="ctr" anchorCtr="0"/>
          <a:lstStyle>
            <a:lvl1pPr marL="389130" indent="-389130">
              <a:spcBef>
                <a:spcPts val="728"/>
              </a:spcBef>
              <a:buClr>
                <a:srgbClr val="004563"/>
              </a:buClr>
              <a:buFont typeface="+mj-lt"/>
              <a:buAutoNum type="arabicPeriod"/>
              <a:tabLst>
                <a:tab pos="3394812" algn="l"/>
              </a:tabLst>
              <a:defRPr>
                <a:latin typeface="Century Gothic" pitchFamily="34" charset="0"/>
              </a:defRPr>
            </a:lvl1pPr>
            <a:lvl2pPr marL="389130" indent="0">
              <a:spcBef>
                <a:spcPts val="0"/>
              </a:spcBef>
              <a:tabLst>
                <a:tab pos="3394812" algn="l"/>
              </a:tabLst>
              <a:defRPr sz="800" b="1">
                <a:solidFill>
                  <a:srgbClr val="004563"/>
                </a:solidFill>
                <a:latin typeface="Century Gothic" pitchFamily="34" charset="0"/>
              </a:defRPr>
            </a:lvl2pPr>
            <a:lvl3pPr marL="583124" indent="-193990">
              <a:buClr>
                <a:srgbClr val="004563"/>
              </a:buClr>
              <a:tabLst>
                <a:tab pos="3394812" algn="l"/>
              </a:tabLst>
              <a:defRPr sz="800" b="1">
                <a:latin typeface="Century Gothic" pitchFamily="34" charset="0"/>
              </a:defRPr>
            </a:lvl3pPr>
            <a:lvl4pPr marL="583124" indent="0">
              <a:tabLst>
                <a:tab pos="3394812" algn="l"/>
              </a:tabLst>
              <a:defRPr sz="800">
                <a:latin typeface="Century Gothic" pitchFamily="34" charset="0"/>
              </a:defRPr>
            </a:lvl4pPr>
            <a:lvl5pPr marL="652405" indent="-69280">
              <a:tabLst/>
              <a:defRPr sz="8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48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8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6275-89B0-4827-A134-DF98D1772CB0}" type="slidenum">
              <a:rPr lang="fr-FR">
                <a:solidFill>
                  <a:srgbClr val="004563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C3PF Prévoyance du 18 mai 2015</a:t>
            </a:r>
          </a:p>
        </p:txBody>
      </p:sp>
    </p:spTree>
    <p:extLst>
      <p:ext uri="{BB962C8B-B14F-4D97-AF65-F5344CB8AC3E}">
        <p14:creationId xmlns:p14="http://schemas.microsoft.com/office/powerpoint/2010/main" val="2682605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03804" y="1242602"/>
            <a:ext cx="7204481" cy="732102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31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309232" y="2355454"/>
            <a:ext cx="7209907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4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/>
        </p:nvSpPr>
        <p:spPr>
          <a:xfrm>
            <a:off x="627445" y="-2930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99" tIns="34849" rIns="69699" bIns="34849" rtlCol="0" anchor="ctr"/>
          <a:lstStyle/>
          <a:p>
            <a:pPr algn="ctr" defTabSz="69699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978217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99" tIns="34849" rIns="69699" bIns="34849" rtlCol="0" anchor="ctr"/>
          <a:lstStyle/>
          <a:p>
            <a:pPr algn="ctr" defTabSz="69699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31" name="Groupe 30"/>
          <p:cNvGrpSpPr>
            <a:grpSpLocks noChangeAspect="1"/>
          </p:cNvGrpSpPr>
          <p:nvPr/>
        </p:nvGrpSpPr>
        <p:grpSpPr>
          <a:xfrm>
            <a:off x="5679770" y="4063727"/>
            <a:ext cx="1918028" cy="253642"/>
            <a:chOff x="-2084388" y="4589463"/>
            <a:chExt cx="9144001" cy="1612900"/>
          </a:xfrm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5445125" y="4589463"/>
              <a:ext cx="1614488" cy="16129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6351588" y="4589463"/>
              <a:ext cx="708025" cy="796925"/>
            </a:xfrm>
            <a:custGeom>
              <a:avLst/>
              <a:gdLst/>
              <a:ahLst/>
              <a:cxnLst>
                <a:cxn ang="0">
                  <a:pos x="60" y="502"/>
                </a:cxn>
                <a:cxn ang="0">
                  <a:pos x="446" y="0"/>
                </a:cxn>
                <a:cxn ang="0">
                  <a:pos x="386" y="0"/>
                </a:cxn>
                <a:cxn ang="0">
                  <a:pos x="0" y="502"/>
                </a:cxn>
                <a:cxn ang="0">
                  <a:pos x="60" y="502"/>
                </a:cxn>
              </a:cxnLst>
              <a:rect l="0" t="0" r="r" b="b"/>
              <a:pathLst>
                <a:path w="446" h="502">
                  <a:moveTo>
                    <a:pt x="60" y="502"/>
                  </a:moveTo>
                  <a:lnTo>
                    <a:pt x="446" y="0"/>
                  </a:lnTo>
                  <a:lnTo>
                    <a:pt x="386" y="0"/>
                  </a:lnTo>
                  <a:lnTo>
                    <a:pt x="0" y="502"/>
                  </a:lnTo>
                  <a:lnTo>
                    <a:pt x="60" y="502"/>
                  </a:lnTo>
                  <a:close/>
                </a:path>
              </a:pathLst>
            </a:custGeom>
            <a:solidFill>
              <a:srgbClr val="FF18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5445125" y="5443538"/>
              <a:ext cx="1341438" cy="596900"/>
            </a:xfrm>
            <a:custGeom>
              <a:avLst/>
              <a:gdLst/>
              <a:ahLst/>
              <a:cxnLst>
                <a:cxn ang="0">
                  <a:pos x="142" y="63"/>
                </a:cxn>
                <a:cxn ang="0">
                  <a:pos x="125" y="57"/>
                </a:cxn>
                <a:cxn ang="0">
                  <a:pos x="93" y="36"/>
                </a:cxn>
                <a:cxn ang="0">
                  <a:pos x="94" y="58"/>
                </a:cxn>
                <a:cxn ang="0">
                  <a:pos x="82" y="63"/>
                </a:cxn>
                <a:cxn ang="0">
                  <a:pos x="80" y="55"/>
                </a:cxn>
                <a:cxn ang="0">
                  <a:pos x="74" y="63"/>
                </a:cxn>
                <a:cxn ang="0">
                  <a:pos x="61" y="60"/>
                </a:cxn>
                <a:cxn ang="0">
                  <a:pos x="55" y="60"/>
                </a:cxn>
                <a:cxn ang="0">
                  <a:pos x="42" y="63"/>
                </a:cxn>
                <a:cxn ang="0">
                  <a:pos x="56" y="47"/>
                </a:cxn>
                <a:cxn ang="0">
                  <a:pos x="28" y="36"/>
                </a:cxn>
                <a:cxn ang="0">
                  <a:pos x="8" y="63"/>
                </a:cxn>
                <a:cxn ang="0">
                  <a:pos x="0" y="58"/>
                </a:cxn>
                <a:cxn ang="0">
                  <a:pos x="22" y="31"/>
                </a:cxn>
                <a:cxn ang="0">
                  <a:pos x="44" y="0"/>
                </a:cxn>
                <a:cxn ang="0">
                  <a:pos x="58" y="6"/>
                </a:cxn>
                <a:cxn ang="0">
                  <a:pos x="70" y="28"/>
                </a:cxn>
                <a:cxn ang="0">
                  <a:pos x="61" y="0"/>
                </a:cxn>
                <a:cxn ang="0">
                  <a:pos x="76" y="4"/>
                </a:cxn>
                <a:cxn ang="0">
                  <a:pos x="91" y="4"/>
                </a:cxn>
                <a:cxn ang="0">
                  <a:pos x="105" y="0"/>
                </a:cxn>
                <a:cxn ang="0">
                  <a:pos x="84" y="25"/>
                </a:cxn>
                <a:cxn ang="0">
                  <a:pos x="86" y="32"/>
                </a:cxn>
                <a:cxn ang="0">
                  <a:pos x="107" y="5"/>
                </a:cxn>
                <a:cxn ang="0">
                  <a:pos x="122" y="0"/>
                </a:cxn>
                <a:cxn ang="0">
                  <a:pos x="130" y="31"/>
                </a:cxn>
                <a:cxn ang="0">
                  <a:pos x="99" y="29"/>
                </a:cxn>
                <a:cxn ang="0">
                  <a:pos x="112" y="16"/>
                </a:cxn>
                <a:cxn ang="0">
                  <a:pos x="112" y="12"/>
                </a:cxn>
                <a:cxn ang="0">
                  <a:pos x="34" y="29"/>
                </a:cxn>
                <a:cxn ang="0">
                  <a:pos x="47" y="16"/>
                </a:cxn>
                <a:cxn ang="0">
                  <a:pos x="46" y="12"/>
                </a:cxn>
                <a:cxn ang="0">
                  <a:pos x="77" y="45"/>
                </a:cxn>
                <a:cxn ang="0">
                  <a:pos x="69" y="42"/>
                </a:cxn>
              </a:cxnLst>
              <a:rect l="0" t="0" r="r" b="b"/>
              <a:pathLst>
                <a:path w="142" h="63">
                  <a:moveTo>
                    <a:pt x="130" y="31"/>
                  </a:moveTo>
                  <a:cubicBezTo>
                    <a:pt x="133" y="40"/>
                    <a:pt x="140" y="61"/>
                    <a:pt x="142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3"/>
                    <a:pt x="126" y="60"/>
                    <a:pt x="125" y="57"/>
                  </a:cubicBezTo>
                  <a:cubicBezTo>
                    <a:pt x="124" y="55"/>
                    <a:pt x="119" y="36"/>
                    <a:pt x="119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94" y="57"/>
                    <a:pt x="94" y="58"/>
                  </a:cubicBezTo>
                  <a:cubicBezTo>
                    <a:pt x="95" y="59"/>
                    <a:pt x="97" y="63"/>
                    <a:pt x="97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1" y="61"/>
                    <a:pt x="81" y="60"/>
                  </a:cubicBezTo>
                  <a:cubicBezTo>
                    <a:pt x="81" y="59"/>
                    <a:pt x="80" y="55"/>
                    <a:pt x="80" y="55"/>
                  </a:cubicBezTo>
                  <a:cubicBezTo>
                    <a:pt x="80" y="55"/>
                    <a:pt x="76" y="59"/>
                    <a:pt x="75" y="60"/>
                  </a:cubicBezTo>
                  <a:cubicBezTo>
                    <a:pt x="74" y="62"/>
                    <a:pt x="74" y="63"/>
                    <a:pt x="74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2" y="61"/>
                    <a:pt x="61" y="60"/>
                  </a:cubicBezTo>
                  <a:cubicBezTo>
                    <a:pt x="61" y="59"/>
                    <a:pt x="60" y="54"/>
                    <a:pt x="60" y="54"/>
                  </a:cubicBezTo>
                  <a:cubicBezTo>
                    <a:pt x="60" y="54"/>
                    <a:pt x="56" y="59"/>
                    <a:pt x="55" y="60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6" y="60"/>
                    <a:pt x="47" y="58"/>
                  </a:cubicBezTo>
                  <a:cubicBezTo>
                    <a:pt x="49" y="56"/>
                    <a:pt x="56" y="47"/>
                    <a:pt x="56" y="47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13" y="55"/>
                    <a:pt x="13" y="56"/>
                  </a:cubicBezTo>
                  <a:cubicBezTo>
                    <a:pt x="12" y="56"/>
                    <a:pt x="8" y="62"/>
                    <a:pt x="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2" y="45"/>
                    <a:pt x="22" y="31"/>
                  </a:cubicBezTo>
                  <a:cubicBezTo>
                    <a:pt x="30" y="20"/>
                    <a:pt x="39" y="9"/>
                    <a:pt x="39" y="8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5"/>
                    <a:pt x="58" y="6"/>
                  </a:cubicBezTo>
                  <a:cubicBezTo>
                    <a:pt x="58" y="7"/>
                    <a:pt x="66" y="33"/>
                    <a:pt x="66" y="34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61" y="0"/>
                    <a:pt x="6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2"/>
                    <a:pt x="76" y="4"/>
                  </a:cubicBezTo>
                  <a:cubicBezTo>
                    <a:pt x="77" y="6"/>
                    <a:pt x="80" y="18"/>
                    <a:pt x="80" y="18"/>
                  </a:cubicBezTo>
                  <a:cubicBezTo>
                    <a:pt x="80" y="18"/>
                    <a:pt x="91" y="5"/>
                    <a:pt x="91" y="4"/>
                  </a:cubicBezTo>
                  <a:cubicBezTo>
                    <a:pt x="92" y="2"/>
                    <a:pt x="93" y="0"/>
                    <a:pt x="9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3" y="2"/>
                    <a:pt x="99" y="7"/>
                  </a:cubicBezTo>
                  <a:cubicBezTo>
                    <a:pt x="97" y="8"/>
                    <a:pt x="84" y="25"/>
                    <a:pt x="84" y="25"/>
                  </a:cubicBezTo>
                  <a:cubicBezTo>
                    <a:pt x="84" y="25"/>
                    <a:pt x="85" y="29"/>
                    <a:pt x="86" y="31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6" y="32"/>
                    <a:pt x="86" y="32"/>
                    <a:pt x="87" y="31"/>
                  </a:cubicBezTo>
                  <a:cubicBezTo>
                    <a:pt x="90" y="27"/>
                    <a:pt x="106" y="6"/>
                    <a:pt x="107" y="5"/>
                  </a:cubicBezTo>
                  <a:cubicBezTo>
                    <a:pt x="108" y="3"/>
                    <a:pt x="109" y="2"/>
                    <a:pt x="110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4"/>
                    <a:pt x="123" y="5"/>
                  </a:cubicBezTo>
                  <a:lnTo>
                    <a:pt x="130" y="31"/>
                  </a:lnTo>
                  <a:close/>
                  <a:moveTo>
                    <a:pt x="112" y="12"/>
                  </a:moveTo>
                  <a:cubicBezTo>
                    <a:pt x="110" y="16"/>
                    <a:pt x="99" y="29"/>
                    <a:pt x="99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3" y="19"/>
                    <a:pt x="112" y="16"/>
                  </a:cubicBezTo>
                  <a:cubicBezTo>
                    <a:pt x="112" y="15"/>
                    <a:pt x="112" y="12"/>
                    <a:pt x="112" y="12"/>
                  </a:cubicBezTo>
                  <a:cubicBezTo>
                    <a:pt x="112" y="12"/>
                    <a:pt x="112" y="11"/>
                    <a:pt x="112" y="12"/>
                  </a:cubicBezTo>
                  <a:close/>
                  <a:moveTo>
                    <a:pt x="46" y="12"/>
                  </a:moveTo>
                  <a:cubicBezTo>
                    <a:pt x="44" y="16"/>
                    <a:pt x="34" y="29"/>
                    <a:pt x="34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47" y="19"/>
                    <a:pt x="47" y="16"/>
                  </a:cubicBezTo>
                  <a:cubicBezTo>
                    <a:pt x="46" y="15"/>
                    <a:pt x="47" y="12"/>
                    <a:pt x="47" y="12"/>
                  </a:cubicBezTo>
                  <a:cubicBezTo>
                    <a:pt x="47" y="12"/>
                    <a:pt x="47" y="11"/>
                    <a:pt x="46" y="12"/>
                  </a:cubicBezTo>
                  <a:close/>
                  <a:moveTo>
                    <a:pt x="72" y="51"/>
                  </a:move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3" y="37"/>
                    <a:pt x="73" y="37"/>
                  </a:cubicBezTo>
                  <a:cubicBezTo>
                    <a:pt x="69" y="42"/>
                    <a:pt x="69" y="42"/>
                    <a:pt x="69" y="42"/>
                  </a:cubicBezTo>
                  <a:lnTo>
                    <a:pt x="72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2" name="Freeform 8"/>
            <p:cNvSpPr>
              <a:spLocks noEditPoints="1"/>
            </p:cNvSpPr>
            <p:nvPr userDrawn="1"/>
          </p:nvSpPr>
          <p:spPr bwMode="auto">
            <a:xfrm>
              <a:off x="1831975" y="5622926"/>
              <a:ext cx="3217863" cy="427038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44"/>
                </a:cxn>
                <a:cxn ang="0">
                  <a:pos x="7" y="19"/>
                </a:cxn>
                <a:cxn ang="0">
                  <a:pos x="20" y="25"/>
                </a:cxn>
                <a:cxn ang="0">
                  <a:pos x="24" y="27"/>
                </a:cxn>
                <a:cxn ang="0">
                  <a:pos x="47" y="12"/>
                </a:cxn>
                <a:cxn ang="0">
                  <a:pos x="61" y="28"/>
                </a:cxn>
                <a:cxn ang="0">
                  <a:pos x="47" y="41"/>
                </a:cxn>
                <a:cxn ang="0">
                  <a:pos x="40" y="20"/>
                </a:cxn>
                <a:cxn ang="0">
                  <a:pos x="56" y="28"/>
                </a:cxn>
                <a:cxn ang="0">
                  <a:pos x="76" y="16"/>
                </a:cxn>
                <a:cxn ang="0">
                  <a:pos x="76" y="12"/>
                </a:cxn>
                <a:cxn ang="0">
                  <a:pos x="71" y="12"/>
                </a:cxn>
                <a:cxn ang="0">
                  <a:pos x="71" y="16"/>
                </a:cxn>
                <a:cxn ang="0">
                  <a:pos x="84" y="44"/>
                </a:cxn>
                <a:cxn ang="0">
                  <a:pos x="76" y="35"/>
                </a:cxn>
                <a:cxn ang="0">
                  <a:pos x="95" y="13"/>
                </a:cxn>
                <a:cxn ang="0">
                  <a:pos x="95" y="44"/>
                </a:cxn>
                <a:cxn ang="0">
                  <a:pos x="105" y="17"/>
                </a:cxn>
                <a:cxn ang="0">
                  <a:pos x="104" y="12"/>
                </a:cxn>
                <a:cxn ang="0">
                  <a:pos x="110" y="28"/>
                </a:cxn>
                <a:cxn ang="0">
                  <a:pos x="133" y="35"/>
                </a:cxn>
                <a:cxn ang="0">
                  <a:pos x="115" y="29"/>
                </a:cxn>
                <a:cxn ang="0">
                  <a:pos x="115" y="25"/>
                </a:cxn>
                <a:cxn ang="0">
                  <a:pos x="115" y="25"/>
                </a:cxn>
                <a:cxn ang="0">
                  <a:pos x="180" y="12"/>
                </a:cxn>
                <a:cxn ang="0">
                  <a:pos x="171" y="13"/>
                </a:cxn>
                <a:cxn ang="0">
                  <a:pos x="171" y="44"/>
                </a:cxn>
                <a:cxn ang="0">
                  <a:pos x="179" y="16"/>
                </a:cxn>
                <a:cxn ang="0">
                  <a:pos x="185" y="44"/>
                </a:cxn>
                <a:cxn ang="0">
                  <a:pos x="192" y="19"/>
                </a:cxn>
                <a:cxn ang="0">
                  <a:pos x="204" y="25"/>
                </a:cxn>
                <a:cxn ang="0">
                  <a:pos x="208" y="25"/>
                </a:cxn>
                <a:cxn ang="0">
                  <a:pos x="231" y="12"/>
                </a:cxn>
                <a:cxn ang="0">
                  <a:pos x="244" y="35"/>
                </a:cxn>
                <a:cxn ang="0">
                  <a:pos x="223" y="36"/>
                </a:cxn>
                <a:cxn ang="0">
                  <a:pos x="231" y="12"/>
                </a:cxn>
                <a:cxn ang="0">
                  <a:pos x="239" y="25"/>
                </a:cxn>
                <a:cxn ang="0">
                  <a:pos x="239" y="0"/>
                </a:cxn>
                <a:cxn ang="0">
                  <a:pos x="241" y="4"/>
                </a:cxn>
                <a:cxn ang="0">
                  <a:pos x="266" y="16"/>
                </a:cxn>
                <a:cxn ang="0">
                  <a:pos x="259" y="4"/>
                </a:cxn>
                <a:cxn ang="0">
                  <a:pos x="249" y="12"/>
                </a:cxn>
                <a:cxn ang="0">
                  <a:pos x="255" y="34"/>
                </a:cxn>
                <a:cxn ang="0">
                  <a:pos x="268" y="40"/>
                </a:cxn>
                <a:cxn ang="0">
                  <a:pos x="275" y="44"/>
                </a:cxn>
                <a:cxn ang="0">
                  <a:pos x="275" y="13"/>
                </a:cxn>
                <a:cxn ang="0">
                  <a:pos x="280" y="7"/>
                </a:cxn>
                <a:cxn ang="0">
                  <a:pos x="275" y="7"/>
                </a:cxn>
                <a:cxn ang="0">
                  <a:pos x="303" y="45"/>
                </a:cxn>
                <a:cxn ang="0">
                  <a:pos x="303" y="41"/>
                </a:cxn>
                <a:cxn ang="0">
                  <a:pos x="317" y="29"/>
                </a:cxn>
                <a:cxn ang="0">
                  <a:pos x="303" y="16"/>
                </a:cxn>
                <a:cxn ang="0">
                  <a:pos x="339" y="12"/>
                </a:cxn>
                <a:cxn ang="0">
                  <a:pos x="330" y="13"/>
                </a:cxn>
                <a:cxn ang="0">
                  <a:pos x="330" y="44"/>
                </a:cxn>
                <a:cxn ang="0">
                  <a:pos x="340" y="17"/>
                </a:cxn>
                <a:cxn ang="0">
                  <a:pos x="339" y="12"/>
                </a:cxn>
              </a:cxnLst>
              <a:rect l="0" t="0" r="r" b="b"/>
              <a:pathLst>
                <a:path w="341" h="45">
                  <a:moveTo>
                    <a:pt x="14" y="12"/>
                  </a:moveTo>
                  <a:cubicBezTo>
                    <a:pt x="10" y="12"/>
                    <a:pt x="6" y="15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4"/>
                    <a:pt x="5" y="22"/>
                    <a:pt x="7" y="19"/>
                  </a:cubicBezTo>
                  <a:cubicBezTo>
                    <a:pt x="9" y="17"/>
                    <a:pt x="11" y="16"/>
                    <a:pt x="13" y="16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20" y="20"/>
                    <a:pt x="20" y="23"/>
                    <a:pt x="20" y="2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4"/>
                    <a:pt x="25" y="19"/>
                    <a:pt x="23" y="17"/>
                  </a:cubicBezTo>
                  <a:cubicBezTo>
                    <a:pt x="21" y="14"/>
                    <a:pt x="18" y="12"/>
                    <a:pt x="14" y="12"/>
                  </a:cubicBezTo>
                  <a:close/>
                  <a:moveTo>
                    <a:pt x="47" y="12"/>
                  </a:moveTo>
                  <a:cubicBezTo>
                    <a:pt x="38" y="12"/>
                    <a:pt x="33" y="19"/>
                    <a:pt x="33" y="28"/>
                  </a:cubicBezTo>
                  <a:cubicBezTo>
                    <a:pt x="33" y="36"/>
                    <a:pt x="37" y="45"/>
                    <a:pt x="46" y="45"/>
                  </a:cubicBezTo>
                  <a:cubicBezTo>
                    <a:pt x="56" y="45"/>
                    <a:pt x="61" y="37"/>
                    <a:pt x="61" y="28"/>
                  </a:cubicBezTo>
                  <a:cubicBezTo>
                    <a:pt x="61" y="20"/>
                    <a:pt x="56" y="12"/>
                    <a:pt x="47" y="12"/>
                  </a:cubicBezTo>
                  <a:close/>
                  <a:moveTo>
                    <a:pt x="54" y="36"/>
                  </a:moveTo>
                  <a:cubicBezTo>
                    <a:pt x="53" y="39"/>
                    <a:pt x="50" y="41"/>
                    <a:pt x="47" y="41"/>
                  </a:cubicBezTo>
                  <a:cubicBezTo>
                    <a:pt x="44" y="41"/>
                    <a:pt x="41" y="39"/>
                    <a:pt x="40" y="37"/>
                  </a:cubicBezTo>
                  <a:cubicBezTo>
                    <a:pt x="39" y="34"/>
                    <a:pt x="38" y="31"/>
                    <a:pt x="38" y="28"/>
                  </a:cubicBezTo>
                  <a:cubicBezTo>
                    <a:pt x="38" y="26"/>
                    <a:pt x="39" y="23"/>
                    <a:pt x="40" y="20"/>
                  </a:cubicBezTo>
                  <a:cubicBezTo>
                    <a:pt x="41" y="18"/>
                    <a:pt x="44" y="16"/>
                    <a:pt x="47" y="16"/>
                  </a:cubicBezTo>
                  <a:cubicBezTo>
                    <a:pt x="50" y="16"/>
                    <a:pt x="52" y="17"/>
                    <a:pt x="54" y="20"/>
                  </a:cubicBezTo>
                  <a:cubicBezTo>
                    <a:pt x="55" y="22"/>
                    <a:pt x="56" y="25"/>
                    <a:pt x="56" y="28"/>
                  </a:cubicBezTo>
                  <a:cubicBezTo>
                    <a:pt x="56" y="31"/>
                    <a:pt x="55" y="34"/>
                    <a:pt x="54" y="36"/>
                  </a:cubicBezTo>
                  <a:close/>
                  <a:moveTo>
                    <a:pt x="76" y="35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41"/>
                    <a:pt x="73" y="45"/>
                    <a:pt x="80" y="45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77" y="41"/>
                    <a:pt x="76" y="39"/>
                    <a:pt x="76" y="35"/>
                  </a:cubicBezTo>
                  <a:close/>
                  <a:moveTo>
                    <a:pt x="95" y="20"/>
                  </a:moveTo>
                  <a:cubicBezTo>
                    <a:pt x="95" y="20"/>
                    <a:pt x="95" y="20"/>
                    <a:pt x="95" y="20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6"/>
                    <a:pt x="96" y="24"/>
                    <a:pt x="97" y="22"/>
                  </a:cubicBezTo>
                  <a:cubicBezTo>
                    <a:pt x="99" y="18"/>
                    <a:pt x="101" y="17"/>
                    <a:pt x="105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99" y="12"/>
                    <a:pt x="97" y="16"/>
                    <a:pt x="95" y="20"/>
                  </a:cubicBezTo>
                  <a:close/>
                  <a:moveTo>
                    <a:pt x="124" y="12"/>
                  </a:moveTo>
                  <a:cubicBezTo>
                    <a:pt x="115" y="12"/>
                    <a:pt x="110" y="20"/>
                    <a:pt x="110" y="28"/>
                  </a:cubicBezTo>
                  <a:cubicBezTo>
                    <a:pt x="110" y="37"/>
                    <a:pt x="115" y="45"/>
                    <a:pt x="124" y="45"/>
                  </a:cubicBezTo>
                  <a:cubicBezTo>
                    <a:pt x="130" y="45"/>
                    <a:pt x="135" y="41"/>
                    <a:pt x="137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1" y="38"/>
                    <a:pt x="128" y="41"/>
                    <a:pt x="124" y="41"/>
                  </a:cubicBezTo>
                  <a:cubicBezTo>
                    <a:pt x="121" y="41"/>
                    <a:pt x="118" y="39"/>
                    <a:pt x="116" y="36"/>
                  </a:cubicBezTo>
                  <a:cubicBezTo>
                    <a:pt x="115" y="33"/>
                    <a:pt x="115" y="31"/>
                    <a:pt x="115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0"/>
                    <a:pt x="134" y="12"/>
                    <a:pt x="124" y="12"/>
                  </a:cubicBezTo>
                  <a:close/>
                  <a:moveTo>
                    <a:pt x="115" y="25"/>
                  </a:moveTo>
                  <a:cubicBezTo>
                    <a:pt x="116" y="20"/>
                    <a:pt x="119" y="16"/>
                    <a:pt x="124" y="16"/>
                  </a:cubicBezTo>
                  <a:cubicBezTo>
                    <a:pt x="130" y="16"/>
                    <a:pt x="133" y="20"/>
                    <a:pt x="133" y="25"/>
                  </a:cubicBezTo>
                  <a:lnTo>
                    <a:pt x="115" y="25"/>
                  </a:lnTo>
                  <a:close/>
                  <a:moveTo>
                    <a:pt x="199" y="12"/>
                  </a:moveTo>
                  <a:cubicBezTo>
                    <a:pt x="194" y="12"/>
                    <a:pt x="191" y="15"/>
                    <a:pt x="189" y="19"/>
                  </a:cubicBezTo>
                  <a:cubicBezTo>
                    <a:pt x="188" y="15"/>
                    <a:pt x="185" y="12"/>
                    <a:pt x="180" y="12"/>
                  </a:cubicBezTo>
                  <a:cubicBezTo>
                    <a:pt x="176" y="12"/>
                    <a:pt x="172" y="15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4"/>
                    <a:pt x="171" y="21"/>
                    <a:pt x="173" y="19"/>
                  </a:cubicBezTo>
                  <a:cubicBezTo>
                    <a:pt x="174" y="17"/>
                    <a:pt x="177" y="16"/>
                    <a:pt x="179" y="16"/>
                  </a:cubicBezTo>
                  <a:cubicBezTo>
                    <a:pt x="181" y="16"/>
                    <a:pt x="183" y="17"/>
                    <a:pt x="184" y="19"/>
                  </a:cubicBezTo>
                  <a:cubicBezTo>
                    <a:pt x="185" y="20"/>
                    <a:pt x="185" y="22"/>
                    <a:pt x="185" y="24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4"/>
                    <a:pt x="190" y="22"/>
                    <a:pt x="192" y="19"/>
                  </a:cubicBezTo>
                  <a:cubicBezTo>
                    <a:pt x="193" y="17"/>
                    <a:pt x="195" y="16"/>
                    <a:pt x="198" y="16"/>
                  </a:cubicBezTo>
                  <a:cubicBezTo>
                    <a:pt x="200" y="16"/>
                    <a:pt x="202" y="17"/>
                    <a:pt x="203" y="19"/>
                  </a:cubicBezTo>
                  <a:cubicBezTo>
                    <a:pt x="204" y="21"/>
                    <a:pt x="204" y="23"/>
                    <a:pt x="204" y="25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8" y="44"/>
                    <a:pt x="208" y="44"/>
                    <a:pt x="208" y="44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208" y="22"/>
                    <a:pt x="208" y="19"/>
                    <a:pt x="207" y="16"/>
                  </a:cubicBezTo>
                  <a:cubicBezTo>
                    <a:pt x="205" y="14"/>
                    <a:pt x="202" y="12"/>
                    <a:pt x="199" y="12"/>
                  </a:cubicBezTo>
                  <a:close/>
                  <a:moveTo>
                    <a:pt x="231" y="12"/>
                  </a:moveTo>
                  <a:cubicBezTo>
                    <a:pt x="222" y="12"/>
                    <a:pt x="216" y="20"/>
                    <a:pt x="216" y="28"/>
                  </a:cubicBezTo>
                  <a:cubicBezTo>
                    <a:pt x="216" y="37"/>
                    <a:pt x="221" y="45"/>
                    <a:pt x="231" y="45"/>
                  </a:cubicBezTo>
                  <a:cubicBezTo>
                    <a:pt x="237" y="45"/>
                    <a:pt x="242" y="41"/>
                    <a:pt x="244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8" y="38"/>
                    <a:pt x="235" y="41"/>
                    <a:pt x="231" y="41"/>
                  </a:cubicBezTo>
                  <a:cubicBezTo>
                    <a:pt x="228" y="41"/>
                    <a:pt x="225" y="39"/>
                    <a:pt x="223" y="36"/>
                  </a:cubicBezTo>
                  <a:cubicBezTo>
                    <a:pt x="222" y="33"/>
                    <a:pt x="222" y="31"/>
                    <a:pt x="222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0"/>
                    <a:pt x="241" y="12"/>
                    <a:pt x="231" y="12"/>
                  </a:cubicBezTo>
                  <a:close/>
                  <a:moveTo>
                    <a:pt x="222" y="25"/>
                  </a:moveTo>
                  <a:cubicBezTo>
                    <a:pt x="222" y="20"/>
                    <a:pt x="226" y="16"/>
                    <a:pt x="231" y="16"/>
                  </a:cubicBezTo>
                  <a:cubicBezTo>
                    <a:pt x="236" y="16"/>
                    <a:pt x="239" y="20"/>
                    <a:pt x="239" y="25"/>
                  </a:cubicBezTo>
                  <a:lnTo>
                    <a:pt x="222" y="25"/>
                  </a:lnTo>
                  <a:close/>
                  <a:moveTo>
                    <a:pt x="241" y="4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8" y="10"/>
                    <a:pt x="228" y="10"/>
                    <a:pt x="228" y="10"/>
                  </a:cubicBezTo>
                  <a:lnTo>
                    <a:pt x="241" y="4"/>
                  </a:lnTo>
                  <a:close/>
                  <a:moveTo>
                    <a:pt x="259" y="35"/>
                  </a:moveTo>
                  <a:cubicBezTo>
                    <a:pt x="259" y="16"/>
                    <a:pt x="259" y="16"/>
                    <a:pt x="259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9" y="12"/>
                    <a:pt x="259" y="12"/>
                    <a:pt x="259" y="12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55" y="5"/>
                    <a:pt x="255" y="5"/>
                    <a:pt x="255" y="5"/>
                  </a:cubicBezTo>
                  <a:cubicBezTo>
                    <a:pt x="255" y="12"/>
                    <a:pt x="255" y="12"/>
                    <a:pt x="255" y="12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5" y="41"/>
                    <a:pt x="257" y="45"/>
                    <a:pt x="263" y="45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60" y="41"/>
                    <a:pt x="259" y="39"/>
                    <a:pt x="259" y="35"/>
                  </a:cubicBezTo>
                  <a:close/>
                  <a:moveTo>
                    <a:pt x="275" y="44"/>
                  </a:moveTo>
                  <a:cubicBezTo>
                    <a:pt x="280" y="44"/>
                    <a:pt x="280" y="44"/>
                    <a:pt x="280" y="44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5" y="13"/>
                    <a:pt x="275" y="13"/>
                    <a:pt x="275" y="13"/>
                  </a:cubicBezTo>
                  <a:lnTo>
                    <a:pt x="275" y="44"/>
                  </a:lnTo>
                  <a:close/>
                  <a:moveTo>
                    <a:pt x="275" y="7"/>
                  </a:moveTo>
                  <a:cubicBezTo>
                    <a:pt x="280" y="7"/>
                    <a:pt x="280" y="7"/>
                    <a:pt x="280" y="7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75" y="2"/>
                    <a:pt x="275" y="2"/>
                    <a:pt x="275" y="2"/>
                  </a:cubicBezTo>
                  <a:lnTo>
                    <a:pt x="275" y="7"/>
                  </a:lnTo>
                  <a:close/>
                  <a:moveTo>
                    <a:pt x="303" y="12"/>
                  </a:moveTo>
                  <a:cubicBezTo>
                    <a:pt x="294" y="12"/>
                    <a:pt x="289" y="20"/>
                    <a:pt x="289" y="28"/>
                  </a:cubicBezTo>
                  <a:cubicBezTo>
                    <a:pt x="289" y="37"/>
                    <a:pt x="294" y="45"/>
                    <a:pt x="303" y="45"/>
                  </a:cubicBezTo>
                  <a:cubicBezTo>
                    <a:pt x="309" y="45"/>
                    <a:pt x="314" y="41"/>
                    <a:pt x="316" y="35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10" y="38"/>
                    <a:pt x="307" y="41"/>
                    <a:pt x="303" y="41"/>
                  </a:cubicBezTo>
                  <a:cubicBezTo>
                    <a:pt x="300" y="41"/>
                    <a:pt x="297" y="39"/>
                    <a:pt x="295" y="36"/>
                  </a:cubicBezTo>
                  <a:cubicBezTo>
                    <a:pt x="294" y="33"/>
                    <a:pt x="294" y="31"/>
                    <a:pt x="294" y="29"/>
                  </a:cubicBezTo>
                  <a:cubicBezTo>
                    <a:pt x="317" y="29"/>
                    <a:pt x="317" y="29"/>
                    <a:pt x="317" y="29"/>
                  </a:cubicBezTo>
                  <a:cubicBezTo>
                    <a:pt x="317" y="20"/>
                    <a:pt x="313" y="12"/>
                    <a:pt x="303" y="12"/>
                  </a:cubicBezTo>
                  <a:close/>
                  <a:moveTo>
                    <a:pt x="294" y="25"/>
                  </a:moveTo>
                  <a:cubicBezTo>
                    <a:pt x="295" y="20"/>
                    <a:pt x="298" y="16"/>
                    <a:pt x="303" y="16"/>
                  </a:cubicBezTo>
                  <a:cubicBezTo>
                    <a:pt x="309" y="16"/>
                    <a:pt x="312" y="20"/>
                    <a:pt x="312" y="25"/>
                  </a:cubicBezTo>
                  <a:lnTo>
                    <a:pt x="294" y="25"/>
                  </a:lnTo>
                  <a:close/>
                  <a:moveTo>
                    <a:pt x="339" y="12"/>
                  </a:moveTo>
                  <a:cubicBezTo>
                    <a:pt x="334" y="12"/>
                    <a:pt x="332" y="16"/>
                    <a:pt x="330" y="20"/>
                  </a:cubicBezTo>
                  <a:cubicBezTo>
                    <a:pt x="330" y="20"/>
                    <a:pt x="330" y="20"/>
                    <a:pt x="330" y="20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0" y="44"/>
                    <a:pt x="330" y="44"/>
                    <a:pt x="330" y="44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6"/>
                    <a:pt x="331" y="24"/>
                    <a:pt x="332" y="22"/>
                  </a:cubicBezTo>
                  <a:cubicBezTo>
                    <a:pt x="334" y="18"/>
                    <a:pt x="336" y="17"/>
                    <a:pt x="340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41" y="12"/>
                    <a:pt x="341" y="12"/>
                    <a:pt x="341" y="12"/>
                  </a:cubicBezTo>
                  <a:lnTo>
                    <a:pt x="339" y="12"/>
                  </a:lnTo>
                  <a:close/>
                </a:path>
              </a:pathLst>
            </a:custGeom>
            <a:solidFill>
              <a:srgbClr val="0048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3" name="Freeform 9"/>
            <p:cNvSpPr>
              <a:spLocks noEditPoints="1"/>
            </p:cNvSpPr>
            <p:nvPr userDrawn="1"/>
          </p:nvSpPr>
          <p:spPr bwMode="auto">
            <a:xfrm>
              <a:off x="-2084388" y="5613401"/>
              <a:ext cx="3265488" cy="436563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2" y="45"/>
                </a:cxn>
                <a:cxn ang="0">
                  <a:pos x="18" y="24"/>
                </a:cxn>
                <a:cxn ang="0">
                  <a:pos x="18" y="13"/>
                </a:cxn>
                <a:cxn ang="0">
                  <a:pos x="27" y="18"/>
                </a:cxn>
                <a:cxn ang="0">
                  <a:pos x="40" y="46"/>
                </a:cxn>
                <a:cxn ang="0">
                  <a:pos x="40" y="38"/>
                </a:cxn>
                <a:cxn ang="0">
                  <a:pos x="56" y="30"/>
                </a:cxn>
                <a:cxn ang="0">
                  <a:pos x="39" y="20"/>
                </a:cxn>
                <a:cxn ang="0">
                  <a:pos x="48" y="6"/>
                </a:cxn>
                <a:cxn ang="0">
                  <a:pos x="34" y="10"/>
                </a:cxn>
                <a:cxn ang="0">
                  <a:pos x="73" y="11"/>
                </a:cxn>
                <a:cxn ang="0">
                  <a:pos x="60" y="11"/>
                </a:cxn>
                <a:cxn ang="0">
                  <a:pos x="73" y="14"/>
                </a:cxn>
                <a:cxn ang="0">
                  <a:pos x="99" y="13"/>
                </a:cxn>
                <a:cxn ang="0">
                  <a:pos x="90" y="14"/>
                </a:cxn>
                <a:cxn ang="0">
                  <a:pos x="91" y="45"/>
                </a:cxn>
                <a:cxn ang="0">
                  <a:pos x="97" y="26"/>
                </a:cxn>
                <a:cxn ang="0">
                  <a:pos x="109" y="26"/>
                </a:cxn>
                <a:cxn ang="0">
                  <a:pos x="129" y="30"/>
                </a:cxn>
                <a:cxn ang="0">
                  <a:pos x="123" y="45"/>
                </a:cxn>
                <a:cxn ang="0">
                  <a:pos x="135" y="14"/>
                </a:cxn>
                <a:cxn ang="0">
                  <a:pos x="150" y="18"/>
                </a:cxn>
                <a:cxn ang="0">
                  <a:pos x="163" y="46"/>
                </a:cxn>
                <a:cxn ang="0">
                  <a:pos x="163" y="38"/>
                </a:cxn>
                <a:cxn ang="0">
                  <a:pos x="179" y="30"/>
                </a:cxn>
                <a:cxn ang="0">
                  <a:pos x="162" y="20"/>
                </a:cxn>
                <a:cxn ang="0">
                  <a:pos x="204" y="13"/>
                </a:cxn>
                <a:cxn ang="0">
                  <a:pos x="195" y="14"/>
                </a:cxn>
                <a:cxn ang="0">
                  <a:pos x="195" y="45"/>
                </a:cxn>
                <a:cxn ang="0">
                  <a:pos x="202" y="26"/>
                </a:cxn>
                <a:cxn ang="0">
                  <a:pos x="214" y="26"/>
                </a:cxn>
                <a:cxn ang="0">
                  <a:pos x="233" y="3"/>
                </a:cxn>
                <a:cxn ang="0">
                  <a:pos x="216" y="14"/>
                </a:cxn>
                <a:cxn ang="0">
                  <a:pos x="221" y="34"/>
                </a:cxn>
                <a:cxn ang="0">
                  <a:pos x="239" y="45"/>
                </a:cxn>
                <a:cxn ang="0">
                  <a:pos x="233" y="33"/>
                </a:cxn>
                <a:cxn ang="0">
                  <a:pos x="239" y="14"/>
                </a:cxn>
                <a:cxn ang="0">
                  <a:pos x="259" y="13"/>
                </a:cxn>
                <a:cxn ang="0">
                  <a:pos x="277" y="30"/>
                </a:cxn>
                <a:cxn ang="0">
                  <a:pos x="255" y="29"/>
                </a:cxn>
                <a:cxn ang="0">
                  <a:pos x="259" y="38"/>
                </a:cxn>
                <a:cxn ang="0">
                  <a:pos x="292" y="18"/>
                </a:cxn>
                <a:cxn ang="0">
                  <a:pos x="280" y="45"/>
                </a:cxn>
                <a:cxn ang="0">
                  <a:pos x="296" y="22"/>
                </a:cxn>
                <a:cxn ang="0">
                  <a:pos x="311" y="45"/>
                </a:cxn>
                <a:cxn ang="0">
                  <a:pos x="301" y="13"/>
                </a:cxn>
                <a:cxn ang="0">
                  <a:pos x="328" y="24"/>
                </a:cxn>
                <a:cxn ang="0">
                  <a:pos x="336" y="23"/>
                </a:cxn>
                <a:cxn ang="0">
                  <a:pos x="321" y="16"/>
                </a:cxn>
                <a:cxn ang="0">
                  <a:pos x="335" y="36"/>
                </a:cxn>
                <a:cxn ang="0">
                  <a:pos x="314" y="36"/>
                </a:cxn>
                <a:cxn ang="0">
                  <a:pos x="342" y="27"/>
                </a:cxn>
              </a:cxnLst>
              <a:rect l="0" t="0" r="r" b="b"/>
              <a:pathLst>
                <a:path w="346" h="46"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0"/>
                    <a:pt x="12" y="28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19" y="24"/>
                    <a:pt x="20" y="2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4" y="13"/>
                    <a:pt x="11" y="16"/>
                    <a:pt x="10" y="20"/>
                  </a:cubicBezTo>
                  <a:close/>
                  <a:moveTo>
                    <a:pt x="39" y="13"/>
                  </a:moveTo>
                  <a:cubicBezTo>
                    <a:pt x="35" y="13"/>
                    <a:pt x="30" y="15"/>
                    <a:pt x="27" y="18"/>
                  </a:cubicBezTo>
                  <a:cubicBezTo>
                    <a:pt x="24" y="21"/>
                    <a:pt x="22" y="26"/>
                    <a:pt x="22" y="30"/>
                  </a:cubicBezTo>
                  <a:cubicBezTo>
                    <a:pt x="22" y="34"/>
                    <a:pt x="24" y="39"/>
                    <a:pt x="27" y="42"/>
                  </a:cubicBezTo>
                  <a:cubicBezTo>
                    <a:pt x="31" y="45"/>
                    <a:pt x="35" y="46"/>
                    <a:pt x="40" y="46"/>
                  </a:cubicBezTo>
                  <a:cubicBezTo>
                    <a:pt x="47" y="46"/>
                    <a:pt x="54" y="42"/>
                    <a:pt x="5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7"/>
                    <a:pt x="42" y="38"/>
                    <a:pt x="40" y="38"/>
                  </a:cubicBezTo>
                  <a:cubicBezTo>
                    <a:pt x="36" y="38"/>
                    <a:pt x="35" y="35"/>
                    <a:pt x="3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0"/>
                    <a:pt x="50" y="13"/>
                    <a:pt x="39" y="13"/>
                  </a:cubicBezTo>
                  <a:close/>
                  <a:moveTo>
                    <a:pt x="35" y="26"/>
                  </a:moveTo>
                  <a:cubicBezTo>
                    <a:pt x="35" y="23"/>
                    <a:pt x="36" y="20"/>
                    <a:pt x="39" y="20"/>
                  </a:cubicBezTo>
                  <a:cubicBezTo>
                    <a:pt x="43" y="20"/>
                    <a:pt x="44" y="23"/>
                    <a:pt x="44" y="26"/>
                  </a:cubicBezTo>
                  <a:lnTo>
                    <a:pt x="35" y="26"/>
                  </a:lnTo>
                  <a:close/>
                  <a:moveTo>
                    <a:pt x="48" y="6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48" y="6"/>
                  </a:lnTo>
                  <a:close/>
                  <a:moveTo>
                    <a:pt x="6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0" y="2"/>
                    <a:pt x="60" y="2"/>
                    <a:pt x="60" y="2"/>
                  </a:cubicBezTo>
                  <a:lnTo>
                    <a:pt x="60" y="11"/>
                  </a:lnTo>
                  <a:close/>
                  <a:moveTo>
                    <a:pt x="60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60" y="14"/>
                    <a:pt x="60" y="14"/>
                    <a:pt x="60" y="14"/>
                  </a:cubicBezTo>
                  <a:lnTo>
                    <a:pt x="60" y="45"/>
                  </a:lnTo>
                  <a:close/>
                  <a:moveTo>
                    <a:pt x="99" y="13"/>
                  </a:moveTo>
                  <a:cubicBezTo>
                    <a:pt x="95" y="13"/>
                    <a:pt x="92" y="15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4"/>
                    <a:pt x="91" y="22"/>
                    <a:pt x="94" y="22"/>
                  </a:cubicBezTo>
                  <a:cubicBezTo>
                    <a:pt x="97" y="22"/>
                    <a:pt x="97" y="24"/>
                    <a:pt x="97" y="26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3"/>
                    <a:pt x="109" y="19"/>
                    <a:pt x="107" y="16"/>
                  </a:cubicBezTo>
                  <a:cubicBezTo>
                    <a:pt x="105" y="14"/>
                    <a:pt x="102" y="13"/>
                    <a:pt x="99" y="13"/>
                  </a:cubicBezTo>
                  <a:close/>
                  <a:moveTo>
                    <a:pt x="129" y="30"/>
                  </a:moveTo>
                  <a:cubicBezTo>
                    <a:pt x="124" y="14"/>
                    <a:pt x="124" y="14"/>
                    <a:pt x="12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5" y="14"/>
                    <a:pt x="135" y="14"/>
                    <a:pt x="135" y="14"/>
                  </a:cubicBezTo>
                  <a:lnTo>
                    <a:pt x="129" y="30"/>
                  </a:lnTo>
                  <a:close/>
                  <a:moveTo>
                    <a:pt x="162" y="13"/>
                  </a:moveTo>
                  <a:cubicBezTo>
                    <a:pt x="158" y="13"/>
                    <a:pt x="153" y="15"/>
                    <a:pt x="150" y="18"/>
                  </a:cubicBezTo>
                  <a:cubicBezTo>
                    <a:pt x="147" y="21"/>
                    <a:pt x="145" y="26"/>
                    <a:pt x="145" y="30"/>
                  </a:cubicBezTo>
                  <a:cubicBezTo>
                    <a:pt x="145" y="34"/>
                    <a:pt x="147" y="39"/>
                    <a:pt x="150" y="42"/>
                  </a:cubicBezTo>
                  <a:cubicBezTo>
                    <a:pt x="154" y="45"/>
                    <a:pt x="158" y="46"/>
                    <a:pt x="163" y="46"/>
                  </a:cubicBezTo>
                  <a:cubicBezTo>
                    <a:pt x="170" y="46"/>
                    <a:pt x="177" y="42"/>
                    <a:pt x="179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7"/>
                    <a:pt x="166" y="38"/>
                    <a:pt x="163" y="38"/>
                  </a:cubicBezTo>
                  <a:cubicBezTo>
                    <a:pt x="159" y="38"/>
                    <a:pt x="158" y="35"/>
                    <a:pt x="158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20"/>
                    <a:pt x="173" y="13"/>
                    <a:pt x="162" y="13"/>
                  </a:cubicBezTo>
                  <a:close/>
                  <a:moveTo>
                    <a:pt x="158" y="26"/>
                  </a:moveTo>
                  <a:cubicBezTo>
                    <a:pt x="158" y="23"/>
                    <a:pt x="159" y="20"/>
                    <a:pt x="162" y="20"/>
                  </a:cubicBezTo>
                  <a:cubicBezTo>
                    <a:pt x="166" y="20"/>
                    <a:pt x="167" y="23"/>
                    <a:pt x="167" y="26"/>
                  </a:cubicBezTo>
                  <a:lnTo>
                    <a:pt x="158" y="26"/>
                  </a:lnTo>
                  <a:close/>
                  <a:moveTo>
                    <a:pt x="204" y="13"/>
                  </a:moveTo>
                  <a:cubicBezTo>
                    <a:pt x="200" y="13"/>
                    <a:pt x="196" y="15"/>
                    <a:pt x="195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95" y="45"/>
                    <a:pt x="195" y="45"/>
                    <a:pt x="195" y="4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4"/>
                    <a:pt x="196" y="22"/>
                    <a:pt x="199" y="22"/>
                  </a:cubicBezTo>
                  <a:cubicBezTo>
                    <a:pt x="202" y="22"/>
                    <a:pt x="202" y="24"/>
                    <a:pt x="202" y="26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14" y="23"/>
                    <a:pt x="214" y="19"/>
                    <a:pt x="212" y="16"/>
                  </a:cubicBezTo>
                  <a:cubicBezTo>
                    <a:pt x="210" y="14"/>
                    <a:pt x="207" y="13"/>
                    <a:pt x="204" y="13"/>
                  </a:cubicBezTo>
                  <a:close/>
                  <a:moveTo>
                    <a:pt x="233" y="3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16" y="22"/>
                    <a:pt x="216" y="22"/>
                    <a:pt x="216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1" y="37"/>
                    <a:pt x="221" y="40"/>
                    <a:pt x="223" y="43"/>
                  </a:cubicBezTo>
                  <a:cubicBezTo>
                    <a:pt x="225" y="45"/>
                    <a:pt x="228" y="46"/>
                    <a:pt x="231" y="46"/>
                  </a:cubicBezTo>
                  <a:cubicBezTo>
                    <a:pt x="232" y="46"/>
                    <a:pt x="236" y="46"/>
                    <a:pt x="239" y="45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8" y="36"/>
                    <a:pt x="237" y="37"/>
                    <a:pt x="236" y="37"/>
                  </a:cubicBezTo>
                  <a:cubicBezTo>
                    <a:pt x="233" y="37"/>
                    <a:pt x="233" y="35"/>
                    <a:pt x="233" y="33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3"/>
                  </a:lnTo>
                  <a:close/>
                  <a:moveTo>
                    <a:pt x="259" y="13"/>
                  </a:moveTo>
                  <a:cubicBezTo>
                    <a:pt x="249" y="13"/>
                    <a:pt x="242" y="20"/>
                    <a:pt x="242" y="30"/>
                  </a:cubicBezTo>
                  <a:cubicBezTo>
                    <a:pt x="242" y="39"/>
                    <a:pt x="250" y="46"/>
                    <a:pt x="259" y="46"/>
                  </a:cubicBezTo>
                  <a:cubicBezTo>
                    <a:pt x="269" y="46"/>
                    <a:pt x="277" y="39"/>
                    <a:pt x="277" y="30"/>
                  </a:cubicBezTo>
                  <a:cubicBezTo>
                    <a:pt x="277" y="20"/>
                    <a:pt x="269" y="13"/>
                    <a:pt x="259" y="13"/>
                  </a:cubicBezTo>
                  <a:close/>
                  <a:moveTo>
                    <a:pt x="259" y="38"/>
                  </a:moveTo>
                  <a:cubicBezTo>
                    <a:pt x="257" y="38"/>
                    <a:pt x="255" y="38"/>
                    <a:pt x="255" y="29"/>
                  </a:cubicBezTo>
                  <a:cubicBezTo>
                    <a:pt x="255" y="26"/>
                    <a:pt x="255" y="21"/>
                    <a:pt x="259" y="21"/>
                  </a:cubicBezTo>
                  <a:cubicBezTo>
                    <a:pt x="263" y="21"/>
                    <a:pt x="264" y="26"/>
                    <a:pt x="264" y="29"/>
                  </a:cubicBezTo>
                  <a:cubicBezTo>
                    <a:pt x="264" y="38"/>
                    <a:pt x="262" y="38"/>
                    <a:pt x="259" y="38"/>
                  </a:cubicBezTo>
                  <a:close/>
                  <a:moveTo>
                    <a:pt x="301" y="13"/>
                  </a:moveTo>
                  <a:cubicBezTo>
                    <a:pt x="297" y="13"/>
                    <a:pt x="293" y="15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80" y="14"/>
                    <a:pt x="280" y="14"/>
                    <a:pt x="280" y="14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92" y="45"/>
                    <a:pt x="292" y="45"/>
                    <a:pt x="292" y="45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4"/>
                    <a:pt x="293" y="22"/>
                    <a:pt x="296" y="22"/>
                  </a:cubicBezTo>
                  <a:cubicBezTo>
                    <a:pt x="299" y="22"/>
                    <a:pt x="299" y="24"/>
                    <a:pt x="299" y="2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1" y="23"/>
                    <a:pt x="311" y="19"/>
                    <a:pt x="309" y="16"/>
                  </a:cubicBezTo>
                  <a:cubicBezTo>
                    <a:pt x="307" y="14"/>
                    <a:pt x="304" y="13"/>
                    <a:pt x="301" y="13"/>
                  </a:cubicBezTo>
                  <a:close/>
                  <a:moveTo>
                    <a:pt x="342" y="27"/>
                  </a:moveTo>
                  <a:cubicBezTo>
                    <a:pt x="339" y="25"/>
                    <a:pt x="336" y="25"/>
                    <a:pt x="333" y="24"/>
                  </a:cubicBezTo>
                  <a:cubicBezTo>
                    <a:pt x="332" y="24"/>
                    <a:pt x="329" y="24"/>
                    <a:pt x="328" y="24"/>
                  </a:cubicBezTo>
                  <a:cubicBezTo>
                    <a:pt x="327" y="23"/>
                    <a:pt x="326" y="23"/>
                    <a:pt x="326" y="22"/>
                  </a:cubicBezTo>
                  <a:cubicBezTo>
                    <a:pt x="326" y="21"/>
                    <a:pt x="328" y="20"/>
                    <a:pt x="330" y="20"/>
                  </a:cubicBezTo>
                  <a:cubicBezTo>
                    <a:pt x="332" y="20"/>
                    <a:pt x="335" y="21"/>
                    <a:pt x="336" y="23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3" y="15"/>
                    <a:pt x="337" y="13"/>
                    <a:pt x="331" y="13"/>
                  </a:cubicBezTo>
                  <a:cubicBezTo>
                    <a:pt x="327" y="13"/>
                    <a:pt x="324" y="14"/>
                    <a:pt x="321" y="16"/>
                  </a:cubicBezTo>
                  <a:cubicBezTo>
                    <a:pt x="318" y="17"/>
                    <a:pt x="316" y="20"/>
                    <a:pt x="316" y="24"/>
                  </a:cubicBezTo>
                  <a:cubicBezTo>
                    <a:pt x="316" y="32"/>
                    <a:pt x="323" y="33"/>
                    <a:pt x="330" y="34"/>
                  </a:cubicBezTo>
                  <a:cubicBezTo>
                    <a:pt x="331" y="34"/>
                    <a:pt x="335" y="35"/>
                    <a:pt x="335" y="36"/>
                  </a:cubicBezTo>
                  <a:cubicBezTo>
                    <a:pt x="335" y="38"/>
                    <a:pt x="332" y="38"/>
                    <a:pt x="331" y="38"/>
                  </a:cubicBezTo>
                  <a:cubicBezTo>
                    <a:pt x="328" y="38"/>
                    <a:pt x="325" y="38"/>
                    <a:pt x="324" y="35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7" y="43"/>
                    <a:pt x="323" y="46"/>
                    <a:pt x="330" y="46"/>
                  </a:cubicBezTo>
                  <a:cubicBezTo>
                    <a:pt x="337" y="46"/>
                    <a:pt x="346" y="43"/>
                    <a:pt x="346" y="35"/>
                  </a:cubicBezTo>
                  <a:cubicBezTo>
                    <a:pt x="346" y="31"/>
                    <a:pt x="345" y="28"/>
                    <a:pt x="342" y="27"/>
                  </a:cubicBezTo>
                  <a:close/>
                </a:path>
              </a:pathLst>
            </a:custGeom>
            <a:solidFill>
              <a:srgbClr val="0048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1265237" y="5641976"/>
              <a:ext cx="471488" cy="493713"/>
            </a:xfrm>
            <a:custGeom>
              <a:avLst/>
              <a:gdLst/>
              <a:ahLst/>
              <a:cxnLst>
                <a:cxn ang="0">
                  <a:pos x="60" y="311"/>
                </a:cxn>
                <a:cxn ang="0">
                  <a:pos x="297" y="0"/>
                </a:cxn>
                <a:cxn ang="0">
                  <a:pos x="238" y="0"/>
                </a:cxn>
                <a:cxn ang="0">
                  <a:pos x="0" y="311"/>
                </a:cxn>
                <a:cxn ang="0">
                  <a:pos x="60" y="311"/>
                </a:cxn>
              </a:cxnLst>
              <a:rect l="0" t="0" r="r" b="b"/>
              <a:pathLst>
                <a:path w="297" h="311">
                  <a:moveTo>
                    <a:pt x="60" y="311"/>
                  </a:moveTo>
                  <a:lnTo>
                    <a:pt x="297" y="0"/>
                  </a:lnTo>
                  <a:lnTo>
                    <a:pt x="238" y="0"/>
                  </a:lnTo>
                  <a:lnTo>
                    <a:pt x="0" y="311"/>
                  </a:lnTo>
                  <a:lnTo>
                    <a:pt x="60" y="31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3460" y="4166191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7679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0078" y="1724360"/>
            <a:ext cx="6151976" cy="732102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7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053891" y="3037549"/>
            <a:ext cx="5251408" cy="585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41247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656494" y="443678"/>
            <a:ext cx="3862644" cy="732102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858143" y="1458358"/>
            <a:ext cx="2660992" cy="585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572462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 flipH="1">
            <a:off x="2497670" y="2185117"/>
            <a:ext cx="2816754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309232" y="2355454"/>
            <a:ext cx="7209907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4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978217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99" tIns="34849" rIns="69699" bIns="34849" rtlCol="0" anchor="ctr"/>
          <a:lstStyle/>
          <a:p>
            <a:pPr algn="ctr" defTabSz="69699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/>
        </p:nvGrpSpPr>
        <p:grpSpPr>
          <a:xfrm>
            <a:off x="7259479" y="4062155"/>
            <a:ext cx="338319" cy="253642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41303" y="4130695"/>
            <a:ext cx="2421745" cy="2552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8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9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6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6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07" y="991615"/>
            <a:ext cx="7204480" cy="978678"/>
          </a:xfrm>
        </p:spPr>
        <p:txBody>
          <a:bodyPr anchor="b" anchorCtr="0"/>
          <a:lstStyle>
            <a:lvl1pPr marL="0" indent="0" algn="ctr">
              <a:buFontTx/>
              <a:buNone/>
              <a:defRPr sz="41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81"/>
              </a:spcBef>
              <a:buFontTx/>
              <a:buNone/>
              <a:defRPr sz="24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Parallélogramme 12"/>
          <p:cNvSpPr>
            <a:spLocks noChangeAspect="1"/>
          </p:cNvSpPr>
          <p:nvPr/>
        </p:nvSpPr>
        <p:spPr>
          <a:xfrm>
            <a:off x="627445" y="-2930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99" tIns="34849" rIns="69699" bIns="34849" rtlCol="0" anchor="ctr"/>
          <a:lstStyle/>
          <a:p>
            <a:pPr algn="ctr" defTabSz="69699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7" y="4166191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6559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 flipH="1">
            <a:off x="2497670" y="2185117"/>
            <a:ext cx="2816754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309232" y="2355454"/>
            <a:ext cx="7209907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4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978217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99" tIns="34849" rIns="69699" bIns="34849" rtlCol="0" anchor="ctr"/>
          <a:lstStyle/>
          <a:p>
            <a:pPr algn="ctr" defTabSz="69699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/>
        </p:nvGrpSpPr>
        <p:grpSpPr>
          <a:xfrm>
            <a:off x="7259479" y="4062155"/>
            <a:ext cx="338319" cy="253642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07" y="991615"/>
            <a:ext cx="7204480" cy="978678"/>
          </a:xfrm>
        </p:spPr>
        <p:txBody>
          <a:bodyPr anchor="b" anchorCtr="0"/>
          <a:lstStyle>
            <a:lvl1pPr marL="0" indent="0" algn="ctr">
              <a:buFontTx/>
              <a:buNone/>
              <a:defRPr sz="41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81"/>
              </a:spcBef>
              <a:buFontTx/>
              <a:buNone/>
              <a:defRPr sz="24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Parallélogramme 18"/>
          <p:cNvSpPr>
            <a:spLocks noChangeAspect="1"/>
          </p:cNvSpPr>
          <p:nvPr/>
        </p:nvSpPr>
        <p:spPr>
          <a:xfrm>
            <a:off x="627445" y="-2930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99" tIns="34849" rIns="69699" bIns="34849" rtlCol="0" anchor="ctr"/>
          <a:lstStyle/>
          <a:p>
            <a:pPr algn="ctr" defTabSz="69699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7" y="4166191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760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 AXA" descr="\\Mac\AllFiles\Volumes\DOSSIERS EN COURS\17_1098 AXA_Creation_gabarits\elements\png\new_logo_axa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493" y="4037018"/>
            <a:ext cx="17938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ommaire"/>
          <p:cNvSpPr>
            <a:spLocks noGrp="1"/>
          </p:cNvSpPr>
          <p:nvPr>
            <p:ph type="title"/>
          </p:nvPr>
        </p:nvSpPr>
        <p:spPr>
          <a:xfrm>
            <a:off x="234003" y="274638"/>
            <a:ext cx="7344088" cy="288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9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90525" y="4061428"/>
            <a:ext cx="1822450" cy="233362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l Date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68591" y="4061428"/>
            <a:ext cx="2474912" cy="233362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MENTION DE CONFIDENTIALITÉ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425007" y="707700"/>
            <a:ext cx="3608215" cy="3148992"/>
          </a:xfrm>
        </p:spPr>
        <p:txBody>
          <a:bodyPr anchor="ctr" anchorCtr="0"/>
          <a:lstStyle>
            <a:lvl1pPr marL="407793" indent="-407793">
              <a:spcBef>
                <a:spcPts val="1524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900" b="0">
                <a:solidFill>
                  <a:srgbClr val="004563"/>
                </a:solidFill>
                <a:latin typeface="Century Gothic" pitchFamily="34" charset="0"/>
              </a:defRPr>
            </a:lvl2pPr>
            <a:lvl3pPr marL="137948" indent="-137948">
              <a:buClr>
                <a:srgbClr val="004563"/>
              </a:buClr>
              <a:defRPr sz="900" b="1">
                <a:latin typeface="Century Gothic" pitchFamily="34" charset="0"/>
              </a:defRPr>
            </a:lvl3pPr>
            <a:lvl4pPr marL="137948" indent="0">
              <a:defRPr sz="900">
                <a:latin typeface="Century Gothic" pitchFamily="34" charset="0"/>
              </a:defRPr>
            </a:lvl4pPr>
            <a:lvl5pPr marL="275894" indent="-137948">
              <a:defRPr sz="9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6033219" y="704692"/>
            <a:ext cx="488680" cy="3148992"/>
          </a:xfrm>
        </p:spPr>
        <p:txBody>
          <a:bodyPr anchor="ctr" anchorCtr="0"/>
          <a:lstStyle>
            <a:lvl1pPr marL="407793" indent="-407793" algn="r">
              <a:spcBef>
                <a:spcPts val="1524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  <a:latin typeface="Century Gothic" pitchFamily="34" charset="0"/>
              </a:defRPr>
            </a:lvl2pPr>
            <a:lvl3pPr marL="137948" indent="-137948" algn="r">
              <a:buClr>
                <a:schemeClr val="tx2"/>
              </a:buClr>
              <a:defRPr sz="900" b="1">
                <a:latin typeface="Century Gothic" pitchFamily="34" charset="0"/>
              </a:defRPr>
            </a:lvl3pPr>
            <a:lvl4pPr marL="137948" indent="0" algn="r">
              <a:defRPr sz="900">
                <a:latin typeface="Century Gothic" pitchFamily="34" charset="0"/>
              </a:defRPr>
            </a:lvl4pPr>
            <a:lvl5pPr marL="275894" indent="-137948" algn="r">
              <a:defRPr sz="9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6AEC3D-8B61-4B1A-8D03-2B2F4891BD66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7" y="4168916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1859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30669" y="1005624"/>
            <a:ext cx="6553473" cy="2863334"/>
          </a:xfrm>
          <a:prstGeom prst="rect">
            <a:avLst/>
          </a:prstGeom>
        </p:spPr>
        <p:txBody>
          <a:bodyPr vert="horz"/>
          <a:lstStyle>
            <a:lvl1pPr marL="217812" indent="-217812">
              <a:buSzPct val="120000"/>
              <a:buFontTx/>
              <a:buBlip>
                <a:blip r:embed="rId2"/>
              </a:buBlip>
              <a:defRPr sz="1400">
                <a:solidFill>
                  <a:srgbClr val="404040"/>
                </a:solidFill>
                <a:latin typeface="Arial"/>
                <a:cs typeface="Arial"/>
              </a:defRPr>
            </a:lvl1pPr>
            <a:lvl2pPr marL="566310" indent="-217812">
              <a:buClr>
                <a:srgbClr val="00727A"/>
              </a:buClr>
              <a:buSzPct val="100000"/>
              <a:buFont typeface="Wingdings" pitchFamily="2" charset="2"/>
              <a:buChar char="à"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1633" indent="-124638">
              <a:buClr>
                <a:srgbClr val="004563"/>
              </a:buClr>
              <a:buSzPct val="100000"/>
              <a:buFont typeface="Arial" pitchFamily="34" charset="0"/>
              <a:buChar char="­"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21175" y="524838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812" indent="-217812">
              <a:buSzPct val="120000"/>
              <a:buFontTx/>
              <a:buNone/>
              <a:defRPr sz="11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66310" indent="-217812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1633" indent="-124638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39356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AEC3D-8B61-4B1A-8D03-2B2F4891BD66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629311" y="1424550"/>
            <a:ext cx="6554831" cy="2444408"/>
          </a:xfrm>
        </p:spPr>
        <p:txBody>
          <a:bodyPr>
            <a:normAutofit/>
          </a:bodyPr>
          <a:lstStyle>
            <a:lvl1pPr>
              <a:buFontTx/>
              <a:buNone/>
              <a:defRPr sz="11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21175" y="524838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812" indent="-217812">
              <a:buSzPct val="120000"/>
              <a:buFontTx/>
              <a:buNone/>
              <a:defRPr sz="11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66310" indent="-217812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1633" indent="-124638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7" y="4168916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623298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0561805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EC3D-8B61-4B1A-8D03-2B2F4891BD66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512671" y="1422207"/>
            <a:ext cx="3210280" cy="227663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3984442" y="1422207"/>
            <a:ext cx="3210280" cy="227663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23298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69443" y="966949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621175" y="524838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812" indent="-217812">
              <a:buSzPct val="120000"/>
              <a:buFontTx/>
              <a:buNone/>
              <a:defRPr sz="11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66310" indent="-217812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1633" indent="-124638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7" y="4168916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106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EC3D-8B61-4B1A-8D03-2B2F4891BD66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512671" y="1419555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3984442" y="1419555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623298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069443" y="966949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621175" y="524838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812" indent="-217812">
              <a:buSzPct val="120000"/>
              <a:buFontTx/>
              <a:buNone/>
              <a:defRPr sz="11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66310" indent="-217812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1633" indent="-124638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7" y="4168916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07011" y="2939443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3978783" y="2939443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617639" y="2499570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063784" y="2499570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303230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116160" y="1005625"/>
            <a:ext cx="3067981" cy="2863333"/>
          </a:xfrm>
          <a:prstGeom prst="rect">
            <a:avLst/>
          </a:prstGeom>
        </p:spPr>
        <p:txBody>
          <a:bodyPr vert="horz" anchor="ctr" anchorCtr="0"/>
          <a:lstStyle>
            <a:lvl1pPr marL="217812" indent="-217812">
              <a:spcBef>
                <a:spcPts val="1144"/>
              </a:spcBef>
              <a:buSzPct val="120000"/>
              <a:buFontTx/>
              <a:buBlip>
                <a:blip r:embed="rId2"/>
              </a:buBlip>
              <a:defRPr sz="1400">
                <a:solidFill>
                  <a:srgbClr val="404040"/>
                </a:solidFill>
                <a:latin typeface="Arial"/>
                <a:cs typeface="Arial"/>
              </a:defRPr>
            </a:lvl1pPr>
            <a:lvl2pPr marL="566310" indent="-217812">
              <a:spcBef>
                <a:spcPts val="1144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1633" indent="-124638">
              <a:spcBef>
                <a:spcPts val="1144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6AEC3D-8B61-4B1A-8D03-2B2F4891BD66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946673" y="1868497"/>
            <a:ext cx="2334133" cy="1562834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23298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621175" y="524838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812" indent="-217812">
              <a:buSzPct val="120000"/>
              <a:buFontTx/>
              <a:buNone/>
              <a:defRPr sz="11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66310" indent="-217812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1633" indent="-124638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7" y="4168916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064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30664" y="1005624"/>
            <a:ext cx="1999156" cy="103612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54881" rIns="54881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2902375" y="1005624"/>
            <a:ext cx="1999156" cy="1036128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54881" rIns="54881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5184981" y="1005624"/>
            <a:ext cx="1999156" cy="1036128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54881" rIns="54881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625480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17812" indent="-217812">
              <a:buSzPct val="100000"/>
              <a:buFontTx/>
              <a:buBlip>
                <a:blip r:embed="rId2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66310" indent="-217812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2914125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17812" indent="-217812">
              <a:buSzPct val="100000"/>
              <a:buFontTx/>
              <a:buBlip>
                <a:blip r:embed="rId4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66310" indent="-217812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5184022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17812" indent="-217812">
              <a:buSzPct val="100000"/>
              <a:buFontTx/>
              <a:buBlip>
                <a:blip r:embed="rId5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66310" indent="-217812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6AEC3D-8B61-4B1A-8D03-2B2F4891BD66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621175" y="524838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812" indent="-217812">
              <a:buSzPct val="120000"/>
              <a:buFontTx/>
              <a:buNone/>
              <a:defRPr sz="11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66310" indent="-217812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1633" indent="-124638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7" y="4168916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043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004159" y="1005625"/>
            <a:ext cx="2179979" cy="286333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19527" tIns="192085" rIns="219527" bIns="192085" anchor="ctr" anchorCtr="1">
            <a:normAutofit/>
          </a:bodyPr>
          <a:lstStyle>
            <a:lvl1pPr marL="0" indent="0" algn="ctr">
              <a:buNone/>
              <a:defRPr sz="11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630271" y="1005625"/>
            <a:ext cx="3659598" cy="2863333"/>
          </a:xfrm>
          <a:prstGeom prst="rect">
            <a:avLst/>
          </a:prstGeom>
        </p:spPr>
        <p:txBody>
          <a:bodyPr vert="horz" anchor="ctr" anchorCtr="0"/>
          <a:lstStyle>
            <a:lvl1pPr marL="217812" indent="-217812">
              <a:buSzPct val="120000"/>
              <a:buFontTx/>
              <a:buBlip>
                <a:blip r:embed="rId2"/>
              </a:buBlip>
              <a:defRPr sz="1400">
                <a:solidFill>
                  <a:srgbClr val="404040"/>
                </a:solidFill>
                <a:latin typeface="Arial"/>
                <a:cs typeface="Arial"/>
              </a:defRPr>
            </a:lvl1pPr>
            <a:lvl2pPr marL="566310" indent="-217812">
              <a:buSzPct val="200000"/>
              <a:buFontTx/>
              <a:buBlip>
                <a:blip r:embed="rId3"/>
              </a:buBlip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871247" indent="-174249">
              <a:buSzPct val="100000"/>
              <a:buFont typeface="Lucida Grande"/>
              <a:buChar char="&gt;"/>
              <a:defRPr sz="11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EC3D-8B61-4B1A-8D03-2B2F4891BD66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21175" y="524838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812" indent="-217812">
              <a:buSzPct val="120000"/>
              <a:buFontTx/>
              <a:buNone/>
              <a:defRPr sz="11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66310" indent="-217812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1633" indent="-124638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7" y="4168916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5498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AEC3D-8B61-4B1A-8D03-2B2F4891BD66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21175" y="524838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812" indent="-217812">
              <a:buSzPct val="120000"/>
              <a:buFontTx/>
              <a:buNone/>
              <a:defRPr sz="11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66310" indent="-217812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1633" indent="-124638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7" y="4168916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104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5907" y="1364560"/>
            <a:ext cx="6640275" cy="9415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71813" y="2489150"/>
            <a:ext cx="5468462" cy="11225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90607" y="4071302"/>
            <a:ext cx="1822821" cy="233866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3443" y="4149461"/>
            <a:ext cx="4381665" cy="158972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5179-55B6-4230-9A4D-F5334E10A7C6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7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90525" y="4061428"/>
            <a:ext cx="1822450" cy="233362"/>
          </a:xfrm>
          <a:prstGeom prst="rect">
            <a:avLst/>
          </a:prstGeom>
        </p:spPr>
        <p:txBody>
          <a:bodyPr/>
          <a:lstStyle/>
          <a:p>
            <a:r>
              <a:rPr lang="fr-FR" noProof="0" dirty="0"/>
              <a:t>Titre de la présentation l 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68591" y="4061428"/>
            <a:ext cx="2474912" cy="233362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MENTION DE CONFIDENTIALITÉ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1134" y="4208573"/>
            <a:ext cx="861229" cy="1555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>
              <a:solidFill>
                <a:srgbClr val="E40A38"/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83395" y="4208573"/>
            <a:ext cx="4490595" cy="1555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Engagements et Audit avec les agences sans papier, point d'avancement 1er octobre 2013 - C.Badou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9841" y="4208573"/>
            <a:ext cx="402811" cy="1555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A7A2C27-A211-4BA1-B4CF-AC0747D7FC54}" type="slidenum">
              <a:rPr lang="fr-FR">
                <a:solidFill>
                  <a:srgbClr val="004563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50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03810" y="1242602"/>
            <a:ext cx="7204481" cy="732102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29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497670" y="2185117"/>
            <a:ext cx="2816754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09234" y="2355454"/>
            <a:ext cx="7209907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3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627447" y="-2930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3978217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31" name="Groupe 30"/>
          <p:cNvGrpSpPr>
            <a:grpSpLocks noChangeAspect="1"/>
          </p:cNvGrpSpPr>
          <p:nvPr userDrawn="1"/>
        </p:nvGrpSpPr>
        <p:grpSpPr>
          <a:xfrm>
            <a:off x="5679770" y="4063727"/>
            <a:ext cx="1918028" cy="253642"/>
            <a:chOff x="-2084388" y="4589463"/>
            <a:chExt cx="9144001" cy="1612900"/>
          </a:xfrm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5445125" y="4589463"/>
              <a:ext cx="1614488" cy="16129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6351588" y="4589463"/>
              <a:ext cx="708025" cy="796925"/>
            </a:xfrm>
            <a:custGeom>
              <a:avLst/>
              <a:gdLst/>
              <a:ahLst/>
              <a:cxnLst>
                <a:cxn ang="0">
                  <a:pos x="60" y="502"/>
                </a:cxn>
                <a:cxn ang="0">
                  <a:pos x="446" y="0"/>
                </a:cxn>
                <a:cxn ang="0">
                  <a:pos x="386" y="0"/>
                </a:cxn>
                <a:cxn ang="0">
                  <a:pos x="0" y="502"/>
                </a:cxn>
                <a:cxn ang="0">
                  <a:pos x="60" y="502"/>
                </a:cxn>
              </a:cxnLst>
              <a:rect l="0" t="0" r="r" b="b"/>
              <a:pathLst>
                <a:path w="446" h="502">
                  <a:moveTo>
                    <a:pt x="60" y="502"/>
                  </a:moveTo>
                  <a:lnTo>
                    <a:pt x="446" y="0"/>
                  </a:lnTo>
                  <a:lnTo>
                    <a:pt x="386" y="0"/>
                  </a:lnTo>
                  <a:lnTo>
                    <a:pt x="0" y="502"/>
                  </a:lnTo>
                  <a:lnTo>
                    <a:pt x="60" y="502"/>
                  </a:lnTo>
                  <a:close/>
                </a:path>
              </a:pathLst>
            </a:custGeom>
            <a:solidFill>
              <a:srgbClr val="FF18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5445125" y="5443538"/>
              <a:ext cx="1341438" cy="596900"/>
            </a:xfrm>
            <a:custGeom>
              <a:avLst/>
              <a:gdLst/>
              <a:ahLst/>
              <a:cxnLst>
                <a:cxn ang="0">
                  <a:pos x="142" y="63"/>
                </a:cxn>
                <a:cxn ang="0">
                  <a:pos x="125" y="57"/>
                </a:cxn>
                <a:cxn ang="0">
                  <a:pos x="93" y="36"/>
                </a:cxn>
                <a:cxn ang="0">
                  <a:pos x="94" y="58"/>
                </a:cxn>
                <a:cxn ang="0">
                  <a:pos x="82" y="63"/>
                </a:cxn>
                <a:cxn ang="0">
                  <a:pos x="80" y="55"/>
                </a:cxn>
                <a:cxn ang="0">
                  <a:pos x="74" y="63"/>
                </a:cxn>
                <a:cxn ang="0">
                  <a:pos x="61" y="60"/>
                </a:cxn>
                <a:cxn ang="0">
                  <a:pos x="55" y="60"/>
                </a:cxn>
                <a:cxn ang="0">
                  <a:pos x="42" y="63"/>
                </a:cxn>
                <a:cxn ang="0">
                  <a:pos x="56" y="47"/>
                </a:cxn>
                <a:cxn ang="0">
                  <a:pos x="28" y="36"/>
                </a:cxn>
                <a:cxn ang="0">
                  <a:pos x="8" y="63"/>
                </a:cxn>
                <a:cxn ang="0">
                  <a:pos x="0" y="58"/>
                </a:cxn>
                <a:cxn ang="0">
                  <a:pos x="22" y="31"/>
                </a:cxn>
                <a:cxn ang="0">
                  <a:pos x="44" y="0"/>
                </a:cxn>
                <a:cxn ang="0">
                  <a:pos x="58" y="6"/>
                </a:cxn>
                <a:cxn ang="0">
                  <a:pos x="70" y="28"/>
                </a:cxn>
                <a:cxn ang="0">
                  <a:pos x="61" y="0"/>
                </a:cxn>
                <a:cxn ang="0">
                  <a:pos x="76" y="4"/>
                </a:cxn>
                <a:cxn ang="0">
                  <a:pos x="91" y="4"/>
                </a:cxn>
                <a:cxn ang="0">
                  <a:pos x="105" y="0"/>
                </a:cxn>
                <a:cxn ang="0">
                  <a:pos x="84" y="25"/>
                </a:cxn>
                <a:cxn ang="0">
                  <a:pos x="86" y="32"/>
                </a:cxn>
                <a:cxn ang="0">
                  <a:pos x="107" y="5"/>
                </a:cxn>
                <a:cxn ang="0">
                  <a:pos x="122" y="0"/>
                </a:cxn>
                <a:cxn ang="0">
                  <a:pos x="130" y="31"/>
                </a:cxn>
                <a:cxn ang="0">
                  <a:pos x="99" y="29"/>
                </a:cxn>
                <a:cxn ang="0">
                  <a:pos x="112" y="16"/>
                </a:cxn>
                <a:cxn ang="0">
                  <a:pos x="112" y="12"/>
                </a:cxn>
                <a:cxn ang="0">
                  <a:pos x="34" y="29"/>
                </a:cxn>
                <a:cxn ang="0">
                  <a:pos x="47" y="16"/>
                </a:cxn>
                <a:cxn ang="0">
                  <a:pos x="46" y="12"/>
                </a:cxn>
                <a:cxn ang="0">
                  <a:pos x="77" y="45"/>
                </a:cxn>
                <a:cxn ang="0">
                  <a:pos x="69" y="42"/>
                </a:cxn>
              </a:cxnLst>
              <a:rect l="0" t="0" r="r" b="b"/>
              <a:pathLst>
                <a:path w="142" h="63">
                  <a:moveTo>
                    <a:pt x="130" y="31"/>
                  </a:moveTo>
                  <a:cubicBezTo>
                    <a:pt x="133" y="40"/>
                    <a:pt x="140" y="61"/>
                    <a:pt x="142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3"/>
                    <a:pt x="126" y="60"/>
                    <a:pt x="125" y="57"/>
                  </a:cubicBezTo>
                  <a:cubicBezTo>
                    <a:pt x="124" y="55"/>
                    <a:pt x="119" y="36"/>
                    <a:pt x="119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94" y="57"/>
                    <a:pt x="94" y="58"/>
                  </a:cubicBezTo>
                  <a:cubicBezTo>
                    <a:pt x="95" y="59"/>
                    <a:pt x="97" y="63"/>
                    <a:pt x="97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1" y="61"/>
                    <a:pt x="81" y="60"/>
                  </a:cubicBezTo>
                  <a:cubicBezTo>
                    <a:pt x="81" y="59"/>
                    <a:pt x="80" y="55"/>
                    <a:pt x="80" y="55"/>
                  </a:cubicBezTo>
                  <a:cubicBezTo>
                    <a:pt x="80" y="55"/>
                    <a:pt x="76" y="59"/>
                    <a:pt x="75" y="60"/>
                  </a:cubicBezTo>
                  <a:cubicBezTo>
                    <a:pt x="74" y="62"/>
                    <a:pt x="74" y="63"/>
                    <a:pt x="74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2" y="61"/>
                    <a:pt x="61" y="60"/>
                  </a:cubicBezTo>
                  <a:cubicBezTo>
                    <a:pt x="61" y="59"/>
                    <a:pt x="60" y="54"/>
                    <a:pt x="60" y="54"/>
                  </a:cubicBezTo>
                  <a:cubicBezTo>
                    <a:pt x="60" y="54"/>
                    <a:pt x="56" y="59"/>
                    <a:pt x="55" y="60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6" y="60"/>
                    <a:pt x="47" y="58"/>
                  </a:cubicBezTo>
                  <a:cubicBezTo>
                    <a:pt x="49" y="56"/>
                    <a:pt x="56" y="47"/>
                    <a:pt x="56" y="47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13" y="55"/>
                    <a:pt x="13" y="56"/>
                  </a:cubicBezTo>
                  <a:cubicBezTo>
                    <a:pt x="12" y="56"/>
                    <a:pt x="8" y="62"/>
                    <a:pt x="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2" y="45"/>
                    <a:pt x="22" y="31"/>
                  </a:cubicBezTo>
                  <a:cubicBezTo>
                    <a:pt x="30" y="20"/>
                    <a:pt x="39" y="9"/>
                    <a:pt x="39" y="8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5"/>
                    <a:pt x="58" y="6"/>
                  </a:cubicBezTo>
                  <a:cubicBezTo>
                    <a:pt x="58" y="7"/>
                    <a:pt x="66" y="33"/>
                    <a:pt x="66" y="34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61" y="0"/>
                    <a:pt x="6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2"/>
                    <a:pt x="76" y="4"/>
                  </a:cubicBezTo>
                  <a:cubicBezTo>
                    <a:pt x="77" y="6"/>
                    <a:pt x="80" y="18"/>
                    <a:pt x="80" y="18"/>
                  </a:cubicBezTo>
                  <a:cubicBezTo>
                    <a:pt x="80" y="18"/>
                    <a:pt x="91" y="5"/>
                    <a:pt x="91" y="4"/>
                  </a:cubicBezTo>
                  <a:cubicBezTo>
                    <a:pt x="92" y="2"/>
                    <a:pt x="93" y="0"/>
                    <a:pt x="9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3" y="2"/>
                    <a:pt x="99" y="7"/>
                  </a:cubicBezTo>
                  <a:cubicBezTo>
                    <a:pt x="97" y="8"/>
                    <a:pt x="84" y="25"/>
                    <a:pt x="84" y="25"/>
                  </a:cubicBezTo>
                  <a:cubicBezTo>
                    <a:pt x="84" y="25"/>
                    <a:pt x="85" y="29"/>
                    <a:pt x="86" y="31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6" y="32"/>
                    <a:pt x="86" y="32"/>
                    <a:pt x="87" y="31"/>
                  </a:cubicBezTo>
                  <a:cubicBezTo>
                    <a:pt x="90" y="27"/>
                    <a:pt x="106" y="6"/>
                    <a:pt x="107" y="5"/>
                  </a:cubicBezTo>
                  <a:cubicBezTo>
                    <a:pt x="108" y="3"/>
                    <a:pt x="109" y="2"/>
                    <a:pt x="110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4"/>
                    <a:pt x="123" y="5"/>
                  </a:cubicBezTo>
                  <a:lnTo>
                    <a:pt x="130" y="31"/>
                  </a:lnTo>
                  <a:close/>
                  <a:moveTo>
                    <a:pt x="112" y="12"/>
                  </a:moveTo>
                  <a:cubicBezTo>
                    <a:pt x="110" y="16"/>
                    <a:pt x="99" y="29"/>
                    <a:pt x="99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3" y="19"/>
                    <a:pt x="112" y="16"/>
                  </a:cubicBezTo>
                  <a:cubicBezTo>
                    <a:pt x="112" y="15"/>
                    <a:pt x="112" y="12"/>
                    <a:pt x="112" y="12"/>
                  </a:cubicBezTo>
                  <a:cubicBezTo>
                    <a:pt x="112" y="12"/>
                    <a:pt x="112" y="11"/>
                    <a:pt x="112" y="12"/>
                  </a:cubicBezTo>
                  <a:close/>
                  <a:moveTo>
                    <a:pt x="46" y="12"/>
                  </a:moveTo>
                  <a:cubicBezTo>
                    <a:pt x="44" y="16"/>
                    <a:pt x="34" y="29"/>
                    <a:pt x="34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47" y="19"/>
                    <a:pt x="47" y="16"/>
                  </a:cubicBezTo>
                  <a:cubicBezTo>
                    <a:pt x="46" y="15"/>
                    <a:pt x="47" y="12"/>
                    <a:pt x="47" y="12"/>
                  </a:cubicBezTo>
                  <a:cubicBezTo>
                    <a:pt x="47" y="12"/>
                    <a:pt x="47" y="11"/>
                    <a:pt x="46" y="12"/>
                  </a:cubicBezTo>
                  <a:close/>
                  <a:moveTo>
                    <a:pt x="72" y="51"/>
                  </a:move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3" y="37"/>
                    <a:pt x="73" y="37"/>
                  </a:cubicBezTo>
                  <a:cubicBezTo>
                    <a:pt x="69" y="42"/>
                    <a:pt x="69" y="42"/>
                    <a:pt x="69" y="42"/>
                  </a:cubicBezTo>
                  <a:lnTo>
                    <a:pt x="72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32" name="Freeform 8"/>
            <p:cNvSpPr>
              <a:spLocks noEditPoints="1"/>
            </p:cNvSpPr>
            <p:nvPr userDrawn="1"/>
          </p:nvSpPr>
          <p:spPr bwMode="auto">
            <a:xfrm>
              <a:off x="1831975" y="5622926"/>
              <a:ext cx="3217863" cy="427038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44"/>
                </a:cxn>
                <a:cxn ang="0">
                  <a:pos x="7" y="19"/>
                </a:cxn>
                <a:cxn ang="0">
                  <a:pos x="20" y="25"/>
                </a:cxn>
                <a:cxn ang="0">
                  <a:pos x="24" y="27"/>
                </a:cxn>
                <a:cxn ang="0">
                  <a:pos x="47" y="12"/>
                </a:cxn>
                <a:cxn ang="0">
                  <a:pos x="61" y="28"/>
                </a:cxn>
                <a:cxn ang="0">
                  <a:pos x="47" y="41"/>
                </a:cxn>
                <a:cxn ang="0">
                  <a:pos x="40" y="20"/>
                </a:cxn>
                <a:cxn ang="0">
                  <a:pos x="56" y="28"/>
                </a:cxn>
                <a:cxn ang="0">
                  <a:pos x="76" y="16"/>
                </a:cxn>
                <a:cxn ang="0">
                  <a:pos x="76" y="12"/>
                </a:cxn>
                <a:cxn ang="0">
                  <a:pos x="71" y="12"/>
                </a:cxn>
                <a:cxn ang="0">
                  <a:pos x="71" y="16"/>
                </a:cxn>
                <a:cxn ang="0">
                  <a:pos x="84" y="44"/>
                </a:cxn>
                <a:cxn ang="0">
                  <a:pos x="76" y="35"/>
                </a:cxn>
                <a:cxn ang="0">
                  <a:pos x="95" y="13"/>
                </a:cxn>
                <a:cxn ang="0">
                  <a:pos x="95" y="44"/>
                </a:cxn>
                <a:cxn ang="0">
                  <a:pos x="105" y="17"/>
                </a:cxn>
                <a:cxn ang="0">
                  <a:pos x="104" y="12"/>
                </a:cxn>
                <a:cxn ang="0">
                  <a:pos x="110" y="28"/>
                </a:cxn>
                <a:cxn ang="0">
                  <a:pos x="133" y="35"/>
                </a:cxn>
                <a:cxn ang="0">
                  <a:pos x="115" y="29"/>
                </a:cxn>
                <a:cxn ang="0">
                  <a:pos x="115" y="25"/>
                </a:cxn>
                <a:cxn ang="0">
                  <a:pos x="115" y="25"/>
                </a:cxn>
                <a:cxn ang="0">
                  <a:pos x="180" y="12"/>
                </a:cxn>
                <a:cxn ang="0">
                  <a:pos x="171" y="13"/>
                </a:cxn>
                <a:cxn ang="0">
                  <a:pos x="171" y="44"/>
                </a:cxn>
                <a:cxn ang="0">
                  <a:pos x="179" y="16"/>
                </a:cxn>
                <a:cxn ang="0">
                  <a:pos x="185" y="44"/>
                </a:cxn>
                <a:cxn ang="0">
                  <a:pos x="192" y="19"/>
                </a:cxn>
                <a:cxn ang="0">
                  <a:pos x="204" y="25"/>
                </a:cxn>
                <a:cxn ang="0">
                  <a:pos x="208" y="25"/>
                </a:cxn>
                <a:cxn ang="0">
                  <a:pos x="231" y="12"/>
                </a:cxn>
                <a:cxn ang="0">
                  <a:pos x="244" y="35"/>
                </a:cxn>
                <a:cxn ang="0">
                  <a:pos x="223" y="36"/>
                </a:cxn>
                <a:cxn ang="0">
                  <a:pos x="231" y="12"/>
                </a:cxn>
                <a:cxn ang="0">
                  <a:pos x="239" y="25"/>
                </a:cxn>
                <a:cxn ang="0">
                  <a:pos x="239" y="0"/>
                </a:cxn>
                <a:cxn ang="0">
                  <a:pos x="241" y="4"/>
                </a:cxn>
                <a:cxn ang="0">
                  <a:pos x="266" y="16"/>
                </a:cxn>
                <a:cxn ang="0">
                  <a:pos x="259" y="4"/>
                </a:cxn>
                <a:cxn ang="0">
                  <a:pos x="249" y="12"/>
                </a:cxn>
                <a:cxn ang="0">
                  <a:pos x="255" y="34"/>
                </a:cxn>
                <a:cxn ang="0">
                  <a:pos x="268" y="40"/>
                </a:cxn>
                <a:cxn ang="0">
                  <a:pos x="275" y="44"/>
                </a:cxn>
                <a:cxn ang="0">
                  <a:pos x="275" y="13"/>
                </a:cxn>
                <a:cxn ang="0">
                  <a:pos x="280" y="7"/>
                </a:cxn>
                <a:cxn ang="0">
                  <a:pos x="275" y="7"/>
                </a:cxn>
                <a:cxn ang="0">
                  <a:pos x="303" y="45"/>
                </a:cxn>
                <a:cxn ang="0">
                  <a:pos x="303" y="41"/>
                </a:cxn>
                <a:cxn ang="0">
                  <a:pos x="317" y="29"/>
                </a:cxn>
                <a:cxn ang="0">
                  <a:pos x="303" y="16"/>
                </a:cxn>
                <a:cxn ang="0">
                  <a:pos x="339" y="12"/>
                </a:cxn>
                <a:cxn ang="0">
                  <a:pos x="330" y="13"/>
                </a:cxn>
                <a:cxn ang="0">
                  <a:pos x="330" y="44"/>
                </a:cxn>
                <a:cxn ang="0">
                  <a:pos x="340" y="17"/>
                </a:cxn>
                <a:cxn ang="0">
                  <a:pos x="339" y="12"/>
                </a:cxn>
              </a:cxnLst>
              <a:rect l="0" t="0" r="r" b="b"/>
              <a:pathLst>
                <a:path w="341" h="45">
                  <a:moveTo>
                    <a:pt x="14" y="12"/>
                  </a:moveTo>
                  <a:cubicBezTo>
                    <a:pt x="10" y="12"/>
                    <a:pt x="6" y="15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4"/>
                    <a:pt x="5" y="22"/>
                    <a:pt x="7" y="19"/>
                  </a:cubicBezTo>
                  <a:cubicBezTo>
                    <a:pt x="9" y="17"/>
                    <a:pt x="11" y="16"/>
                    <a:pt x="13" y="16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20" y="20"/>
                    <a:pt x="20" y="23"/>
                    <a:pt x="20" y="2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4"/>
                    <a:pt x="25" y="19"/>
                    <a:pt x="23" y="17"/>
                  </a:cubicBezTo>
                  <a:cubicBezTo>
                    <a:pt x="21" y="14"/>
                    <a:pt x="18" y="12"/>
                    <a:pt x="14" y="12"/>
                  </a:cubicBezTo>
                  <a:close/>
                  <a:moveTo>
                    <a:pt x="47" y="12"/>
                  </a:moveTo>
                  <a:cubicBezTo>
                    <a:pt x="38" y="12"/>
                    <a:pt x="33" y="19"/>
                    <a:pt x="33" y="28"/>
                  </a:cubicBezTo>
                  <a:cubicBezTo>
                    <a:pt x="33" y="36"/>
                    <a:pt x="37" y="45"/>
                    <a:pt x="46" y="45"/>
                  </a:cubicBezTo>
                  <a:cubicBezTo>
                    <a:pt x="56" y="45"/>
                    <a:pt x="61" y="37"/>
                    <a:pt x="61" y="28"/>
                  </a:cubicBezTo>
                  <a:cubicBezTo>
                    <a:pt x="61" y="20"/>
                    <a:pt x="56" y="12"/>
                    <a:pt x="47" y="12"/>
                  </a:cubicBezTo>
                  <a:close/>
                  <a:moveTo>
                    <a:pt x="54" y="36"/>
                  </a:moveTo>
                  <a:cubicBezTo>
                    <a:pt x="53" y="39"/>
                    <a:pt x="50" y="41"/>
                    <a:pt x="47" y="41"/>
                  </a:cubicBezTo>
                  <a:cubicBezTo>
                    <a:pt x="44" y="41"/>
                    <a:pt x="41" y="39"/>
                    <a:pt x="40" y="37"/>
                  </a:cubicBezTo>
                  <a:cubicBezTo>
                    <a:pt x="39" y="34"/>
                    <a:pt x="38" y="31"/>
                    <a:pt x="38" y="28"/>
                  </a:cubicBezTo>
                  <a:cubicBezTo>
                    <a:pt x="38" y="26"/>
                    <a:pt x="39" y="23"/>
                    <a:pt x="40" y="20"/>
                  </a:cubicBezTo>
                  <a:cubicBezTo>
                    <a:pt x="41" y="18"/>
                    <a:pt x="44" y="16"/>
                    <a:pt x="47" y="16"/>
                  </a:cubicBezTo>
                  <a:cubicBezTo>
                    <a:pt x="50" y="16"/>
                    <a:pt x="52" y="17"/>
                    <a:pt x="54" y="20"/>
                  </a:cubicBezTo>
                  <a:cubicBezTo>
                    <a:pt x="55" y="22"/>
                    <a:pt x="56" y="25"/>
                    <a:pt x="56" y="28"/>
                  </a:cubicBezTo>
                  <a:cubicBezTo>
                    <a:pt x="56" y="31"/>
                    <a:pt x="55" y="34"/>
                    <a:pt x="54" y="36"/>
                  </a:cubicBezTo>
                  <a:close/>
                  <a:moveTo>
                    <a:pt x="76" y="35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41"/>
                    <a:pt x="73" y="45"/>
                    <a:pt x="80" y="45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77" y="41"/>
                    <a:pt x="76" y="39"/>
                    <a:pt x="76" y="35"/>
                  </a:cubicBezTo>
                  <a:close/>
                  <a:moveTo>
                    <a:pt x="95" y="20"/>
                  </a:moveTo>
                  <a:cubicBezTo>
                    <a:pt x="95" y="20"/>
                    <a:pt x="95" y="20"/>
                    <a:pt x="95" y="20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6"/>
                    <a:pt x="96" y="24"/>
                    <a:pt x="97" y="22"/>
                  </a:cubicBezTo>
                  <a:cubicBezTo>
                    <a:pt x="99" y="18"/>
                    <a:pt x="101" y="17"/>
                    <a:pt x="105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99" y="12"/>
                    <a:pt x="97" y="16"/>
                    <a:pt x="95" y="20"/>
                  </a:cubicBezTo>
                  <a:close/>
                  <a:moveTo>
                    <a:pt x="124" y="12"/>
                  </a:moveTo>
                  <a:cubicBezTo>
                    <a:pt x="115" y="12"/>
                    <a:pt x="110" y="20"/>
                    <a:pt x="110" y="28"/>
                  </a:cubicBezTo>
                  <a:cubicBezTo>
                    <a:pt x="110" y="37"/>
                    <a:pt x="115" y="45"/>
                    <a:pt x="124" y="45"/>
                  </a:cubicBezTo>
                  <a:cubicBezTo>
                    <a:pt x="130" y="45"/>
                    <a:pt x="135" y="41"/>
                    <a:pt x="137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1" y="38"/>
                    <a:pt x="128" y="41"/>
                    <a:pt x="124" y="41"/>
                  </a:cubicBezTo>
                  <a:cubicBezTo>
                    <a:pt x="121" y="41"/>
                    <a:pt x="118" y="39"/>
                    <a:pt x="116" y="36"/>
                  </a:cubicBezTo>
                  <a:cubicBezTo>
                    <a:pt x="115" y="33"/>
                    <a:pt x="115" y="31"/>
                    <a:pt x="115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0"/>
                    <a:pt x="134" y="12"/>
                    <a:pt x="124" y="12"/>
                  </a:cubicBezTo>
                  <a:close/>
                  <a:moveTo>
                    <a:pt x="115" y="25"/>
                  </a:moveTo>
                  <a:cubicBezTo>
                    <a:pt x="116" y="20"/>
                    <a:pt x="119" y="16"/>
                    <a:pt x="124" y="16"/>
                  </a:cubicBezTo>
                  <a:cubicBezTo>
                    <a:pt x="130" y="16"/>
                    <a:pt x="133" y="20"/>
                    <a:pt x="133" y="25"/>
                  </a:cubicBezTo>
                  <a:lnTo>
                    <a:pt x="115" y="25"/>
                  </a:lnTo>
                  <a:close/>
                  <a:moveTo>
                    <a:pt x="199" y="12"/>
                  </a:moveTo>
                  <a:cubicBezTo>
                    <a:pt x="194" y="12"/>
                    <a:pt x="191" y="15"/>
                    <a:pt x="189" y="19"/>
                  </a:cubicBezTo>
                  <a:cubicBezTo>
                    <a:pt x="188" y="15"/>
                    <a:pt x="185" y="12"/>
                    <a:pt x="180" y="12"/>
                  </a:cubicBezTo>
                  <a:cubicBezTo>
                    <a:pt x="176" y="12"/>
                    <a:pt x="172" y="15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4"/>
                    <a:pt x="171" y="21"/>
                    <a:pt x="173" y="19"/>
                  </a:cubicBezTo>
                  <a:cubicBezTo>
                    <a:pt x="174" y="17"/>
                    <a:pt x="177" y="16"/>
                    <a:pt x="179" y="16"/>
                  </a:cubicBezTo>
                  <a:cubicBezTo>
                    <a:pt x="181" y="16"/>
                    <a:pt x="183" y="17"/>
                    <a:pt x="184" y="19"/>
                  </a:cubicBezTo>
                  <a:cubicBezTo>
                    <a:pt x="185" y="20"/>
                    <a:pt x="185" y="22"/>
                    <a:pt x="185" y="24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4"/>
                    <a:pt x="190" y="22"/>
                    <a:pt x="192" y="19"/>
                  </a:cubicBezTo>
                  <a:cubicBezTo>
                    <a:pt x="193" y="17"/>
                    <a:pt x="195" y="16"/>
                    <a:pt x="198" y="16"/>
                  </a:cubicBezTo>
                  <a:cubicBezTo>
                    <a:pt x="200" y="16"/>
                    <a:pt x="202" y="17"/>
                    <a:pt x="203" y="19"/>
                  </a:cubicBezTo>
                  <a:cubicBezTo>
                    <a:pt x="204" y="21"/>
                    <a:pt x="204" y="23"/>
                    <a:pt x="204" y="25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8" y="44"/>
                    <a:pt x="208" y="44"/>
                    <a:pt x="208" y="44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208" y="22"/>
                    <a:pt x="208" y="19"/>
                    <a:pt x="207" y="16"/>
                  </a:cubicBezTo>
                  <a:cubicBezTo>
                    <a:pt x="205" y="14"/>
                    <a:pt x="202" y="12"/>
                    <a:pt x="199" y="12"/>
                  </a:cubicBezTo>
                  <a:close/>
                  <a:moveTo>
                    <a:pt x="231" y="12"/>
                  </a:moveTo>
                  <a:cubicBezTo>
                    <a:pt x="222" y="12"/>
                    <a:pt x="216" y="20"/>
                    <a:pt x="216" y="28"/>
                  </a:cubicBezTo>
                  <a:cubicBezTo>
                    <a:pt x="216" y="37"/>
                    <a:pt x="221" y="45"/>
                    <a:pt x="231" y="45"/>
                  </a:cubicBezTo>
                  <a:cubicBezTo>
                    <a:pt x="237" y="45"/>
                    <a:pt x="242" y="41"/>
                    <a:pt x="244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8" y="38"/>
                    <a:pt x="235" y="41"/>
                    <a:pt x="231" y="41"/>
                  </a:cubicBezTo>
                  <a:cubicBezTo>
                    <a:pt x="228" y="41"/>
                    <a:pt x="225" y="39"/>
                    <a:pt x="223" y="36"/>
                  </a:cubicBezTo>
                  <a:cubicBezTo>
                    <a:pt x="222" y="33"/>
                    <a:pt x="222" y="31"/>
                    <a:pt x="222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0"/>
                    <a:pt x="241" y="12"/>
                    <a:pt x="231" y="12"/>
                  </a:cubicBezTo>
                  <a:close/>
                  <a:moveTo>
                    <a:pt x="222" y="25"/>
                  </a:moveTo>
                  <a:cubicBezTo>
                    <a:pt x="222" y="20"/>
                    <a:pt x="226" y="16"/>
                    <a:pt x="231" y="16"/>
                  </a:cubicBezTo>
                  <a:cubicBezTo>
                    <a:pt x="236" y="16"/>
                    <a:pt x="239" y="20"/>
                    <a:pt x="239" y="25"/>
                  </a:cubicBezTo>
                  <a:lnTo>
                    <a:pt x="222" y="25"/>
                  </a:lnTo>
                  <a:close/>
                  <a:moveTo>
                    <a:pt x="241" y="4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8" y="10"/>
                    <a:pt x="228" y="10"/>
                    <a:pt x="228" y="10"/>
                  </a:cubicBezTo>
                  <a:lnTo>
                    <a:pt x="241" y="4"/>
                  </a:lnTo>
                  <a:close/>
                  <a:moveTo>
                    <a:pt x="259" y="35"/>
                  </a:moveTo>
                  <a:cubicBezTo>
                    <a:pt x="259" y="16"/>
                    <a:pt x="259" y="16"/>
                    <a:pt x="259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9" y="12"/>
                    <a:pt x="259" y="12"/>
                    <a:pt x="259" y="12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55" y="5"/>
                    <a:pt x="255" y="5"/>
                    <a:pt x="255" y="5"/>
                  </a:cubicBezTo>
                  <a:cubicBezTo>
                    <a:pt x="255" y="12"/>
                    <a:pt x="255" y="12"/>
                    <a:pt x="255" y="12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5" y="41"/>
                    <a:pt x="257" y="45"/>
                    <a:pt x="263" y="45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60" y="41"/>
                    <a:pt x="259" y="39"/>
                    <a:pt x="259" y="35"/>
                  </a:cubicBezTo>
                  <a:close/>
                  <a:moveTo>
                    <a:pt x="275" y="44"/>
                  </a:moveTo>
                  <a:cubicBezTo>
                    <a:pt x="280" y="44"/>
                    <a:pt x="280" y="44"/>
                    <a:pt x="280" y="44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5" y="13"/>
                    <a:pt x="275" y="13"/>
                    <a:pt x="275" y="13"/>
                  </a:cubicBezTo>
                  <a:lnTo>
                    <a:pt x="275" y="44"/>
                  </a:lnTo>
                  <a:close/>
                  <a:moveTo>
                    <a:pt x="275" y="7"/>
                  </a:moveTo>
                  <a:cubicBezTo>
                    <a:pt x="280" y="7"/>
                    <a:pt x="280" y="7"/>
                    <a:pt x="280" y="7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75" y="2"/>
                    <a:pt x="275" y="2"/>
                    <a:pt x="275" y="2"/>
                  </a:cubicBezTo>
                  <a:lnTo>
                    <a:pt x="275" y="7"/>
                  </a:lnTo>
                  <a:close/>
                  <a:moveTo>
                    <a:pt x="303" y="12"/>
                  </a:moveTo>
                  <a:cubicBezTo>
                    <a:pt x="294" y="12"/>
                    <a:pt x="289" y="20"/>
                    <a:pt x="289" y="28"/>
                  </a:cubicBezTo>
                  <a:cubicBezTo>
                    <a:pt x="289" y="37"/>
                    <a:pt x="294" y="45"/>
                    <a:pt x="303" y="45"/>
                  </a:cubicBezTo>
                  <a:cubicBezTo>
                    <a:pt x="309" y="45"/>
                    <a:pt x="314" y="41"/>
                    <a:pt x="316" y="35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10" y="38"/>
                    <a:pt x="307" y="41"/>
                    <a:pt x="303" y="41"/>
                  </a:cubicBezTo>
                  <a:cubicBezTo>
                    <a:pt x="300" y="41"/>
                    <a:pt x="297" y="39"/>
                    <a:pt x="295" y="36"/>
                  </a:cubicBezTo>
                  <a:cubicBezTo>
                    <a:pt x="294" y="33"/>
                    <a:pt x="294" y="31"/>
                    <a:pt x="294" y="29"/>
                  </a:cubicBezTo>
                  <a:cubicBezTo>
                    <a:pt x="317" y="29"/>
                    <a:pt x="317" y="29"/>
                    <a:pt x="317" y="29"/>
                  </a:cubicBezTo>
                  <a:cubicBezTo>
                    <a:pt x="317" y="20"/>
                    <a:pt x="313" y="12"/>
                    <a:pt x="303" y="12"/>
                  </a:cubicBezTo>
                  <a:close/>
                  <a:moveTo>
                    <a:pt x="294" y="25"/>
                  </a:moveTo>
                  <a:cubicBezTo>
                    <a:pt x="295" y="20"/>
                    <a:pt x="298" y="16"/>
                    <a:pt x="303" y="16"/>
                  </a:cubicBezTo>
                  <a:cubicBezTo>
                    <a:pt x="309" y="16"/>
                    <a:pt x="312" y="20"/>
                    <a:pt x="312" y="25"/>
                  </a:cubicBezTo>
                  <a:lnTo>
                    <a:pt x="294" y="25"/>
                  </a:lnTo>
                  <a:close/>
                  <a:moveTo>
                    <a:pt x="339" y="12"/>
                  </a:moveTo>
                  <a:cubicBezTo>
                    <a:pt x="334" y="12"/>
                    <a:pt x="332" y="16"/>
                    <a:pt x="330" y="20"/>
                  </a:cubicBezTo>
                  <a:cubicBezTo>
                    <a:pt x="330" y="20"/>
                    <a:pt x="330" y="20"/>
                    <a:pt x="330" y="20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0" y="44"/>
                    <a:pt x="330" y="44"/>
                    <a:pt x="330" y="44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6"/>
                    <a:pt x="331" y="24"/>
                    <a:pt x="332" y="22"/>
                  </a:cubicBezTo>
                  <a:cubicBezTo>
                    <a:pt x="334" y="18"/>
                    <a:pt x="336" y="17"/>
                    <a:pt x="340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41" y="12"/>
                    <a:pt x="341" y="12"/>
                    <a:pt x="341" y="12"/>
                  </a:cubicBezTo>
                  <a:lnTo>
                    <a:pt x="339" y="12"/>
                  </a:lnTo>
                  <a:close/>
                </a:path>
              </a:pathLst>
            </a:custGeom>
            <a:solidFill>
              <a:srgbClr val="0048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33" name="Freeform 9"/>
            <p:cNvSpPr>
              <a:spLocks noEditPoints="1"/>
            </p:cNvSpPr>
            <p:nvPr userDrawn="1"/>
          </p:nvSpPr>
          <p:spPr bwMode="auto">
            <a:xfrm>
              <a:off x="-2084388" y="5613401"/>
              <a:ext cx="3265488" cy="436563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2" y="45"/>
                </a:cxn>
                <a:cxn ang="0">
                  <a:pos x="18" y="24"/>
                </a:cxn>
                <a:cxn ang="0">
                  <a:pos x="18" y="13"/>
                </a:cxn>
                <a:cxn ang="0">
                  <a:pos x="27" y="18"/>
                </a:cxn>
                <a:cxn ang="0">
                  <a:pos x="40" y="46"/>
                </a:cxn>
                <a:cxn ang="0">
                  <a:pos x="40" y="38"/>
                </a:cxn>
                <a:cxn ang="0">
                  <a:pos x="56" y="30"/>
                </a:cxn>
                <a:cxn ang="0">
                  <a:pos x="39" y="20"/>
                </a:cxn>
                <a:cxn ang="0">
                  <a:pos x="48" y="6"/>
                </a:cxn>
                <a:cxn ang="0">
                  <a:pos x="34" y="10"/>
                </a:cxn>
                <a:cxn ang="0">
                  <a:pos x="73" y="11"/>
                </a:cxn>
                <a:cxn ang="0">
                  <a:pos x="60" y="11"/>
                </a:cxn>
                <a:cxn ang="0">
                  <a:pos x="73" y="14"/>
                </a:cxn>
                <a:cxn ang="0">
                  <a:pos x="99" y="13"/>
                </a:cxn>
                <a:cxn ang="0">
                  <a:pos x="90" y="14"/>
                </a:cxn>
                <a:cxn ang="0">
                  <a:pos x="91" y="45"/>
                </a:cxn>
                <a:cxn ang="0">
                  <a:pos x="97" y="26"/>
                </a:cxn>
                <a:cxn ang="0">
                  <a:pos x="109" y="26"/>
                </a:cxn>
                <a:cxn ang="0">
                  <a:pos x="129" y="30"/>
                </a:cxn>
                <a:cxn ang="0">
                  <a:pos x="123" y="45"/>
                </a:cxn>
                <a:cxn ang="0">
                  <a:pos x="135" y="14"/>
                </a:cxn>
                <a:cxn ang="0">
                  <a:pos x="150" y="18"/>
                </a:cxn>
                <a:cxn ang="0">
                  <a:pos x="163" y="46"/>
                </a:cxn>
                <a:cxn ang="0">
                  <a:pos x="163" y="38"/>
                </a:cxn>
                <a:cxn ang="0">
                  <a:pos x="179" y="30"/>
                </a:cxn>
                <a:cxn ang="0">
                  <a:pos x="162" y="20"/>
                </a:cxn>
                <a:cxn ang="0">
                  <a:pos x="204" y="13"/>
                </a:cxn>
                <a:cxn ang="0">
                  <a:pos x="195" y="14"/>
                </a:cxn>
                <a:cxn ang="0">
                  <a:pos x="195" y="45"/>
                </a:cxn>
                <a:cxn ang="0">
                  <a:pos x="202" y="26"/>
                </a:cxn>
                <a:cxn ang="0">
                  <a:pos x="214" y="26"/>
                </a:cxn>
                <a:cxn ang="0">
                  <a:pos x="233" y="3"/>
                </a:cxn>
                <a:cxn ang="0">
                  <a:pos x="216" y="14"/>
                </a:cxn>
                <a:cxn ang="0">
                  <a:pos x="221" y="34"/>
                </a:cxn>
                <a:cxn ang="0">
                  <a:pos x="239" y="45"/>
                </a:cxn>
                <a:cxn ang="0">
                  <a:pos x="233" y="33"/>
                </a:cxn>
                <a:cxn ang="0">
                  <a:pos x="239" y="14"/>
                </a:cxn>
                <a:cxn ang="0">
                  <a:pos x="259" y="13"/>
                </a:cxn>
                <a:cxn ang="0">
                  <a:pos x="277" y="30"/>
                </a:cxn>
                <a:cxn ang="0">
                  <a:pos x="255" y="29"/>
                </a:cxn>
                <a:cxn ang="0">
                  <a:pos x="259" y="38"/>
                </a:cxn>
                <a:cxn ang="0">
                  <a:pos x="292" y="18"/>
                </a:cxn>
                <a:cxn ang="0">
                  <a:pos x="280" y="45"/>
                </a:cxn>
                <a:cxn ang="0">
                  <a:pos x="296" y="22"/>
                </a:cxn>
                <a:cxn ang="0">
                  <a:pos x="311" y="45"/>
                </a:cxn>
                <a:cxn ang="0">
                  <a:pos x="301" y="13"/>
                </a:cxn>
                <a:cxn ang="0">
                  <a:pos x="328" y="24"/>
                </a:cxn>
                <a:cxn ang="0">
                  <a:pos x="336" y="23"/>
                </a:cxn>
                <a:cxn ang="0">
                  <a:pos x="321" y="16"/>
                </a:cxn>
                <a:cxn ang="0">
                  <a:pos x="335" y="36"/>
                </a:cxn>
                <a:cxn ang="0">
                  <a:pos x="314" y="36"/>
                </a:cxn>
                <a:cxn ang="0">
                  <a:pos x="342" y="27"/>
                </a:cxn>
              </a:cxnLst>
              <a:rect l="0" t="0" r="r" b="b"/>
              <a:pathLst>
                <a:path w="346" h="46"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0"/>
                    <a:pt x="12" y="28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19" y="24"/>
                    <a:pt x="20" y="2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4" y="13"/>
                    <a:pt x="11" y="16"/>
                    <a:pt x="10" y="20"/>
                  </a:cubicBezTo>
                  <a:close/>
                  <a:moveTo>
                    <a:pt x="39" y="13"/>
                  </a:moveTo>
                  <a:cubicBezTo>
                    <a:pt x="35" y="13"/>
                    <a:pt x="30" y="15"/>
                    <a:pt x="27" y="18"/>
                  </a:cubicBezTo>
                  <a:cubicBezTo>
                    <a:pt x="24" y="21"/>
                    <a:pt x="22" y="26"/>
                    <a:pt x="22" y="30"/>
                  </a:cubicBezTo>
                  <a:cubicBezTo>
                    <a:pt x="22" y="34"/>
                    <a:pt x="24" y="39"/>
                    <a:pt x="27" y="42"/>
                  </a:cubicBezTo>
                  <a:cubicBezTo>
                    <a:pt x="31" y="45"/>
                    <a:pt x="35" y="46"/>
                    <a:pt x="40" y="46"/>
                  </a:cubicBezTo>
                  <a:cubicBezTo>
                    <a:pt x="47" y="46"/>
                    <a:pt x="54" y="42"/>
                    <a:pt x="5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7"/>
                    <a:pt x="42" y="38"/>
                    <a:pt x="40" y="38"/>
                  </a:cubicBezTo>
                  <a:cubicBezTo>
                    <a:pt x="36" y="38"/>
                    <a:pt x="35" y="35"/>
                    <a:pt x="3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0"/>
                    <a:pt x="50" y="13"/>
                    <a:pt x="39" y="13"/>
                  </a:cubicBezTo>
                  <a:close/>
                  <a:moveTo>
                    <a:pt x="35" y="26"/>
                  </a:moveTo>
                  <a:cubicBezTo>
                    <a:pt x="35" y="23"/>
                    <a:pt x="36" y="20"/>
                    <a:pt x="39" y="20"/>
                  </a:cubicBezTo>
                  <a:cubicBezTo>
                    <a:pt x="43" y="20"/>
                    <a:pt x="44" y="23"/>
                    <a:pt x="44" y="26"/>
                  </a:cubicBezTo>
                  <a:lnTo>
                    <a:pt x="35" y="26"/>
                  </a:lnTo>
                  <a:close/>
                  <a:moveTo>
                    <a:pt x="48" y="6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48" y="6"/>
                  </a:lnTo>
                  <a:close/>
                  <a:moveTo>
                    <a:pt x="6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0" y="2"/>
                    <a:pt x="60" y="2"/>
                    <a:pt x="60" y="2"/>
                  </a:cubicBezTo>
                  <a:lnTo>
                    <a:pt x="60" y="11"/>
                  </a:lnTo>
                  <a:close/>
                  <a:moveTo>
                    <a:pt x="60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60" y="14"/>
                    <a:pt x="60" y="14"/>
                    <a:pt x="60" y="14"/>
                  </a:cubicBezTo>
                  <a:lnTo>
                    <a:pt x="60" y="45"/>
                  </a:lnTo>
                  <a:close/>
                  <a:moveTo>
                    <a:pt x="99" y="13"/>
                  </a:moveTo>
                  <a:cubicBezTo>
                    <a:pt x="95" y="13"/>
                    <a:pt x="92" y="15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4"/>
                    <a:pt x="91" y="22"/>
                    <a:pt x="94" y="22"/>
                  </a:cubicBezTo>
                  <a:cubicBezTo>
                    <a:pt x="97" y="22"/>
                    <a:pt x="97" y="24"/>
                    <a:pt x="97" y="26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3"/>
                    <a:pt x="109" y="19"/>
                    <a:pt x="107" y="16"/>
                  </a:cubicBezTo>
                  <a:cubicBezTo>
                    <a:pt x="105" y="14"/>
                    <a:pt x="102" y="13"/>
                    <a:pt x="99" y="13"/>
                  </a:cubicBezTo>
                  <a:close/>
                  <a:moveTo>
                    <a:pt x="129" y="30"/>
                  </a:moveTo>
                  <a:cubicBezTo>
                    <a:pt x="124" y="14"/>
                    <a:pt x="124" y="14"/>
                    <a:pt x="12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5" y="14"/>
                    <a:pt x="135" y="14"/>
                    <a:pt x="135" y="14"/>
                  </a:cubicBezTo>
                  <a:lnTo>
                    <a:pt x="129" y="30"/>
                  </a:lnTo>
                  <a:close/>
                  <a:moveTo>
                    <a:pt x="162" y="13"/>
                  </a:moveTo>
                  <a:cubicBezTo>
                    <a:pt x="158" y="13"/>
                    <a:pt x="153" y="15"/>
                    <a:pt x="150" y="18"/>
                  </a:cubicBezTo>
                  <a:cubicBezTo>
                    <a:pt x="147" y="21"/>
                    <a:pt x="145" y="26"/>
                    <a:pt x="145" y="30"/>
                  </a:cubicBezTo>
                  <a:cubicBezTo>
                    <a:pt x="145" y="34"/>
                    <a:pt x="147" y="39"/>
                    <a:pt x="150" y="42"/>
                  </a:cubicBezTo>
                  <a:cubicBezTo>
                    <a:pt x="154" y="45"/>
                    <a:pt x="158" y="46"/>
                    <a:pt x="163" y="46"/>
                  </a:cubicBezTo>
                  <a:cubicBezTo>
                    <a:pt x="170" y="46"/>
                    <a:pt x="177" y="42"/>
                    <a:pt x="179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7"/>
                    <a:pt x="166" y="38"/>
                    <a:pt x="163" y="38"/>
                  </a:cubicBezTo>
                  <a:cubicBezTo>
                    <a:pt x="159" y="38"/>
                    <a:pt x="158" y="35"/>
                    <a:pt x="158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20"/>
                    <a:pt x="173" y="13"/>
                    <a:pt x="162" y="13"/>
                  </a:cubicBezTo>
                  <a:close/>
                  <a:moveTo>
                    <a:pt x="158" y="26"/>
                  </a:moveTo>
                  <a:cubicBezTo>
                    <a:pt x="158" y="23"/>
                    <a:pt x="159" y="20"/>
                    <a:pt x="162" y="20"/>
                  </a:cubicBezTo>
                  <a:cubicBezTo>
                    <a:pt x="166" y="20"/>
                    <a:pt x="167" y="23"/>
                    <a:pt x="167" y="26"/>
                  </a:cubicBezTo>
                  <a:lnTo>
                    <a:pt x="158" y="26"/>
                  </a:lnTo>
                  <a:close/>
                  <a:moveTo>
                    <a:pt x="204" y="13"/>
                  </a:moveTo>
                  <a:cubicBezTo>
                    <a:pt x="200" y="13"/>
                    <a:pt x="196" y="15"/>
                    <a:pt x="195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95" y="45"/>
                    <a:pt x="195" y="45"/>
                    <a:pt x="195" y="4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4"/>
                    <a:pt x="196" y="22"/>
                    <a:pt x="199" y="22"/>
                  </a:cubicBezTo>
                  <a:cubicBezTo>
                    <a:pt x="202" y="22"/>
                    <a:pt x="202" y="24"/>
                    <a:pt x="202" y="26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14" y="23"/>
                    <a:pt x="214" y="19"/>
                    <a:pt x="212" y="16"/>
                  </a:cubicBezTo>
                  <a:cubicBezTo>
                    <a:pt x="210" y="14"/>
                    <a:pt x="207" y="13"/>
                    <a:pt x="204" y="13"/>
                  </a:cubicBezTo>
                  <a:close/>
                  <a:moveTo>
                    <a:pt x="233" y="3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16" y="22"/>
                    <a:pt x="216" y="22"/>
                    <a:pt x="216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1" y="37"/>
                    <a:pt x="221" y="40"/>
                    <a:pt x="223" y="43"/>
                  </a:cubicBezTo>
                  <a:cubicBezTo>
                    <a:pt x="225" y="45"/>
                    <a:pt x="228" y="46"/>
                    <a:pt x="231" y="46"/>
                  </a:cubicBezTo>
                  <a:cubicBezTo>
                    <a:pt x="232" y="46"/>
                    <a:pt x="236" y="46"/>
                    <a:pt x="239" y="45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8" y="36"/>
                    <a:pt x="237" y="37"/>
                    <a:pt x="236" y="37"/>
                  </a:cubicBezTo>
                  <a:cubicBezTo>
                    <a:pt x="233" y="37"/>
                    <a:pt x="233" y="35"/>
                    <a:pt x="233" y="33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3"/>
                  </a:lnTo>
                  <a:close/>
                  <a:moveTo>
                    <a:pt x="259" y="13"/>
                  </a:moveTo>
                  <a:cubicBezTo>
                    <a:pt x="249" y="13"/>
                    <a:pt x="242" y="20"/>
                    <a:pt x="242" y="30"/>
                  </a:cubicBezTo>
                  <a:cubicBezTo>
                    <a:pt x="242" y="39"/>
                    <a:pt x="250" y="46"/>
                    <a:pt x="259" y="46"/>
                  </a:cubicBezTo>
                  <a:cubicBezTo>
                    <a:pt x="269" y="46"/>
                    <a:pt x="277" y="39"/>
                    <a:pt x="277" y="30"/>
                  </a:cubicBezTo>
                  <a:cubicBezTo>
                    <a:pt x="277" y="20"/>
                    <a:pt x="269" y="13"/>
                    <a:pt x="259" y="13"/>
                  </a:cubicBezTo>
                  <a:close/>
                  <a:moveTo>
                    <a:pt x="259" y="38"/>
                  </a:moveTo>
                  <a:cubicBezTo>
                    <a:pt x="257" y="38"/>
                    <a:pt x="255" y="38"/>
                    <a:pt x="255" y="29"/>
                  </a:cubicBezTo>
                  <a:cubicBezTo>
                    <a:pt x="255" y="26"/>
                    <a:pt x="255" y="21"/>
                    <a:pt x="259" y="21"/>
                  </a:cubicBezTo>
                  <a:cubicBezTo>
                    <a:pt x="263" y="21"/>
                    <a:pt x="264" y="26"/>
                    <a:pt x="264" y="29"/>
                  </a:cubicBezTo>
                  <a:cubicBezTo>
                    <a:pt x="264" y="38"/>
                    <a:pt x="262" y="38"/>
                    <a:pt x="259" y="38"/>
                  </a:cubicBezTo>
                  <a:close/>
                  <a:moveTo>
                    <a:pt x="301" y="13"/>
                  </a:moveTo>
                  <a:cubicBezTo>
                    <a:pt x="297" y="13"/>
                    <a:pt x="293" y="15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80" y="14"/>
                    <a:pt x="280" y="14"/>
                    <a:pt x="280" y="14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92" y="45"/>
                    <a:pt x="292" y="45"/>
                    <a:pt x="292" y="45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4"/>
                    <a:pt x="293" y="22"/>
                    <a:pt x="296" y="22"/>
                  </a:cubicBezTo>
                  <a:cubicBezTo>
                    <a:pt x="299" y="22"/>
                    <a:pt x="299" y="24"/>
                    <a:pt x="299" y="2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1" y="23"/>
                    <a:pt x="311" y="19"/>
                    <a:pt x="309" y="16"/>
                  </a:cubicBezTo>
                  <a:cubicBezTo>
                    <a:pt x="307" y="14"/>
                    <a:pt x="304" y="13"/>
                    <a:pt x="301" y="13"/>
                  </a:cubicBezTo>
                  <a:close/>
                  <a:moveTo>
                    <a:pt x="342" y="27"/>
                  </a:moveTo>
                  <a:cubicBezTo>
                    <a:pt x="339" y="25"/>
                    <a:pt x="336" y="25"/>
                    <a:pt x="333" y="24"/>
                  </a:cubicBezTo>
                  <a:cubicBezTo>
                    <a:pt x="332" y="24"/>
                    <a:pt x="329" y="24"/>
                    <a:pt x="328" y="24"/>
                  </a:cubicBezTo>
                  <a:cubicBezTo>
                    <a:pt x="327" y="23"/>
                    <a:pt x="326" y="23"/>
                    <a:pt x="326" y="22"/>
                  </a:cubicBezTo>
                  <a:cubicBezTo>
                    <a:pt x="326" y="21"/>
                    <a:pt x="328" y="20"/>
                    <a:pt x="330" y="20"/>
                  </a:cubicBezTo>
                  <a:cubicBezTo>
                    <a:pt x="332" y="20"/>
                    <a:pt x="335" y="21"/>
                    <a:pt x="336" y="23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3" y="15"/>
                    <a:pt x="337" y="13"/>
                    <a:pt x="331" y="13"/>
                  </a:cubicBezTo>
                  <a:cubicBezTo>
                    <a:pt x="327" y="13"/>
                    <a:pt x="324" y="14"/>
                    <a:pt x="321" y="16"/>
                  </a:cubicBezTo>
                  <a:cubicBezTo>
                    <a:pt x="318" y="17"/>
                    <a:pt x="316" y="20"/>
                    <a:pt x="316" y="24"/>
                  </a:cubicBezTo>
                  <a:cubicBezTo>
                    <a:pt x="316" y="32"/>
                    <a:pt x="323" y="33"/>
                    <a:pt x="330" y="34"/>
                  </a:cubicBezTo>
                  <a:cubicBezTo>
                    <a:pt x="331" y="34"/>
                    <a:pt x="335" y="35"/>
                    <a:pt x="335" y="36"/>
                  </a:cubicBezTo>
                  <a:cubicBezTo>
                    <a:pt x="335" y="38"/>
                    <a:pt x="332" y="38"/>
                    <a:pt x="331" y="38"/>
                  </a:cubicBezTo>
                  <a:cubicBezTo>
                    <a:pt x="328" y="38"/>
                    <a:pt x="325" y="38"/>
                    <a:pt x="324" y="35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7" y="43"/>
                    <a:pt x="323" y="46"/>
                    <a:pt x="330" y="46"/>
                  </a:cubicBezTo>
                  <a:cubicBezTo>
                    <a:pt x="337" y="46"/>
                    <a:pt x="346" y="43"/>
                    <a:pt x="346" y="35"/>
                  </a:cubicBezTo>
                  <a:cubicBezTo>
                    <a:pt x="346" y="31"/>
                    <a:pt x="345" y="28"/>
                    <a:pt x="342" y="27"/>
                  </a:cubicBezTo>
                  <a:close/>
                </a:path>
              </a:pathLst>
            </a:custGeom>
            <a:solidFill>
              <a:srgbClr val="0048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1265237" y="5641976"/>
              <a:ext cx="471488" cy="493713"/>
            </a:xfrm>
            <a:custGeom>
              <a:avLst/>
              <a:gdLst/>
              <a:ahLst/>
              <a:cxnLst>
                <a:cxn ang="0">
                  <a:pos x="60" y="311"/>
                </a:cxn>
                <a:cxn ang="0">
                  <a:pos x="297" y="0"/>
                </a:cxn>
                <a:cxn ang="0">
                  <a:pos x="238" y="0"/>
                </a:cxn>
                <a:cxn ang="0">
                  <a:pos x="0" y="311"/>
                </a:cxn>
                <a:cxn ang="0">
                  <a:pos x="60" y="311"/>
                </a:cxn>
              </a:cxnLst>
              <a:rect l="0" t="0" r="r" b="b"/>
              <a:pathLst>
                <a:path w="297" h="311">
                  <a:moveTo>
                    <a:pt x="60" y="311"/>
                  </a:moveTo>
                  <a:lnTo>
                    <a:pt x="297" y="0"/>
                  </a:lnTo>
                  <a:lnTo>
                    <a:pt x="238" y="0"/>
                  </a:lnTo>
                  <a:lnTo>
                    <a:pt x="0" y="311"/>
                  </a:lnTo>
                  <a:lnTo>
                    <a:pt x="60" y="31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3462" y="416622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305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0077" y="1724360"/>
            <a:ext cx="6151976" cy="732102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5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053890" y="3037549"/>
            <a:ext cx="5251408" cy="585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5254882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656494" y="443678"/>
            <a:ext cx="3862644" cy="732102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23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858145" y="1458358"/>
            <a:ext cx="2660992" cy="585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798239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497670" y="2185117"/>
            <a:ext cx="2816754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09234" y="2355454"/>
            <a:ext cx="7209907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3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978217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7259479" y="4062155"/>
            <a:ext cx="338319" cy="253642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41329" y="4130730"/>
            <a:ext cx="2421745" cy="2552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8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9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7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6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6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07" y="991615"/>
            <a:ext cx="7204480" cy="978678"/>
          </a:xfrm>
        </p:spPr>
        <p:txBody>
          <a:bodyPr anchor="b" anchorCtr="0"/>
          <a:lstStyle>
            <a:lvl1pPr marL="0" indent="0" algn="ctr">
              <a:buFontTx/>
              <a:buNone/>
              <a:defRPr sz="3900"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64"/>
              </a:spcBef>
              <a:buFontTx/>
              <a:buNone/>
              <a:defRPr sz="2300" b="0">
                <a:solidFill>
                  <a:schemeClr val="tx2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627447" y="-2930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622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4590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497670" y="2185117"/>
            <a:ext cx="2816754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09234" y="2355454"/>
            <a:ext cx="7209907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3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978217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2" name="Groupe 12"/>
          <p:cNvGrpSpPr>
            <a:grpSpLocks noChangeAspect="1"/>
          </p:cNvGrpSpPr>
          <p:nvPr userDrawn="1"/>
        </p:nvGrpSpPr>
        <p:grpSpPr>
          <a:xfrm>
            <a:off x="7259479" y="4062155"/>
            <a:ext cx="338319" cy="253642"/>
            <a:chOff x="2654300" y="1511300"/>
            <a:chExt cx="3835401" cy="3835400"/>
          </a:xfrm>
        </p:grpSpPr>
        <p:sp>
          <p:nvSpPr>
            <p:cNvPr id="15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07" y="991615"/>
            <a:ext cx="7204480" cy="978678"/>
          </a:xfrm>
        </p:spPr>
        <p:txBody>
          <a:bodyPr anchor="b" anchorCtr="0"/>
          <a:lstStyle>
            <a:lvl1pPr marL="0" indent="0" algn="ctr">
              <a:buFontTx/>
              <a:buNone/>
              <a:defRPr sz="3900" b="1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64"/>
              </a:spcBef>
              <a:buFontTx/>
              <a:buNone/>
              <a:defRPr sz="2300" b="0">
                <a:solidFill>
                  <a:schemeClr val="bg1"/>
                </a:solidFill>
                <a:latin typeface="Century Gothic" pitchFamily="34" charset="0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627447" y="-2930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622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561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425008" y="707700"/>
            <a:ext cx="3608215" cy="3148992"/>
          </a:xfrm>
        </p:spPr>
        <p:txBody>
          <a:bodyPr anchor="ctr" anchorCtr="0"/>
          <a:lstStyle>
            <a:lvl1pPr marL="389130" indent="-389130">
              <a:spcBef>
                <a:spcPts val="1456"/>
              </a:spcBef>
              <a:buClr>
                <a:srgbClr val="004563"/>
              </a:buClr>
              <a:buFontTx/>
              <a:buNone/>
              <a:defRPr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900" b="0">
                <a:solidFill>
                  <a:srgbClr val="004563"/>
                </a:solidFill>
                <a:latin typeface="Century Gothic" pitchFamily="34" charset="0"/>
              </a:defRPr>
            </a:lvl2pPr>
            <a:lvl3pPr marL="131636" indent="-131636">
              <a:buClr>
                <a:srgbClr val="004563"/>
              </a:buClr>
              <a:defRPr sz="900" b="1">
                <a:latin typeface="Century Gothic" pitchFamily="34" charset="0"/>
              </a:defRPr>
            </a:lvl3pPr>
            <a:lvl4pPr marL="131636" indent="0">
              <a:defRPr sz="900">
                <a:latin typeface="Century Gothic" pitchFamily="34" charset="0"/>
              </a:defRPr>
            </a:lvl4pPr>
            <a:lvl5pPr marL="263271" indent="-131636">
              <a:defRPr sz="9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6033226" y="704694"/>
            <a:ext cx="488680" cy="3148992"/>
          </a:xfrm>
        </p:spPr>
        <p:txBody>
          <a:bodyPr anchor="ctr" anchorCtr="0"/>
          <a:lstStyle>
            <a:lvl1pPr marL="389130" indent="-389130" algn="r">
              <a:spcBef>
                <a:spcPts val="1456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 algn="r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  <a:latin typeface="Century Gothic" pitchFamily="34" charset="0"/>
              </a:defRPr>
            </a:lvl2pPr>
            <a:lvl3pPr marL="131636" indent="-131636" algn="r">
              <a:buClr>
                <a:schemeClr val="tx2"/>
              </a:buClr>
              <a:defRPr sz="900" b="1">
                <a:latin typeface="Century Gothic" pitchFamily="34" charset="0"/>
              </a:defRPr>
            </a:lvl3pPr>
            <a:lvl4pPr marL="131636" indent="0" algn="r">
              <a:defRPr sz="900">
                <a:latin typeface="Century Gothic" pitchFamily="34" charset="0"/>
              </a:defRPr>
            </a:lvl4pPr>
            <a:lvl5pPr marL="263271" indent="-131636" algn="r">
              <a:defRPr sz="9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1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0490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30670" y="1005627"/>
            <a:ext cx="6553473" cy="2863334"/>
          </a:xfrm>
          <a:prstGeom prst="rect">
            <a:avLst/>
          </a:prstGeom>
        </p:spPr>
        <p:txBody>
          <a:bodyPr vert="horz"/>
          <a:lstStyle>
            <a:lvl1pPr marL="207847" indent="-207847">
              <a:buSzPct val="120000"/>
              <a:buFontTx/>
              <a:buBlip>
                <a:blip r:embed="rId2"/>
              </a:buBlip>
              <a:defRPr sz="13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 typeface="Wingdings" pitchFamily="2" charset="2"/>
              <a:buChar char="à"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 typeface="Arial" pitchFamily="34" charset="0"/>
              <a:buChar char="­"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9019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629313" y="1424549"/>
            <a:ext cx="6554831" cy="2444408"/>
          </a:xfrm>
        </p:spPr>
        <p:txBody>
          <a:bodyPr>
            <a:normAutofit/>
          </a:bodyPr>
          <a:lstStyle>
            <a:lvl1pPr>
              <a:buFontTx/>
              <a:buNone/>
              <a:defRPr sz="10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623300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070873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512684" y="1422210"/>
            <a:ext cx="3210280" cy="227663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3984467" y="1422210"/>
            <a:ext cx="3210280" cy="227663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23300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69467" y="966949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424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283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512684" y="1419558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3984467" y="1419558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623300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069467" y="966949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07025" y="2939446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3978807" y="2939446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617641" y="2499570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063811" y="2499570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Cliquez pour modifier le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270196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116165" y="1005625"/>
            <a:ext cx="3067981" cy="2863333"/>
          </a:xfrm>
          <a:prstGeom prst="rect">
            <a:avLst/>
          </a:prstGeom>
        </p:spPr>
        <p:txBody>
          <a:bodyPr vert="horz" anchor="ctr" anchorCtr="0"/>
          <a:lstStyle>
            <a:lvl1pPr marL="207847" indent="-207847">
              <a:spcBef>
                <a:spcPts val="1092"/>
              </a:spcBef>
              <a:buSzPct val="120000"/>
              <a:buFontTx/>
              <a:buBlip>
                <a:blip r:embed="rId2"/>
              </a:buBlip>
              <a:defRPr sz="13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spcBef>
                <a:spcPts val="1092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spcBef>
                <a:spcPts val="1092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946673" y="1868496"/>
            <a:ext cx="2334133" cy="1562834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23300" y="966949"/>
            <a:ext cx="3099655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Century Gothic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000" b="0"/>
            </a:lvl2pPr>
            <a:lvl3pPr marL="0" indent="0">
              <a:spcBef>
                <a:spcPts val="0"/>
              </a:spcBef>
              <a:buFontTx/>
              <a:buNone/>
              <a:defRPr sz="700" b="1"/>
            </a:lvl3pPr>
            <a:lvl4pPr marL="0" indent="0">
              <a:buFontTx/>
              <a:buNone/>
              <a:defRPr sz="700"/>
            </a:lvl4pPr>
            <a:lvl5pPr marL="0" indent="0">
              <a:buFontTx/>
              <a:buNone/>
              <a:defRPr sz="7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0183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30664" y="1005624"/>
            <a:ext cx="1999156" cy="103612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52371" rIns="52371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2902374" y="1005624"/>
            <a:ext cx="1999156" cy="1036128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52371" rIns="52371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5184981" y="1005624"/>
            <a:ext cx="1999156" cy="1036128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52371" rIns="52371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625480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07847" indent="-207847">
              <a:buSzPct val="100000"/>
              <a:buFontTx/>
              <a:buBlip>
                <a:blip r:embed="rId2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2914125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07847" indent="-207847">
              <a:buSzPct val="100000"/>
              <a:buFontTx/>
              <a:buBlip>
                <a:blip r:embed="rId4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5184022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07847" indent="-207847">
              <a:buSzPct val="100000"/>
              <a:buFontTx/>
              <a:buBlip>
                <a:blip r:embed="rId5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6574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004159" y="1005625"/>
            <a:ext cx="2179979" cy="286333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09485" tIns="183295" rIns="209485" bIns="183295" anchor="ctr" anchorCtr="1">
            <a:normAutofit/>
          </a:bodyPr>
          <a:lstStyle>
            <a:lvl1pPr marL="0" indent="0" algn="ctr">
              <a:buNone/>
              <a:defRPr sz="1000" b="1" i="0" cap="all" normalizeH="0" baseline="0">
                <a:ln>
                  <a:noFill/>
                </a:ln>
                <a:solidFill>
                  <a:schemeClr val="accent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630271" y="1005625"/>
            <a:ext cx="3659598" cy="2863333"/>
          </a:xfrm>
          <a:prstGeom prst="rect">
            <a:avLst/>
          </a:prstGeom>
        </p:spPr>
        <p:txBody>
          <a:bodyPr vert="horz" anchor="ctr" anchorCtr="0"/>
          <a:lstStyle>
            <a:lvl1pPr marL="207847" indent="-207847">
              <a:buSzPct val="120000"/>
              <a:buFontTx/>
              <a:buBlip>
                <a:blip r:embed="rId2"/>
              </a:buBlip>
              <a:defRPr sz="1300">
                <a:solidFill>
                  <a:srgbClr val="404040"/>
                </a:solidFill>
                <a:latin typeface="Arial"/>
                <a:cs typeface="Arial"/>
              </a:defRPr>
            </a:lvl1pPr>
            <a:lvl2pPr marL="540398" indent="-207847">
              <a:buSzPct val="200000"/>
              <a:buFontTx/>
              <a:buBlip>
                <a:blip r:embed="rId3"/>
              </a:buBlip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831383" indent="-166277">
              <a:buSzPct val="100000"/>
              <a:buFont typeface="Lucida Grande"/>
              <a:buChar char="&gt;"/>
              <a:defRPr sz="10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7536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21175" y="524841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7847" indent="-207847">
              <a:buSzPct val="120000"/>
              <a:buFontTx/>
              <a:buNone/>
              <a:defRPr sz="10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540398" indent="-207847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784039" indent="-118934">
              <a:buClr>
                <a:srgbClr val="004563"/>
              </a:buClr>
              <a:buSzPct val="100000"/>
              <a:buFontTx/>
              <a:buNone/>
              <a:defRPr sz="10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7503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425008" y="707700"/>
            <a:ext cx="5094133" cy="3148992"/>
          </a:xfrm>
        </p:spPr>
        <p:txBody>
          <a:bodyPr anchor="ctr" anchorCtr="0"/>
          <a:lstStyle>
            <a:lvl1pPr marL="389130" indent="-389130">
              <a:spcBef>
                <a:spcPts val="728"/>
              </a:spcBef>
              <a:buClr>
                <a:srgbClr val="004563"/>
              </a:buClr>
              <a:buFont typeface="+mj-lt"/>
              <a:buAutoNum type="arabicPeriod"/>
              <a:tabLst>
                <a:tab pos="3394812" algn="l"/>
              </a:tabLst>
              <a:defRPr>
                <a:latin typeface="Century Gothic" pitchFamily="34" charset="0"/>
              </a:defRPr>
            </a:lvl1pPr>
            <a:lvl2pPr marL="389130" indent="0">
              <a:spcBef>
                <a:spcPts val="0"/>
              </a:spcBef>
              <a:tabLst>
                <a:tab pos="3394812" algn="l"/>
              </a:tabLst>
              <a:defRPr sz="800" b="1">
                <a:solidFill>
                  <a:srgbClr val="004563"/>
                </a:solidFill>
                <a:latin typeface="Century Gothic" pitchFamily="34" charset="0"/>
              </a:defRPr>
            </a:lvl2pPr>
            <a:lvl3pPr marL="583124" indent="-193990">
              <a:buClr>
                <a:srgbClr val="004563"/>
              </a:buClr>
              <a:tabLst>
                <a:tab pos="3394812" algn="l"/>
              </a:tabLst>
              <a:defRPr sz="800" b="1">
                <a:latin typeface="Century Gothic" pitchFamily="34" charset="0"/>
              </a:defRPr>
            </a:lvl3pPr>
            <a:lvl4pPr marL="583124" indent="0">
              <a:tabLst>
                <a:tab pos="3394812" algn="l"/>
              </a:tabLst>
              <a:defRPr sz="800">
                <a:latin typeface="Century Gothic" pitchFamily="34" charset="0"/>
              </a:defRPr>
            </a:lvl4pPr>
            <a:lvl5pPr marL="652405" indent="-69280">
              <a:tabLst/>
              <a:defRPr sz="800">
                <a:latin typeface="Century Gothic" pitchFamily="34" charset="0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Da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48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26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6275-89B0-4827-A134-DF98D1772CB0}" type="slidenum">
              <a:rPr lang="fr-FR">
                <a:solidFill>
                  <a:srgbClr val="004563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45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4563"/>
                </a:solidFill>
              </a:rPr>
              <a:t>C3PF Prévoyance du 18 mai 2015</a:t>
            </a:r>
          </a:p>
        </p:txBody>
      </p:sp>
    </p:spTree>
    <p:extLst>
      <p:ext uri="{BB962C8B-B14F-4D97-AF65-F5344CB8AC3E}">
        <p14:creationId xmlns:p14="http://schemas.microsoft.com/office/powerpoint/2010/main" val="112828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03804" y="1242602"/>
            <a:ext cx="7204481" cy="732102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3100" cap="all">
                <a:solidFill>
                  <a:schemeClr val="bg1"/>
                </a:solidFill>
                <a:latin typeface="+mn-lt"/>
                <a:cs typeface="Century Gothic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497668" y="2185117"/>
            <a:ext cx="2816754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09229" y="2355454"/>
            <a:ext cx="7209906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4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627442" y="-2931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32" tIns="34866" rIns="69732" bIns="34866" rtlCol="0" anchor="ctr"/>
          <a:lstStyle/>
          <a:p>
            <a:pPr algn="ctr" defTabSz="697321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3978216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32" tIns="34866" rIns="69732" bIns="34866" rtlCol="0" anchor="ctr"/>
          <a:lstStyle/>
          <a:p>
            <a:pPr algn="ctr" defTabSz="697321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3456" y="416619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17" name="Image 16" descr="reinv_met_r_cmy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74865" y="4084267"/>
            <a:ext cx="1833526" cy="2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0660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0077" y="1724360"/>
            <a:ext cx="6151976" cy="732102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37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053890" y="3037549"/>
            <a:ext cx="5251408" cy="585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1712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AL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656491" y="443678"/>
            <a:ext cx="3862644" cy="732102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858143" y="1458358"/>
            <a:ext cx="2660992" cy="585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36494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 noProof="0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4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497668" y="2185117"/>
            <a:ext cx="2816754" cy="0"/>
          </a:xfrm>
          <a:prstGeom prst="line">
            <a:avLst/>
          </a:prstGeom>
          <a:ln w="12700" cap="rnd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09229" y="2355454"/>
            <a:ext cx="7209906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40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978216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32" tIns="34866" rIns="69732" bIns="34866" rtlCol="0" anchor="ctr"/>
          <a:lstStyle/>
          <a:p>
            <a:pPr algn="ctr" defTabSz="697321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4641300" y="4130694"/>
            <a:ext cx="2421745" cy="2552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800" b="1">
                <a:solidFill>
                  <a:srgbClr val="004893"/>
                </a:solidFill>
                <a:latin typeface="Arial" pitchFamily="34" charset="0"/>
                <a:cs typeface="Arial" pitchFamily="34" charset="0"/>
              </a:defRPr>
            </a:lvl1pPr>
            <a:lvl2pPr marL="0" indent="0" algn="r">
              <a:buFontTx/>
              <a:buNone/>
              <a:defRPr sz="9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2pPr>
            <a:lvl3pPr marL="0" indent="0" algn="r">
              <a:buFontTx/>
              <a:buNone/>
              <a:defRPr sz="8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3pPr>
            <a:lvl4pPr marL="0" indent="0" algn="r">
              <a:buFontTx/>
              <a:buNone/>
              <a:defRPr sz="6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4pPr>
            <a:lvl5pPr marL="0" indent="0" algn="r">
              <a:buFontTx/>
              <a:buNone/>
              <a:defRPr sz="600" b="0">
                <a:solidFill>
                  <a:srgbClr val="10318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04" y="991615"/>
            <a:ext cx="7204480" cy="978678"/>
          </a:xfrm>
        </p:spPr>
        <p:txBody>
          <a:bodyPr anchor="b" anchorCtr="0"/>
          <a:lstStyle>
            <a:lvl1pPr marL="0" indent="0" algn="ctr">
              <a:buFontTx/>
              <a:buNone/>
              <a:defRPr sz="4100" b="1">
                <a:solidFill>
                  <a:schemeClr val="tx2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spcBef>
                <a:spcPts val="381"/>
              </a:spcBef>
              <a:buFontTx/>
              <a:buNone/>
              <a:defRPr sz="24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1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Parallélogramme 12"/>
          <p:cNvSpPr>
            <a:spLocks noChangeAspect="1"/>
          </p:cNvSpPr>
          <p:nvPr userDrawn="1"/>
        </p:nvSpPr>
        <p:spPr>
          <a:xfrm>
            <a:off x="627442" y="-2931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32" tIns="34866" rIns="69732" bIns="34866" rtlCol="0" anchor="ctr"/>
          <a:lstStyle/>
          <a:p>
            <a:pPr algn="ctr" defTabSz="697321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619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1" name="Image 20" descr="reinv_met_r_cmy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74865" y="4084267"/>
            <a:ext cx="1833526" cy="2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2422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fond sombre">
    <p:bg>
      <p:bgPr>
        <a:solidFill>
          <a:srgbClr val="00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 userDrawn="1"/>
        </p:nvCxnSpPr>
        <p:spPr>
          <a:xfrm flipH="1">
            <a:off x="2497668" y="2185117"/>
            <a:ext cx="2816754" cy="0"/>
          </a:xfrm>
          <a:prstGeom prst="line">
            <a:avLst/>
          </a:prstGeom>
          <a:ln w="12700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09229" y="2355454"/>
            <a:ext cx="7209906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4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978216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32" tIns="34866" rIns="69732" bIns="34866" rtlCol="0" anchor="ctr"/>
          <a:lstStyle/>
          <a:p>
            <a:pPr algn="ctr" defTabSz="697321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3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03804" y="991615"/>
            <a:ext cx="7204480" cy="978678"/>
          </a:xfrm>
        </p:spPr>
        <p:txBody>
          <a:bodyPr anchor="b" anchorCtr="0"/>
          <a:lstStyle>
            <a:lvl1pPr marL="0" indent="0" algn="ctr">
              <a:buFontTx/>
              <a:buNone/>
              <a:defRPr sz="4100" b="1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spcBef>
                <a:spcPts val="381"/>
              </a:spcBef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fr-FR" dirty="0"/>
              <a:t>1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Parallélogramme 18"/>
          <p:cNvSpPr>
            <a:spLocks noChangeAspect="1"/>
          </p:cNvSpPr>
          <p:nvPr userDrawn="1"/>
        </p:nvSpPr>
        <p:spPr>
          <a:xfrm>
            <a:off x="627442" y="-2931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32" tIns="34866" rIns="69732" bIns="34866" rtlCol="0" anchor="ctr"/>
          <a:lstStyle/>
          <a:p>
            <a:pPr algn="ctr" defTabSz="697321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619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  <p:pic>
        <p:nvPicPr>
          <p:cNvPr id="20" name="Image 19" descr="reinv_met_r_cmy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74865" y="4084267"/>
            <a:ext cx="1833526" cy="2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5748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2425003" y="707699"/>
            <a:ext cx="3608215" cy="3148992"/>
          </a:xfrm>
        </p:spPr>
        <p:txBody>
          <a:bodyPr anchor="ctr" anchorCtr="0"/>
          <a:lstStyle>
            <a:lvl1pPr marL="407982" indent="-407982">
              <a:spcBef>
                <a:spcPts val="1525"/>
              </a:spcBef>
              <a:buClr>
                <a:srgbClr val="004563"/>
              </a:buClr>
              <a:buFontTx/>
              <a:buNone/>
              <a:defRPr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900" b="0">
                <a:solidFill>
                  <a:srgbClr val="004563"/>
                </a:solidFill>
                <a:latin typeface="Century Gothic" pitchFamily="34" charset="0"/>
              </a:defRPr>
            </a:lvl2pPr>
            <a:lvl3pPr marL="138012" indent="-138012">
              <a:buClr>
                <a:srgbClr val="004563"/>
              </a:buClr>
              <a:defRPr sz="900" b="1">
                <a:latin typeface="Century Gothic" pitchFamily="34" charset="0"/>
              </a:defRPr>
            </a:lvl3pPr>
            <a:lvl4pPr marL="138012" indent="0">
              <a:defRPr sz="900">
                <a:latin typeface="Century Gothic" pitchFamily="34" charset="0"/>
              </a:defRPr>
            </a:lvl4pPr>
            <a:lvl5pPr marL="276023" indent="-138012">
              <a:defRPr sz="900">
                <a:latin typeface="Century Gothic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9"/>
          <p:cNvSpPr>
            <a:spLocks noGrp="1"/>
          </p:cNvSpPr>
          <p:nvPr>
            <p:ph sz="quarter" idx="15" hasCustomPrompt="1"/>
          </p:nvPr>
        </p:nvSpPr>
        <p:spPr>
          <a:xfrm>
            <a:off x="6033218" y="704692"/>
            <a:ext cx="488680" cy="3148992"/>
          </a:xfrm>
        </p:spPr>
        <p:txBody>
          <a:bodyPr anchor="ctr" anchorCtr="0"/>
          <a:lstStyle>
            <a:lvl1pPr marL="407982" indent="-407982" algn="r">
              <a:spcBef>
                <a:spcPts val="1525"/>
              </a:spcBef>
              <a:buClr>
                <a:srgbClr val="004563"/>
              </a:buClr>
              <a:buFontTx/>
              <a:buNone/>
              <a:defRPr b="1">
                <a:solidFill>
                  <a:schemeClr val="tx2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buFontTx/>
              <a:buNone/>
              <a:defRPr sz="900" b="0">
                <a:solidFill>
                  <a:schemeClr val="tx2"/>
                </a:solidFill>
                <a:latin typeface="+mn-lt"/>
              </a:defRPr>
            </a:lvl2pPr>
            <a:lvl3pPr marL="138012" indent="-138012" algn="r">
              <a:buClr>
                <a:schemeClr val="tx2"/>
              </a:buClr>
              <a:defRPr sz="900" b="1">
                <a:latin typeface="+mn-lt"/>
              </a:defRPr>
            </a:lvl3pPr>
            <a:lvl4pPr marL="138012" indent="0" algn="r">
              <a:defRPr sz="900">
                <a:latin typeface="+mn-lt"/>
              </a:defRPr>
            </a:lvl4pPr>
            <a:lvl5pPr marL="276023" indent="-138012" algn="r">
              <a:defRPr sz="900">
                <a:latin typeface="+mn-lt"/>
              </a:defRPr>
            </a:lvl5pPr>
          </a:lstStyle>
          <a:p>
            <a:pPr lvl="0"/>
            <a:r>
              <a:rPr lang="fr-FR" dirty="0"/>
              <a:t>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7911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30664" y="1005623"/>
            <a:ext cx="6553473" cy="2863334"/>
          </a:xfrm>
          <a:prstGeom prst="rect">
            <a:avLst/>
          </a:prstGeom>
        </p:spPr>
        <p:txBody>
          <a:bodyPr vert="horz"/>
          <a:lstStyle>
            <a:lvl1pPr marL="217913" indent="-217913">
              <a:buSzPct val="120000"/>
              <a:buFontTx/>
              <a:buBlip>
                <a:blip r:embed="rId2"/>
              </a:buBlip>
              <a:defRPr sz="1400">
                <a:solidFill>
                  <a:srgbClr val="404040"/>
                </a:solidFill>
                <a:latin typeface="Arial"/>
                <a:cs typeface="Arial"/>
              </a:defRPr>
            </a:lvl1pPr>
            <a:lvl2pPr marL="566574" indent="-217913">
              <a:buClr>
                <a:srgbClr val="00727A"/>
              </a:buClr>
              <a:buSzPct val="100000"/>
              <a:buFont typeface="Wingdings" pitchFamily="2" charset="2"/>
              <a:buChar char="à"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buClr>
                <a:srgbClr val="004563"/>
              </a:buClr>
              <a:buSzPct val="100000"/>
              <a:buFont typeface="Arial" pitchFamily="34" charset="0"/>
              <a:buChar char="­"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21170" y="524835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913" indent="-217913">
              <a:buSzPct val="120000"/>
              <a:buFontTx/>
              <a:buNone/>
              <a:defRPr sz="1100" b="1">
                <a:solidFill>
                  <a:schemeClr val="tx2"/>
                </a:solidFill>
                <a:latin typeface="+mn-lt"/>
                <a:cs typeface="Arial"/>
              </a:defRPr>
            </a:lvl1pPr>
            <a:lvl2pPr marL="566574" indent="-217913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781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3"/>
          </p:nvPr>
        </p:nvSpPr>
        <p:spPr>
          <a:xfrm>
            <a:off x="629307" y="1424549"/>
            <a:ext cx="6554831" cy="2444408"/>
          </a:xfrm>
        </p:spPr>
        <p:txBody>
          <a:bodyPr>
            <a:normAutofit/>
          </a:bodyPr>
          <a:lstStyle>
            <a:lvl1pPr>
              <a:buFontTx/>
              <a:buNone/>
              <a:defRPr sz="1100"/>
            </a:lvl1pPr>
          </a:lstStyle>
          <a:p>
            <a:r>
              <a:rPr lang="fr-FR" dirty="0"/>
              <a:t>Cliquez sur l'icône pour ajouter un tableau</a:t>
            </a:r>
          </a:p>
        </p:txBody>
      </p:sp>
      <p:sp>
        <p:nvSpPr>
          <p:cNvPr id="6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21170" y="524835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913" indent="-217913">
              <a:buSzPct val="120000"/>
              <a:buFontTx/>
              <a:buNone/>
              <a:defRPr sz="1100" b="1">
                <a:solidFill>
                  <a:schemeClr val="tx2"/>
                </a:solidFill>
                <a:latin typeface="+mn-lt"/>
                <a:cs typeface="Arial"/>
              </a:defRPr>
            </a:lvl1pPr>
            <a:lvl2pPr marL="566574" indent="-217913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623294" y="966949"/>
            <a:ext cx="3099654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567116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512668" y="1422204"/>
            <a:ext cx="3210280" cy="227663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3984442" y="1422204"/>
            <a:ext cx="3210280" cy="227663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23294" y="966949"/>
            <a:ext cx="3099654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069442" y="966949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621170" y="524835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913" indent="-217913">
              <a:buSzPct val="120000"/>
              <a:buFontTx/>
              <a:buNone/>
              <a:defRPr sz="1100" b="1">
                <a:solidFill>
                  <a:schemeClr val="tx2"/>
                </a:solidFill>
                <a:latin typeface="+mn-lt"/>
                <a:cs typeface="Arial"/>
              </a:defRPr>
            </a:lvl1pPr>
            <a:lvl2pPr marL="566574" indent="-217913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9586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GRAMME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4"/>
          </p:nvPr>
        </p:nvSpPr>
        <p:spPr>
          <a:xfrm>
            <a:off x="512668" y="1419552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2" name="Espace réservé du graphique 8"/>
          <p:cNvSpPr>
            <a:spLocks noGrp="1"/>
          </p:cNvSpPr>
          <p:nvPr>
            <p:ph type="chart" sz="quarter" idx="15"/>
          </p:nvPr>
        </p:nvSpPr>
        <p:spPr>
          <a:xfrm>
            <a:off x="3984442" y="1419552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623294" y="966949"/>
            <a:ext cx="3099654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4069442" y="966949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621170" y="524835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913" indent="-217913">
              <a:buSzPct val="120000"/>
              <a:buFontTx/>
              <a:buNone/>
              <a:defRPr sz="1100" b="1">
                <a:solidFill>
                  <a:schemeClr val="tx2"/>
                </a:solidFill>
                <a:latin typeface="+mn-lt"/>
                <a:cs typeface="Arial"/>
              </a:defRPr>
            </a:lvl1pPr>
            <a:lvl2pPr marL="566574" indent="-217913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14" name="Espace réservé du graphique 8"/>
          <p:cNvSpPr>
            <a:spLocks noGrp="1"/>
          </p:cNvSpPr>
          <p:nvPr>
            <p:ph type="chart" sz="quarter" idx="17"/>
          </p:nvPr>
        </p:nvSpPr>
        <p:spPr>
          <a:xfrm>
            <a:off x="507009" y="2939440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18"/>
          </p:nvPr>
        </p:nvSpPr>
        <p:spPr>
          <a:xfrm>
            <a:off x="3978783" y="2939440"/>
            <a:ext cx="3210280" cy="922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>
          <a:xfrm>
            <a:off x="617635" y="2499570"/>
            <a:ext cx="3099654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20" hasCustomPrompt="1"/>
          </p:nvPr>
        </p:nvSpPr>
        <p:spPr>
          <a:xfrm>
            <a:off x="4063783" y="2499570"/>
            <a:ext cx="3030332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12940317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MB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116156" y="1005624"/>
            <a:ext cx="3067981" cy="2863333"/>
          </a:xfrm>
          <a:prstGeom prst="rect">
            <a:avLst/>
          </a:prstGeom>
        </p:spPr>
        <p:txBody>
          <a:bodyPr vert="horz" anchor="ctr" anchorCtr="0"/>
          <a:lstStyle>
            <a:lvl1pPr marL="217913" indent="-217913">
              <a:spcBef>
                <a:spcPts val="1144"/>
              </a:spcBef>
              <a:buSzPct val="120000"/>
              <a:buFontTx/>
              <a:buBlip>
                <a:blip r:embed="rId2"/>
              </a:buBlip>
              <a:defRPr sz="1400">
                <a:solidFill>
                  <a:srgbClr val="404040"/>
                </a:solidFill>
                <a:latin typeface="Arial"/>
                <a:cs typeface="Arial"/>
              </a:defRPr>
            </a:lvl1pPr>
            <a:lvl2pPr marL="566574" indent="-217913">
              <a:spcBef>
                <a:spcPts val="1144"/>
              </a:spcBef>
              <a:buClr>
                <a:schemeClr val="accent2"/>
              </a:buClr>
              <a:buSzPct val="100000"/>
              <a:buFont typeface="Wingdings" pitchFamily="2" charset="2"/>
              <a:buChar char="à"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spcBef>
                <a:spcPts val="1144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8" name="Espace réservé du graphique 7"/>
          <p:cNvSpPr>
            <a:spLocks noGrp="1"/>
          </p:cNvSpPr>
          <p:nvPr>
            <p:ph type="chart" sz="quarter" idx="13"/>
          </p:nvPr>
        </p:nvSpPr>
        <p:spPr>
          <a:xfrm>
            <a:off x="946673" y="1868496"/>
            <a:ext cx="2334133" cy="1562834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/>
              <a:t>Cliquez sur l'icône pour ajouter un graphique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623294" y="966949"/>
            <a:ext cx="3099654" cy="38032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="1">
                <a:solidFill>
                  <a:schemeClr val="tx2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1100" b="0"/>
            </a:lvl2pPr>
            <a:lvl3pPr marL="0" indent="0">
              <a:spcBef>
                <a:spcPts val="0"/>
              </a:spcBef>
              <a:buFontTx/>
              <a:buNone/>
              <a:defRPr sz="800" b="1"/>
            </a:lvl3pPr>
            <a:lvl4pPr marL="0" indent="0">
              <a:buFontTx/>
              <a:buNone/>
              <a:defRPr sz="800"/>
            </a:lvl4pPr>
            <a:lvl5pPr marL="0" indent="0">
              <a:buFontTx/>
              <a:buNone/>
              <a:defRPr sz="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621170" y="524835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913" indent="-217913">
              <a:buSzPct val="120000"/>
              <a:buFontTx/>
              <a:buNone/>
              <a:defRPr sz="11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566574" indent="-217913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3244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630664" y="1005624"/>
            <a:ext cx="1999156" cy="103612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vert="horz" lIns="54907" rIns="54907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2902374" y="1005624"/>
            <a:ext cx="1999156" cy="1036128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54907" rIns="54907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5184981" y="1005624"/>
            <a:ext cx="1999156" cy="1036128"/>
          </a:xfrm>
          <a:prstGeom prst="rect">
            <a:avLst/>
          </a:prstGeom>
          <a:ln w="12700">
            <a:solidFill>
              <a:schemeClr val="accent2"/>
            </a:solidFill>
          </a:ln>
        </p:spPr>
        <p:txBody>
          <a:bodyPr vert="horz" lIns="54907" rIns="54907" anchor="ctr" anchorCtr="1"/>
          <a:lstStyle>
            <a:lvl1pPr marL="0" indent="0" algn="ctr">
              <a:buNone/>
              <a:defRPr sz="1200" b="1" i="0" cap="all" normalizeH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625480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17913" indent="-217913">
              <a:buSzPct val="100000"/>
              <a:buFontTx/>
              <a:buBlip>
                <a:blip r:embed="rId2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66574" indent="-217913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4"/>
          </p:nvPr>
        </p:nvSpPr>
        <p:spPr>
          <a:xfrm>
            <a:off x="2914125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17913" indent="-217913">
              <a:buSzPct val="100000"/>
              <a:buFontTx/>
              <a:buBlip>
                <a:blip r:embed="rId4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66574" indent="-217913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5184022" y="2245114"/>
            <a:ext cx="1999156" cy="1623844"/>
          </a:xfrm>
          <a:prstGeom prst="rect">
            <a:avLst/>
          </a:prstGeom>
        </p:spPr>
        <p:txBody>
          <a:bodyPr vert="horz"/>
          <a:lstStyle>
            <a:lvl1pPr marL="217913" indent="-217913">
              <a:buSzPct val="100000"/>
              <a:buFontTx/>
              <a:buBlip>
                <a:blip r:embed="rId5"/>
              </a:buBlip>
              <a:defRPr sz="1100">
                <a:solidFill>
                  <a:srgbClr val="404040"/>
                </a:solidFill>
                <a:latin typeface="Arial"/>
                <a:cs typeface="Arial"/>
              </a:defRPr>
            </a:lvl1pPr>
            <a:lvl2pPr marL="566574" indent="-217913">
              <a:buSzPct val="100000"/>
              <a:buFontTx/>
              <a:buBlip>
                <a:blip r:embed="rId3"/>
              </a:buBlip>
              <a:defRPr sz="1100">
                <a:latin typeface="Arial"/>
                <a:cs typeface="Arial"/>
              </a:defRPr>
            </a:lvl2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621170" y="524835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913" indent="-217913">
              <a:buSzPct val="120000"/>
              <a:buFontTx/>
              <a:buNone/>
              <a:defRPr sz="11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566574" indent="-217913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7209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1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5004158" y="1005624"/>
            <a:ext cx="2179979" cy="286333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219629" tIns="192175" rIns="219629" bIns="192175" anchor="ctr" anchorCtr="1">
            <a:normAutofit/>
          </a:bodyPr>
          <a:lstStyle>
            <a:lvl1pPr marL="0" indent="0" algn="ctr">
              <a:buNone/>
              <a:defRPr sz="1100" b="1" i="0" cap="all" normalizeH="0" baseline="0">
                <a:ln>
                  <a:noFill/>
                </a:ln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630270" y="1005624"/>
            <a:ext cx="3659598" cy="2863333"/>
          </a:xfrm>
          <a:prstGeom prst="rect">
            <a:avLst/>
          </a:prstGeom>
        </p:spPr>
        <p:txBody>
          <a:bodyPr vert="horz" anchor="ctr" anchorCtr="0"/>
          <a:lstStyle>
            <a:lvl1pPr marL="217913" indent="-217913">
              <a:buSzPct val="120000"/>
              <a:buFontTx/>
              <a:buBlip>
                <a:blip r:embed="rId2"/>
              </a:buBlip>
              <a:defRPr sz="1400">
                <a:solidFill>
                  <a:srgbClr val="404040"/>
                </a:solidFill>
                <a:latin typeface="Arial"/>
                <a:cs typeface="Arial"/>
              </a:defRPr>
            </a:lvl1pPr>
            <a:lvl2pPr marL="566574" indent="-217913">
              <a:buSzPct val="200000"/>
              <a:buFontTx/>
              <a:buBlip>
                <a:blip r:embed="rId3"/>
              </a:buBlip>
              <a:defRPr sz="1200" baseline="0">
                <a:solidFill>
                  <a:schemeClr val="tx1"/>
                </a:solidFill>
                <a:latin typeface="Arial"/>
                <a:cs typeface="Arial"/>
              </a:defRPr>
            </a:lvl2pPr>
            <a:lvl3pPr marL="871652" indent="-174330">
              <a:buSzPct val="100000"/>
              <a:buFont typeface="Lucida Grande"/>
              <a:buChar char="&gt;"/>
              <a:defRPr sz="1100" i="1">
                <a:solidFill>
                  <a:schemeClr val="tx1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32" name="Espace réservé du pied de page 3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7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621170" y="524835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913" indent="-217913">
              <a:buSzPct val="120000"/>
              <a:buFontTx/>
              <a:buNone/>
              <a:defRPr sz="11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566574" indent="-217913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130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 noProof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4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/>
          <p:nvPr userDrawn="1"/>
        </p:nvSpPr>
        <p:spPr>
          <a:xfrm>
            <a:off x="2100268" y="1"/>
            <a:ext cx="5711825" cy="4392613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58000">
                <a:moveTo>
                  <a:pt x="5302478" y="2607"/>
                </a:moveTo>
                <a:lnTo>
                  <a:pt x="7250400" y="0"/>
                </a:lnTo>
                <a:lnTo>
                  <a:pt x="7250400" y="6858000"/>
                </a:lnTo>
                <a:lnTo>
                  <a:pt x="0" y="6858000"/>
                </a:lnTo>
                <a:lnTo>
                  <a:pt x="5302478" y="2607"/>
                </a:lnTo>
                <a:close/>
              </a:path>
            </a:pathLst>
          </a:custGeom>
          <a:solidFill>
            <a:srgbClr val="00A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 eaLnBrk="1" hangingPunct="1">
              <a:defRPr/>
            </a:pPr>
            <a:endParaRPr lang="fr-FR" noProof="0">
              <a:latin typeface="+mj-lt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21170" y="524835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913" indent="-217913">
              <a:buSzPct val="120000"/>
              <a:buFontTx/>
              <a:buNone/>
              <a:defRPr sz="11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566574" indent="-217913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1183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6269"/>
            <a:ext cx="7812088" cy="4392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9732" tIns="34866" rIns="69732" bIns="34866" rtlCol="0" anchor="ctr"/>
          <a:lstStyle/>
          <a:p>
            <a:pPr algn="ctr" defTabSz="697321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3325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621170" y="524835"/>
            <a:ext cx="6553473" cy="2445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17913" indent="-217913">
              <a:buSzPct val="120000"/>
              <a:buFontTx/>
              <a:buNone/>
              <a:defRPr sz="11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566574" indent="-217913">
              <a:buClr>
                <a:srgbClr val="00727A"/>
              </a:buClr>
              <a:buSzPct val="100000"/>
              <a:buFontTx/>
              <a:buNone/>
              <a:defRPr sz="12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822016" indent="-124695">
              <a:buClr>
                <a:srgbClr val="004563"/>
              </a:buClr>
              <a:buSzPct val="100000"/>
              <a:buFontTx/>
              <a:buNone/>
              <a:defRPr sz="11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30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b="1">
                <a:solidFill>
                  <a:schemeClr val="accent4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E40A38"/>
                </a:solidFill>
              </a:rPr>
              <a:t>STRICTEMENT CONFIDENTIEL – NE PAS DIFFUSER</a:t>
            </a:r>
            <a:endParaRPr lang="fr-FR" dirty="0">
              <a:solidFill>
                <a:srgbClr val="E40A38"/>
              </a:solidFill>
            </a:endParaRPr>
          </a:p>
        </p:txBody>
      </p:sp>
      <p:sp>
        <p:nvSpPr>
          <p:cNvPr id="6" name="Espace réservé du numéro de diapositive 14"/>
          <p:cNvSpPr>
            <a:spLocks noGrp="1"/>
          </p:cNvSpPr>
          <p:nvPr>
            <p:ph type="sldNum" sz="quarter" idx="10"/>
          </p:nvPr>
        </p:nvSpPr>
        <p:spPr>
          <a:xfrm>
            <a:off x="46494" y="4168916"/>
            <a:ext cx="416141" cy="137579"/>
          </a:xfrm>
        </p:spPr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‹N°›</a:t>
            </a:fld>
            <a:r>
              <a:rPr lang="fr-FR" dirty="0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8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533441" y="4170854"/>
            <a:ext cx="2442175" cy="137579"/>
          </a:xfrm>
        </p:spPr>
        <p:txBody>
          <a:bodyPr/>
          <a:lstStyle/>
          <a:p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4917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 userDrawn="1"/>
        </p:nvSpPr>
        <p:spPr bwMode="auto">
          <a:xfrm>
            <a:off x="0" y="1"/>
            <a:ext cx="7812088" cy="4392613"/>
          </a:xfrm>
          <a:custGeom>
            <a:avLst/>
            <a:gdLst>
              <a:gd name="T0" fmla="*/ 0 w 10692130"/>
              <a:gd name="T1" fmla="*/ 28 h 7560309"/>
              <a:gd name="T2" fmla="*/ 7838 w 10692130"/>
              <a:gd name="T3" fmla="*/ 28 h 7560309"/>
              <a:gd name="T4" fmla="*/ 7838 w 10692130"/>
              <a:gd name="T5" fmla="*/ 0 h 7560309"/>
              <a:gd name="T6" fmla="*/ 0 w 10692130"/>
              <a:gd name="T7" fmla="*/ 0 h 7560309"/>
              <a:gd name="T8" fmla="*/ 0 w 10692130"/>
              <a:gd name="T9" fmla="*/ 28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A73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fr-FR" noProof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4" y="2555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9922" b="25009"/>
          <a:stretch/>
        </p:blipFill>
        <p:spPr bwMode="auto">
          <a:xfrm>
            <a:off x="0" y="1098555"/>
            <a:ext cx="39116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 userDrawn="1">
            <p:ph type="title"/>
          </p:nvPr>
        </p:nvSpPr>
        <p:spPr>
          <a:xfrm>
            <a:off x="303810" y="1242602"/>
            <a:ext cx="7204481" cy="732102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ctr">
              <a:defRPr sz="2900" cap="all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2497670" y="2185117"/>
            <a:ext cx="2816754" cy="0"/>
          </a:xfrm>
          <a:prstGeom prst="line">
            <a:avLst/>
          </a:prstGeom>
          <a:ln w="12700" cap="rnd">
            <a:solidFill>
              <a:schemeClr val="tx1">
                <a:lumMod val="10000"/>
                <a:lumOff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5"/>
          <p:cNvSpPr>
            <a:spLocks noGrp="1"/>
          </p:cNvSpPr>
          <p:nvPr userDrawn="1">
            <p:ph type="body" sz="quarter" idx="10"/>
          </p:nvPr>
        </p:nvSpPr>
        <p:spPr>
          <a:xfrm>
            <a:off x="309234" y="2355454"/>
            <a:ext cx="7209907" cy="2765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FontTx/>
              <a:buNone/>
              <a:defRPr sz="130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Parallélogramme 10"/>
          <p:cNvSpPr>
            <a:spLocks noChangeAspect="1"/>
          </p:cNvSpPr>
          <p:nvPr userDrawn="1"/>
        </p:nvSpPr>
        <p:spPr>
          <a:xfrm>
            <a:off x="627447" y="-2930"/>
            <a:ext cx="1230387" cy="100007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3978217"/>
            <a:ext cx="7812088" cy="414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  <a:latin typeface="Century Gothic" pitchFamily="34" charset="0"/>
            </a:endParaRPr>
          </a:p>
        </p:txBody>
      </p:sp>
      <p:grpSp>
        <p:nvGrpSpPr>
          <p:cNvPr id="31" name="Groupe 30"/>
          <p:cNvGrpSpPr>
            <a:grpSpLocks noChangeAspect="1"/>
          </p:cNvGrpSpPr>
          <p:nvPr userDrawn="1"/>
        </p:nvGrpSpPr>
        <p:grpSpPr>
          <a:xfrm>
            <a:off x="5679770" y="4063727"/>
            <a:ext cx="1918028" cy="253642"/>
            <a:chOff x="-2084388" y="4589463"/>
            <a:chExt cx="9144001" cy="1612900"/>
          </a:xfrm>
        </p:grpSpPr>
        <p:sp>
          <p:nvSpPr>
            <p:cNvPr id="1029" name="Rectangle 5"/>
            <p:cNvSpPr>
              <a:spLocks noChangeArrowheads="1"/>
            </p:cNvSpPr>
            <p:nvPr userDrawn="1"/>
          </p:nvSpPr>
          <p:spPr bwMode="auto">
            <a:xfrm>
              <a:off x="5445125" y="4589463"/>
              <a:ext cx="1614488" cy="16129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0" name="Freeform 6"/>
            <p:cNvSpPr>
              <a:spLocks/>
            </p:cNvSpPr>
            <p:nvPr userDrawn="1"/>
          </p:nvSpPr>
          <p:spPr bwMode="auto">
            <a:xfrm>
              <a:off x="6351588" y="4589463"/>
              <a:ext cx="708025" cy="796925"/>
            </a:xfrm>
            <a:custGeom>
              <a:avLst/>
              <a:gdLst/>
              <a:ahLst/>
              <a:cxnLst>
                <a:cxn ang="0">
                  <a:pos x="60" y="502"/>
                </a:cxn>
                <a:cxn ang="0">
                  <a:pos x="446" y="0"/>
                </a:cxn>
                <a:cxn ang="0">
                  <a:pos x="386" y="0"/>
                </a:cxn>
                <a:cxn ang="0">
                  <a:pos x="0" y="502"/>
                </a:cxn>
                <a:cxn ang="0">
                  <a:pos x="60" y="502"/>
                </a:cxn>
              </a:cxnLst>
              <a:rect l="0" t="0" r="r" b="b"/>
              <a:pathLst>
                <a:path w="446" h="502">
                  <a:moveTo>
                    <a:pt x="60" y="502"/>
                  </a:moveTo>
                  <a:lnTo>
                    <a:pt x="446" y="0"/>
                  </a:lnTo>
                  <a:lnTo>
                    <a:pt x="386" y="0"/>
                  </a:lnTo>
                  <a:lnTo>
                    <a:pt x="0" y="502"/>
                  </a:lnTo>
                  <a:lnTo>
                    <a:pt x="60" y="502"/>
                  </a:lnTo>
                  <a:close/>
                </a:path>
              </a:pathLst>
            </a:custGeom>
            <a:solidFill>
              <a:srgbClr val="FF18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5445125" y="5443538"/>
              <a:ext cx="1341438" cy="596900"/>
            </a:xfrm>
            <a:custGeom>
              <a:avLst/>
              <a:gdLst/>
              <a:ahLst/>
              <a:cxnLst>
                <a:cxn ang="0">
                  <a:pos x="142" y="63"/>
                </a:cxn>
                <a:cxn ang="0">
                  <a:pos x="125" y="57"/>
                </a:cxn>
                <a:cxn ang="0">
                  <a:pos x="93" y="36"/>
                </a:cxn>
                <a:cxn ang="0">
                  <a:pos x="94" y="58"/>
                </a:cxn>
                <a:cxn ang="0">
                  <a:pos x="82" y="63"/>
                </a:cxn>
                <a:cxn ang="0">
                  <a:pos x="80" y="55"/>
                </a:cxn>
                <a:cxn ang="0">
                  <a:pos x="74" y="63"/>
                </a:cxn>
                <a:cxn ang="0">
                  <a:pos x="61" y="60"/>
                </a:cxn>
                <a:cxn ang="0">
                  <a:pos x="55" y="60"/>
                </a:cxn>
                <a:cxn ang="0">
                  <a:pos x="42" y="63"/>
                </a:cxn>
                <a:cxn ang="0">
                  <a:pos x="56" y="47"/>
                </a:cxn>
                <a:cxn ang="0">
                  <a:pos x="28" y="36"/>
                </a:cxn>
                <a:cxn ang="0">
                  <a:pos x="8" y="63"/>
                </a:cxn>
                <a:cxn ang="0">
                  <a:pos x="0" y="58"/>
                </a:cxn>
                <a:cxn ang="0">
                  <a:pos x="22" y="31"/>
                </a:cxn>
                <a:cxn ang="0">
                  <a:pos x="44" y="0"/>
                </a:cxn>
                <a:cxn ang="0">
                  <a:pos x="58" y="6"/>
                </a:cxn>
                <a:cxn ang="0">
                  <a:pos x="70" y="28"/>
                </a:cxn>
                <a:cxn ang="0">
                  <a:pos x="61" y="0"/>
                </a:cxn>
                <a:cxn ang="0">
                  <a:pos x="76" y="4"/>
                </a:cxn>
                <a:cxn ang="0">
                  <a:pos x="91" y="4"/>
                </a:cxn>
                <a:cxn ang="0">
                  <a:pos x="105" y="0"/>
                </a:cxn>
                <a:cxn ang="0">
                  <a:pos x="84" y="25"/>
                </a:cxn>
                <a:cxn ang="0">
                  <a:pos x="86" y="32"/>
                </a:cxn>
                <a:cxn ang="0">
                  <a:pos x="107" y="5"/>
                </a:cxn>
                <a:cxn ang="0">
                  <a:pos x="122" y="0"/>
                </a:cxn>
                <a:cxn ang="0">
                  <a:pos x="130" y="31"/>
                </a:cxn>
                <a:cxn ang="0">
                  <a:pos x="99" y="29"/>
                </a:cxn>
                <a:cxn ang="0">
                  <a:pos x="112" y="16"/>
                </a:cxn>
                <a:cxn ang="0">
                  <a:pos x="112" y="12"/>
                </a:cxn>
                <a:cxn ang="0">
                  <a:pos x="34" y="29"/>
                </a:cxn>
                <a:cxn ang="0">
                  <a:pos x="47" y="16"/>
                </a:cxn>
                <a:cxn ang="0">
                  <a:pos x="46" y="12"/>
                </a:cxn>
                <a:cxn ang="0">
                  <a:pos x="77" y="45"/>
                </a:cxn>
                <a:cxn ang="0">
                  <a:pos x="69" y="42"/>
                </a:cxn>
              </a:cxnLst>
              <a:rect l="0" t="0" r="r" b="b"/>
              <a:pathLst>
                <a:path w="142" h="63">
                  <a:moveTo>
                    <a:pt x="130" y="31"/>
                  </a:moveTo>
                  <a:cubicBezTo>
                    <a:pt x="133" y="40"/>
                    <a:pt x="140" y="61"/>
                    <a:pt x="142" y="63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3"/>
                    <a:pt x="126" y="60"/>
                    <a:pt x="125" y="57"/>
                  </a:cubicBezTo>
                  <a:cubicBezTo>
                    <a:pt x="124" y="55"/>
                    <a:pt x="119" y="36"/>
                    <a:pt x="119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94" y="57"/>
                    <a:pt x="94" y="58"/>
                  </a:cubicBezTo>
                  <a:cubicBezTo>
                    <a:pt x="95" y="59"/>
                    <a:pt x="97" y="63"/>
                    <a:pt x="97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1" y="61"/>
                    <a:pt x="81" y="60"/>
                  </a:cubicBezTo>
                  <a:cubicBezTo>
                    <a:pt x="81" y="59"/>
                    <a:pt x="80" y="55"/>
                    <a:pt x="80" y="55"/>
                  </a:cubicBezTo>
                  <a:cubicBezTo>
                    <a:pt x="80" y="55"/>
                    <a:pt x="76" y="59"/>
                    <a:pt x="75" y="60"/>
                  </a:cubicBezTo>
                  <a:cubicBezTo>
                    <a:pt x="74" y="62"/>
                    <a:pt x="74" y="63"/>
                    <a:pt x="74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3"/>
                    <a:pt x="62" y="61"/>
                    <a:pt x="61" y="60"/>
                  </a:cubicBezTo>
                  <a:cubicBezTo>
                    <a:pt x="61" y="59"/>
                    <a:pt x="60" y="54"/>
                    <a:pt x="60" y="54"/>
                  </a:cubicBezTo>
                  <a:cubicBezTo>
                    <a:pt x="60" y="54"/>
                    <a:pt x="56" y="59"/>
                    <a:pt x="55" y="60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6" y="60"/>
                    <a:pt x="47" y="58"/>
                  </a:cubicBezTo>
                  <a:cubicBezTo>
                    <a:pt x="49" y="56"/>
                    <a:pt x="56" y="47"/>
                    <a:pt x="56" y="47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13" y="55"/>
                    <a:pt x="13" y="56"/>
                  </a:cubicBezTo>
                  <a:cubicBezTo>
                    <a:pt x="12" y="56"/>
                    <a:pt x="8" y="62"/>
                    <a:pt x="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2" y="45"/>
                    <a:pt x="22" y="31"/>
                  </a:cubicBezTo>
                  <a:cubicBezTo>
                    <a:pt x="30" y="20"/>
                    <a:pt x="39" y="9"/>
                    <a:pt x="39" y="8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5"/>
                    <a:pt x="58" y="6"/>
                  </a:cubicBezTo>
                  <a:cubicBezTo>
                    <a:pt x="58" y="7"/>
                    <a:pt x="66" y="33"/>
                    <a:pt x="66" y="34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5"/>
                    <a:pt x="61" y="0"/>
                    <a:pt x="61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2"/>
                    <a:pt x="76" y="4"/>
                  </a:cubicBezTo>
                  <a:cubicBezTo>
                    <a:pt x="77" y="6"/>
                    <a:pt x="80" y="18"/>
                    <a:pt x="80" y="18"/>
                  </a:cubicBezTo>
                  <a:cubicBezTo>
                    <a:pt x="80" y="18"/>
                    <a:pt x="91" y="5"/>
                    <a:pt x="91" y="4"/>
                  </a:cubicBezTo>
                  <a:cubicBezTo>
                    <a:pt x="92" y="2"/>
                    <a:pt x="93" y="0"/>
                    <a:pt x="93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3" y="2"/>
                    <a:pt x="99" y="7"/>
                  </a:cubicBezTo>
                  <a:cubicBezTo>
                    <a:pt x="97" y="8"/>
                    <a:pt x="84" y="25"/>
                    <a:pt x="84" y="25"/>
                  </a:cubicBezTo>
                  <a:cubicBezTo>
                    <a:pt x="84" y="25"/>
                    <a:pt x="85" y="29"/>
                    <a:pt x="86" y="31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86" y="32"/>
                    <a:pt x="86" y="32"/>
                    <a:pt x="87" y="31"/>
                  </a:cubicBezTo>
                  <a:cubicBezTo>
                    <a:pt x="90" y="27"/>
                    <a:pt x="106" y="6"/>
                    <a:pt x="107" y="5"/>
                  </a:cubicBezTo>
                  <a:cubicBezTo>
                    <a:pt x="108" y="3"/>
                    <a:pt x="109" y="2"/>
                    <a:pt x="110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4"/>
                    <a:pt x="123" y="5"/>
                  </a:cubicBezTo>
                  <a:lnTo>
                    <a:pt x="130" y="31"/>
                  </a:lnTo>
                  <a:close/>
                  <a:moveTo>
                    <a:pt x="112" y="12"/>
                  </a:moveTo>
                  <a:cubicBezTo>
                    <a:pt x="110" y="16"/>
                    <a:pt x="99" y="29"/>
                    <a:pt x="99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3" y="19"/>
                    <a:pt x="112" y="16"/>
                  </a:cubicBezTo>
                  <a:cubicBezTo>
                    <a:pt x="112" y="15"/>
                    <a:pt x="112" y="12"/>
                    <a:pt x="112" y="12"/>
                  </a:cubicBezTo>
                  <a:cubicBezTo>
                    <a:pt x="112" y="12"/>
                    <a:pt x="112" y="11"/>
                    <a:pt x="112" y="12"/>
                  </a:cubicBezTo>
                  <a:close/>
                  <a:moveTo>
                    <a:pt x="46" y="12"/>
                  </a:moveTo>
                  <a:cubicBezTo>
                    <a:pt x="44" y="16"/>
                    <a:pt x="34" y="29"/>
                    <a:pt x="34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47" y="19"/>
                    <a:pt x="47" y="16"/>
                  </a:cubicBezTo>
                  <a:cubicBezTo>
                    <a:pt x="46" y="15"/>
                    <a:pt x="47" y="12"/>
                    <a:pt x="47" y="12"/>
                  </a:cubicBezTo>
                  <a:cubicBezTo>
                    <a:pt x="47" y="12"/>
                    <a:pt x="47" y="11"/>
                    <a:pt x="46" y="12"/>
                  </a:cubicBezTo>
                  <a:close/>
                  <a:moveTo>
                    <a:pt x="72" y="51"/>
                  </a:move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3" y="37"/>
                    <a:pt x="73" y="37"/>
                  </a:cubicBezTo>
                  <a:cubicBezTo>
                    <a:pt x="69" y="42"/>
                    <a:pt x="69" y="42"/>
                    <a:pt x="69" y="42"/>
                  </a:cubicBezTo>
                  <a:lnTo>
                    <a:pt x="72" y="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2" name="Freeform 8"/>
            <p:cNvSpPr>
              <a:spLocks noEditPoints="1"/>
            </p:cNvSpPr>
            <p:nvPr userDrawn="1"/>
          </p:nvSpPr>
          <p:spPr bwMode="auto">
            <a:xfrm>
              <a:off x="1831975" y="5622926"/>
              <a:ext cx="3217863" cy="427038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44"/>
                </a:cxn>
                <a:cxn ang="0">
                  <a:pos x="7" y="19"/>
                </a:cxn>
                <a:cxn ang="0">
                  <a:pos x="20" y="25"/>
                </a:cxn>
                <a:cxn ang="0">
                  <a:pos x="24" y="27"/>
                </a:cxn>
                <a:cxn ang="0">
                  <a:pos x="47" y="12"/>
                </a:cxn>
                <a:cxn ang="0">
                  <a:pos x="61" y="28"/>
                </a:cxn>
                <a:cxn ang="0">
                  <a:pos x="47" y="41"/>
                </a:cxn>
                <a:cxn ang="0">
                  <a:pos x="40" y="20"/>
                </a:cxn>
                <a:cxn ang="0">
                  <a:pos x="56" y="28"/>
                </a:cxn>
                <a:cxn ang="0">
                  <a:pos x="76" y="16"/>
                </a:cxn>
                <a:cxn ang="0">
                  <a:pos x="76" y="12"/>
                </a:cxn>
                <a:cxn ang="0">
                  <a:pos x="71" y="12"/>
                </a:cxn>
                <a:cxn ang="0">
                  <a:pos x="71" y="16"/>
                </a:cxn>
                <a:cxn ang="0">
                  <a:pos x="84" y="44"/>
                </a:cxn>
                <a:cxn ang="0">
                  <a:pos x="76" y="35"/>
                </a:cxn>
                <a:cxn ang="0">
                  <a:pos x="95" y="13"/>
                </a:cxn>
                <a:cxn ang="0">
                  <a:pos x="95" y="44"/>
                </a:cxn>
                <a:cxn ang="0">
                  <a:pos x="105" y="17"/>
                </a:cxn>
                <a:cxn ang="0">
                  <a:pos x="104" y="12"/>
                </a:cxn>
                <a:cxn ang="0">
                  <a:pos x="110" y="28"/>
                </a:cxn>
                <a:cxn ang="0">
                  <a:pos x="133" y="35"/>
                </a:cxn>
                <a:cxn ang="0">
                  <a:pos x="115" y="29"/>
                </a:cxn>
                <a:cxn ang="0">
                  <a:pos x="115" y="25"/>
                </a:cxn>
                <a:cxn ang="0">
                  <a:pos x="115" y="25"/>
                </a:cxn>
                <a:cxn ang="0">
                  <a:pos x="180" y="12"/>
                </a:cxn>
                <a:cxn ang="0">
                  <a:pos x="171" y="13"/>
                </a:cxn>
                <a:cxn ang="0">
                  <a:pos x="171" y="44"/>
                </a:cxn>
                <a:cxn ang="0">
                  <a:pos x="179" y="16"/>
                </a:cxn>
                <a:cxn ang="0">
                  <a:pos x="185" y="44"/>
                </a:cxn>
                <a:cxn ang="0">
                  <a:pos x="192" y="19"/>
                </a:cxn>
                <a:cxn ang="0">
                  <a:pos x="204" y="25"/>
                </a:cxn>
                <a:cxn ang="0">
                  <a:pos x="208" y="25"/>
                </a:cxn>
                <a:cxn ang="0">
                  <a:pos x="231" y="12"/>
                </a:cxn>
                <a:cxn ang="0">
                  <a:pos x="244" y="35"/>
                </a:cxn>
                <a:cxn ang="0">
                  <a:pos x="223" y="36"/>
                </a:cxn>
                <a:cxn ang="0">
                  <a:pos x="231" y="12"/>
                </a:cxn>
                <a:cxn ang="0">
                  <a:pos x="239" y="25"/>
                </a:cxn>
                <a:cxn ang="0">
                  <a:pos x="239" y="0"/>
                </a:cxn>
                <a:cxn ang="0">
                  <a:pos x="241" y="4"/>
                </a:cxn>
                <a:cxn ang="0">
                  <a:pos x="266" y="16"/>
                </a:cxn>
                <a:cxn ang="0">
                  <a:pos x="259" y="4"/>
                </a:cxn>
                <a:cxn ang="0">
                  <a:pos x="249" y="12"/>
                </a:cxn>
                <a:cxn ang="0">
                  <a:pos x="255" y="34"/>
                </a:cxn>
                <a:cxn ang="0">
                  <a:pos x="268" y="40"/>
                </a:cxn>
                <a:cxn ang="0">
                  <a:pos x="275" y="44"/>
                </a:cxn>
                <a:cxn ang="0">
                  <a:pos x="275" y="13"/>
                </a:cxn>
                <a:cxn ang="0">
                  <a:pos x="280" y="7"/>
                </a:cxn>
                <a:cxn ang="0">
                  <a:pos x="275" y="7"/>
                </a:cxn>
                <a:cxn ang="0">
                  <a:pos x="303" y="45"/>
                </a:cxn>
                <a:cxn ang="0">
                  <a:pos x="303" y="41"/>
                </a:cxn>
                <a:cxn ang="0">
                  <a:pos x="317" y="29"/>
                </a:cxn>
                <a:cxn ang="0">
                  <a:pos x="303" y="16"/>
                </a:cxn>
                <a:cxn ang="0">
                  <a:pos x="339" y="12"/>
                </a:cxn>
                <a:cxn ang="0">
                  <a:pos x="330" y="13"/>
                </a:cxn>
                <a:cxn ang="0">
                  <a:pos x="330" y="44"/>
                </a:cxn>
                <a:cxn ang="0">
                  <a:pos x="340" y="17"/>
                </a:cxn>
                <a:cxn ang="0">
                  <a:pos x="339" y="12"/>
                </a:cxn>
              </a:cxnLst>
              <a:rect l="0" t="0" r="r" b="b"/>
              <a:pathLst>
                <a:path w="341" h="45">
                  <a:moveTo>
                    <a:pt x="14" y="12"/>
                  </a:moveTo>
                  <a:cubicBezTo>
                    <a:pt x="10" y="12"/>
                    <a:pt x="6" y="15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4"/>
                    <a:pt x="5" y="22"/>
                    <a:pt x="7" y="19"/>
                  </a:cubicBezTo>
                  <a:cubicBezTo>
                    <a:pt x="9" y="17"/>
                    <a:pt x="11" y="16"/>
                    <a:pt x="13" y="16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20" y="20"/>
                    <a:pt x="20" y="23"/>
                    <a:pt x="20" y="2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4"/>
                    <a:pt x="25" y="19"/>
                    <a:pt x="23" y="17"/>
                  </a:cubicBezTo>
                  <a:cubicBezTo>
                    <a:pt x="21" y="14"/>
                    <a:pt x="18" y="12"/>
                    <a:pt x="14" y="12"/>
                  </a:cubicBezTo>
                  <a:close/>
                  <a:moveTo>
                    <a:pt x="47" y="12"/>
                  </a:moveTo>
                  <a:cubicBezTo>
                    <a:pt x="38" y="12"/>
                    <a:pt x="33" y="19"/>
                    <a:pt x="33" y="28"/>
                  </a:cubicBezTo>
                  <a:cubicBezTo>
                    <a:pt x="33" y="36"/>
                    <a:pt x="37" y="45"/>
                    <a:pt x="46" y="45"/>
                  </a:cubicBezTo>
                  <a:cubicBezTo>
                    <a:pt x="56" y="45"/>
                    <a:pt x="61" y="37"/>
                    <a:pt x="61" y="28"/>
                  </a:cubicBezTo>
                  <a:cubicBezTo>
                    <a:pt x="61" y="20"/>
                    <a:pt x="56" y="12"/>
                    <a:pt x="47" y="12"/>
                  </a:cubicBezTo>
                  <a:close/>
                  <a:moveTo>
                    <a:pt x="54" y="36"/>
                  </a:moveTo>
                  <a:cubicBezTo>
                    <a:pt x="53" y="39"/>
                    <a:pt x="50" y="41"/>
                    <a:pt x="47" y="41"/>
                  </a:cubicBezTo>
                  <a:cubicBezTo>
                    <a:pt x="44" y="41"/>
                    <a:pt x="41" y="39"/>
                    <a:pt x="40" y="37"/>
                  </a:cubicBezTo>
                  <a:cubicBezTo>
                    <a:pt x="39" y="34"/>
                    <a:pt x="38" y="31"/>
                    <a:pt x="38" y="28"/>
                  </a:cubicBezTo>
                  <a:cubicBezTo>
                    <a:pt x="38" y="26"/>
                    <a:pt x="39" y="23"/>
                    <a:pt x="40" y="20"/>
                  </a:cubicBezTo>
                  <a:cubicBezTo>
                    <a:pt x="41" y="18"/>
                    <a:pt x="44" y="16"/>
                    <a:pt x="47" y="16"/>
                  </a:cubicBezTo>
                  <a:cubicBezTo>
                    <a:pt x="50" y="16"/>
                    <a:pt x="52" y="17"/>
                    <a:pt x="54" y="20"/>
                  </a:cubicBezTo>
                  <a:cubicBezTo>
                    <a:pt x="55" y="22"/>
                    <a:pt x="56" y="25"/>
                    <a:pt x="56" y="28"/>
                  </a:cubicBezTo>
                  <a:cubicBezTo>
                    <a:pt x="56" y="31"/>
                    <a:pt x="55" y="34"/>
                    <a:pt x="54" y="36"/>
                  </a:cubicBezTo>
                  <a:close/>
                  <a:moveTo>
                    <a:pt x="76" y="35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41"/>
                    <a:pt x="73" y="45"/>
                    <a:pt x="80" y="45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77" y="41"/>
                    <a:pt x="76" y="39"/>
                    <a:pt x="76" y="35"/>
                  </a:cubicBezTo>
                  <a:close/>
                  <a:moveTo>
                    <a:pt x="95" y="20"/>
                  </a:moveTo>
                  <a:cubicBezTo>
                    <a:pt x="95" y="20"/>
                    <a:pt x="95" y="20"/>
                    <a:pt x="95" y="20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6"/>
                    <a:pt x="96" y="24"/>
                    <a:pt x="97" y="22"/>
                  </a:cubicBezTo>
                  <a:cubicBezTo>
                    <a:pt x="99" y="18"/>
                    <a:pt x="101" y="17"/>
                    <a:pt x="105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99" y="12"/>
                    <a:pt x="97" y="16"/>
                    <a:pt x="95" y="20"/>
                  </a:cubicBezTo>
                  <a:close/>
                  <a:moveTo>
                    <a:pt x="124" y="12"/>
                  </a:moveTo>
                  <a:cubicBezTo>
                    <a:pt x="115" y="12"/>
                    <a:pt x="110" y="20"/>
                    <a:pt x="110" y="28"/>
                  </a:cubicBezTo>
                  <a:cubicBezTo>
                    <a:pt x="110" y="37"/>
                    <a:pt x="115" y="45"/>
                    <a:pt x="124" y="45"/>
                  </a:cubicBezTo>
                  <a:cubicBezTo>
                    <a:pt x="130" y="45"/>
                    <a:pt x="135" y="41"/>
                    <a:pt x="137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1" y="38"/>
                    <a:pt x="128" y="41"/>
                    <a:pt x="124" y="41"/>
                  </a:cubicBezTo>
                  <a:cubicBezTo>
                    <a:pt x="121" y="41"/>
                    <a:pt x="118" y="39"/>
                    <a:pt x="116" y="36"/>
                  </a:cubicBezTo>
                  <a:cubicBezTo>
                    <a:pt x="115" y="33"/>
                    <a:pt x="115" y="31"/>
                    <a:pt x="115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20"/>
                    <a:pt x="134" y="12"/>
                    <a:pt x="124" y="12"/>
                  </a:cubicBezTo>
                  <a:close/>
                  <a:moveTo>
                    <a:pt x="115" y="25"/>
                  </a:moveTo>
                  <a:cubicBezTo>
                    <a:pt x="116" y="20"/>
                    <a:pt x="119" y="16"/>
                    <a:pt x="124" y="16"/>
                  </a:cubicBezTo>
                  <a:cubicBezTo>
                    <a:pt x="130" y="16"/>
                    <a:pt x="133" y="20"/>
                    <a:pt x="133" y="25"/>
                  </a:cubicBezTo>
                  <a:lnTo>
                    <a:pt x="115" y="25"/>
                  </a:lnTo>
                  <a:close/>
                  <a:moveTo>
                    <a:pt x="199" y="12"/>
                  </a:moveTo>
                  <a:cubicBezTo>
                    <a:pt x="194" y="12"/>
                    <a:pt x="191" y="15"/>
                    <a:pt x="189" y="19"/>
                  </a:cubicBezTo>
                  <a:cubicBezTo>
                    <a:pt x="188" y="15"/>
                    <a:pt x="185" y="12"/>
                    <a:pt x="180" y="12"/>
                  </a:cubicBezTo>
                  <a:cubicBezTo>
                    <a:pt x="176" y="12"/>
                    <a:pt x="172" y="15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26"/>
                    <a:pt x="171" y="26"/>
                    <a:pt x="171" y="26"/>
                  </a:cubicBezTo>
                  <a:cubicBezTo>
                    <a:pt x="171" y="24"/>
                    <a:pt x="171" y="21"/>
                    <a:pt x="173" y="19"/>
                  </a:cubicBezTo>
                  <a:cubicBezTo>
                    <a:pt x="174" y="17"/>
                    <a:pt x="177" y="16"/>
                    <a:pt x="179" y="16"/>
                  </a:cubicBezTo>
                  <a:cubicBezTo>
                    <a:pt x="181" y="16"/>
                    <a:pt x="183" y="17"/>
                    <a:pt x="184" y="19"/>
                  </a:cubicBezTo>
                  <a:cubicBezTo>
                    <a:pt x="185" y="20"/>
                    <a:pt x="185" y="22"/>
                    <a:pt x="185" y="24"/>
                  </a:cubicBezTo>
                  <a:cubicBezTo>
                    <a:pt x="185" y="44"/>
                    <a:pt x="185" y="44"/>
                    <a:pt x="185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27"/>
                    <a:pt x="190" y="27"/>
                    <a:pt x="190" y="27"/>
                  </a:cubicBezTo>
                  <a:cubicBezTo>
                    <a:pt x="190" y="24"/>
                    <a:pt x="190" y="22"/>
                    <a:pt x="192" y="19"/>
                  </a:cubicBezTo>
                  <a:cubicBezTo>
                    <a:pt x="193" y="17"/>
                    <a:pt x="195" y="16"/>
                    <a:pt x="198" y="16"/>
                  </a:cubicBezTo>
                  <a:cubicBezTo>
                    <a:pt x="200" y="16"/>
                    <a:pt x="202" y="17"/>
                    <a:pt x="203" y="19"/>
                  </a:cubicBezTo>
                  <a:cubicBezTo>
                    <a:pt x="204" y="21"/>
                    <a:pt x="204" y="23"/>
                    <a:pt x="204" y="25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8" y="44"/>
                    <a:pt x="208" y="44"/>
                    <a:pt x="208" y="44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208" y="22"/>
                    <a:pt x="208" y="19"/>
                    <a:pt x="207" y="16"/>
                  </a:cubicBezTo>
                  <a:cubicBezTo>
                    <a:pt x="205" y="14"/>
                    <a:pt x="202" y="12"/>
                    <a:pt x="199" y="12"/>
                  </a:cubicBezTo>
                  <a:close/>
                  <a:moveTo>
                    <a:pt x="231" y="12"/>
                  </a:moveTo>
                  <a:cubicBezTo>
                    <a:pt x="222" y="12"/>
                    <a:pt x="216" y="20"/>
                    <a:pt x="216" y="28"/>
                  </a:cubicBezTo>
                  <a:cubicBezTo>
                    <a:pt x="216" y="37"/>
                    <a:pt x="221" y="45"/>
                    <a:pt x="231" y="45"/>
                  </a:cubicBezTo>
                  <a:cubicBezTo>
                    <a:pt x="237" y="45"/>
                    <a:pt x="242" y="41"/>
                    <a:pt x="244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8" y="38"/>
                    <a:pt x="235" y="41"/>
                    <a:pt x="231" y="41"/>
                  </a:cubicBezTo>
                  <a:cubicBezTo>
                    <a:pt x="228" y="41"/>
                    <a:pt x="225" y="39"/>
                    <a:pt x="223" y="36"/>
                  </a:cubicBezTo>
                  <a:cubicBezTo>
                    <a:pt x="222" y="33"/>
                    <a:pt x="222" y="31"/>
                    <a:pt x="222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0"/>
                    <a:pt x="241" y="12"/>
                    <a:pt x="231" y="12"/>
                  </a:cubicBezTo>
                  <a:close/>
                  <a:moveTo>
                    <a:pt x="222" y="25"/>
                  </a:moveTo>
                  <a:cubicBezTo>
                    <a:pt x="222" y="20"/>
                    <a:pt x="226" y="16"/>
                    <a:pt x="231" y="16"/>
                  </a:cubicBezTo>
                  <a:cubicBezTo>
                    <a:pt x="236" y="16"/>
                    <a:pt x="239" y="20"/>
                    <a:pt x="239" y="25"/>
                  </a:cubicBezTo>
                  <a:lnTo>
                    <a:pt x="222" y="25"/>
                  </a:lnTo>
                  <a:close/>
                  <a:moveTo>
                    <a:pt x="241" y="4"/>
                  </a:moveTo>
                  <a:cubicBezTo>
                    <a:pt x="239" y="0"/>
                    <a:pt x="239" y="0"/>
                    <a:pt x="239" y="0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8" y="10"/>
                    <a:pt x="228" y="10"/>
                    <a:pt x="228" y="10"/>
                  </a:cubicBezTo>
                  <a:lnTo>
                    <a:pt x="241" y="4"/>
                  </a:lnTo>
                  <a:close/>
                  <a:moveTo>
                    <a:pt x="259" y="35"/>
                  </a:moveTo>
                  <a:cubicBezTo>
                    <a:pt x="259" y="16"/>
                    <a:pt x="259" y="16"/>
                    <a:pt x="259" y="16"/>
                  </a:cubicBezTo>
                  <a:cubicBezTo>
                    <a:pt x="266" y="16"/>
                    <a:pt x="266" y="16"/>
                    <a:pt x="266" y="16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259" y="12"/>
                    <a:pt x="259" y="12"/>
                    <a:pt x="259" y="12"/>
                  </a:cubicBezTo>
                  <a:cubicBezTo>
                    <a:pt x="259" y="4"/>
                    <a:pt x="259" y="4"/>
                    <a:pt x="259" y="4"/>
                  </a:cubicBezTo>
                  <a:cubicBezTo>
                    <a:pt x="255" y="5"/>
                    <a:pt x="255" y="5"/>
                    <a:pt x="255" y="5"/>
                  </a:cubicBezTo>
                  <a:cubicBezTo>
                    <a:pt x="255" y="12"/>
                    <a:pt x="255" y="12"/>
                    <a:pt x="255" y="12"/>
                  </a:cubicBezTo>
                  <a:cubicBezTo>
                    <a:pt x="249" y="12"/>
                    <a:pt x="249" y="12"/>
                    <a:pt x="249" y="12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55" y="41"/>
                    <a:pt x="257" y="45"/>
                    <a:pt x="263" y="45"/>
                  </a:cubicBezTo>
                  <a:cubicBezTo>
                    <a:pt x="268" y="44"/>
                    <a:pt x="268" y="44"/>
                    <a:pt x="268" y="44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60" y="41"/>
                    <a:pt x="259" y="39"/>
                    <a:pt x="259" y="35"/>
                  </a:cubicBezTo>
                  <a:close/>
                  <a:moveTo>
                    <a:pt x="275" y="44"/>
                  </a:moveTo>
                  <a:cubicBezTo>
                    <a:pt x="280" y="44"/>
                    <a:pt x="280" y="44"/>
                    <a:pt x="280" y="44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5" y="13"/>
                    <a:pt x="275" y="13"/>
                    <a:pt x="275" y="13"/>
                  </a:cubicBezTo>
                  <a:lnTo>
                    <a:pt x="275" y="44"/>
                  </a:lnTo>
                  <a:close/>
                  <a:moveTo>
                    <a:pt x="275" y="7"/>
                  </a:moveTo>
                  <a:cubicBezTo>
                    <a:pt x="280" y="7"/>
                    <a:pt x="280" y="7"/>
                    <a:pt x="280" y="7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75" y="2"/>
                    <a:pt x="275" y="2"/>
                    <a:pt x="275" y="2"/>
                  </a:cubicBezTo>
                  <a:lnTo>
                    <a:pt x="275" y="7"/>
                  </a:lnTo>
                  <a:close/>
                  <a:moveTo>
                    <a:pt x="303" y="12"/>
                  </a:moveTo>
                  <a:cubicBezTo>
                    <a:pt x="294" y="12"/>
                    <a:pt x="289" y="20"/>
                    <a:pt x="289" y="28"/>
                  </a:cubicBezTo>
                  <a:cubicBezTo>
                    <a:pt x="289" y="37"/>
                    <a:pt x="294" y="45"/>
                    <a:pt x="303" y="45"/>
                  </a:cubicBezTo>
                  <a:cubicBezTo>
                    <a:pt x="309" y="45"/>
                    <a:pt x="314" y="41"/>
                    <a:pt x="316" y="35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10" y="38"/>
                    <a:pt x="307" y="41"/>
                    <a:pt x="303" y="41"/>
                  </a:cubicBezTo>
                  <a:cubicBezTo>
                    <a:pt x="300" y="41"/>
                    <a:pt x="297" y="39"/>
                    <a:pt x="295" y="36"/>
                  </a:cubicBezTo>
                  <a:cubicBezTo>
                    <a:pt x="294" y="33"/>
                    <a:pt x="294" y="31"/>
                    <a:pt x="294" y="29"/>
                  </a:cubicBezTo>
                  <a:cubicBezTo>
                    <a:pt x="317" y="29"/>
                    <a:pt x="317" y="29"/>
                    <a:pt x="317" y="29"/>
                  </a:cubicBezTo>
                  <a:cubicBezTo>
                    <a:pt x="317" y="20"/>
                    <a:pt x="313" y="12"/>
                    <a:pt x="303" y="12"/>
                  </a:cubicBezTo>
                  <a:close/>
                  <a:moveTo>
                    <a:pt x="294" y="25"/>
                  </a:moveTo>
                  <a:cubicBezTo>
                    <a:pt x="295" y="20"/>
                    <a:pt x="298" y="16"/>
                    <a:pt x="303" y="16"/>
                  </a:cubicBezTo>
                  <a:cubicBezTo>
                    <a:pt x="309" y="16"/>
                    <a:pt x="312" y="20"/>
                    <a:pt x="312" y="25"/>
                  </a:cubicBezTo>
                  <a:lnTo>
                    <a:pt x="294" y="25"/>
                  </a:lnTo>
                  <a:close/>
                  <a:moveTo>
                    <a:pt x="339" y="12"/>
                  </a:moveTo>
                  <a:cubicBezTo>
                    <a:pt x="334" y="12"/>
                    <a:pt x="332" y="16"/>
                    <a:pt x="330" y="20"/>
                  </a:cubicBezTo>
                  <a:cubicBezTo>
                    <a:pt x="330" y="20"/>
                    <a:pt x="330" y="20"/>
                    <a:pt x="330" y="20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26" y="13"/>
                    <a:pt x="326" y="13"/>
                    <a:pt x="326" y="1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0" y="44"/>
                    <a:pt x="330" y="44"/>
                    <a:pt x="330" y="44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26"/>
                    <a:pt x="331" y="24"/>
                    <a:pt x="332" y="22"/>
                  </a:cubicBezTo>
                  <a:cubicBezTo>
                    <a:pt x="334" y="18"/>
                    <a:pt x="336" y="17"/>
                    <a:pt x="340" y="17"/>
                  </a:cubicBezTo>
                  <a:cubicBezTo>
                    <a:pt x="341" y="17"/>
                    <a:pt x="341" y="17"/>
                    <a:pt x="341" y="17"/>
                  </a:cubicBezTo>
                  <a:cubicBezTo>
                    <a:pt x="341" y="12"/>
                    <a:pt x="341" y="12"/>
                    <a:pt x="341" y="12"/>
                  </a:cubicBezTo>
                  <a:lnTo>
                    <a:pt x="339" y="12"/>
                  </a:lnTo>
                  <a:close/>
                </a:path>
              </a:pathLst>
            </a:custGeom>
            <a:solidFill>
              <a:srgbClr val="0048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3" name="Freeform 9"/>
            <p:cNvSpPr>
              <a:spLocks noEditPoints="1"/>
            </p:cNvSpPr>
            <p:nvPr userDrawn="1"/>
          </p:nvSpPr>
          <p:spPr bwMode="auto">
            <a:xfrm>
              <a:off x="-2084388" y="5613401"/>
              <a:ext cx="3265488" cy="436563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2" y="45"/>
                </a:cxn>
                <a:cxn ang="0">
                  <a:pos x="18" y="24"/>
                </a:cxn>
                <a:cxn ang="0">
                  <a:pos x="18" y="13"/>
                </a:cxn>
                <a:cxn ang="0">
                  <a:pos x="27" y="18"/>
                </a:cxn>
                <a:cxn ang="0">
                  <a:pos x="40" y="46"/>
                </a:cxn>
                <a:cxn ang="0">
                  <a:pos x="40" y="38"/>
                </a:cxn>
                <a:cxn ang="0">
                  <a:pos x="56" y="30"/>
                </a:cxn>
                <a:cxn ang="0">
                  <a:pos x="39" y="20"/>
                </a:cxn>
                <a:cxn ang="0">
                  <a:pos x="48" y="6"/>
                </a:cxn>
                <a:cxn ang="0">
                  <a:pos x="34" y="10"/>
                </a:cxn>
                <a:cxn ang="0">
                  <a:pos x="73" y="11"/>
                </a:cxn>
                <a:cxn ang="0">
                  <a:pos x="60" y="11"/>
                </a:cxn>
                <a:cxn ang="0">
                  <a:pos x="73" y="14"/>
                </a:cxn>
                <a:cxn ang="0">
                  <a:pos x="99" y="13"/>
                </a:cxn>
                <a:cxn ang="0">
                  <a:pos x="90" y="14"/>
                </a:cxn>
                <a:cxn ang="0">
                  <a:pos x="91" y="45"/>
                </a:cxn>
                <a:cxn ang="0">
                  <a:pos x="97" y="26"/>
                </a:cxn>
                <a:cxn ang="0">
                  <a:pos x="109" y="26"/>
                </a:cxn>
                <a:cxn ang="0">
                  <a:pos x="129" y="30"/>
                </a:cxn>
                <a:cxn ang="0">
                  <a:pos x="123" y="45"/>
                </a:cxn>
                <a:cxn ang="0">
                  <a:pos x="135" y="14"/>
                </a:cxn>
                <a:cxn ang="0">
                  <a:pos x="150" y="18"/>
                </a:cxn>
                <a:cxn ang="0">
                  <a:pos x="163" y="46"/>
                </a:cxn>
                <a:cxn ang="0">
                  <a:pos x="163" y="38"/>
                </a:cxn>
                <a:cxn ang="0">
                  <a:pos x="179" y="30"/>
                </a:cxn>
                <a:cxn ang="0">
                  <a:pos x="162" y="20"/>
                </a:cxn>
                <a:cxn ang="0">
                  <a:pos x="204" y="13"/>
                </a:cxn>
                <a:cxn ang="0">
                  <a:pos x="195" y="14"/>
                </a:cxn>
                <a:cxn ang="0">
                  <a:pos x="195" y="45"/>
                </a:cxn>
                <a:cxn ang="0">
                  <a:pos x="202" y="26"/>
                </a:cxn>
                <a:cxn ang="0">
                  <a:pos x="214" y="26"/>
                </a:cxn>
                <a:cxn ang="0">
                  <a:pos x="233" y="3"/>
                </a:cxn>
                <a:cxn ang="0">
                  <a:pos x="216" y="14"/>
                </a:cxn>
                <a:cxn ang="0">
                  <a:pos x="221" y="34"/>
                </a:cxn>
                <a:cxn ang="0">
                  <a:pos x="239" y="45"/>
                </a:cxn>
                <a:cxn ang="0">
                  <a:pos x="233" y="33"/>
                </a:cxn>
                <a:cxn ang="0">
                  <a:pos x="239" y="14"/>
                </a:cxn>
                <a:cxn ang="0">
                  <a:pos x="259" y="13"/>
                </a:cxn>
                <a:cxn ang="0">
                  <a:pos x="277" y="30"/>
                </a:cxn>
                <a:cxn ang="0">
                  <a:pos x="255" y="29"/>
                </a:cxn>
                <a:cxn ang="0">
                  <a:pos x="259" y="38"/>
                </a:cxn>
                <a:cxn ang="0">
                  <a:pos x="292" y="18"/>
                </a:cxn>
                <a:cxn ang="0">
                  <a:pos x="280" y="45"/>
                </a:cxn>
                <a:cxn ang="0">
                  <a:pos x="296" y="22"/>
                </a:cxn>
                <a:cxn ang="0">
                  <a:pos x="311" y="45"/>
                </a:cxn>
                <a:cxn ang="0">
                  <a:pos x="301" y="13"/>
                </a:cxn>
                <a:cxn ang="0">
                  <a:pos x="328" y="24"/>
                </a:cxn>
                <a:cxn ang="0">
                  <a:pos x="336" y="23"/>
                </a:cxn>
                <a:cxn ang="0">
                  <a:pos x="321" y="16"/>
                </a:cxn>
                <a:cxn ang="0">
                  <a:pos x="335" y="36"/>
                </a:cxn>
                <a:cxn ang="0">
                  <a:pos x="314" y="36"/>
                </a:cxn>
                <a:cxn ang="0">
                  <a:pos x="342" y="27"/>
                </a:cxn>
              </a:cxnLst>
              <a:rect l="0" t="0" r="r" b="b"/>
              <a:pathLst>
                <a:path w="346" h="46"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0"/>
                    <a:pt x="12" y="28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19" y="24"/>
                    <a:pt x="20" y="2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4" y="13"/>
                    <a:pt x="11" y="16"/>
                    <a:pt x="10" y="20"/>
                  </a:cubicBezTo>
                  <a:close/>
                  <a:moveTo>
                    <a:pt x="39" y="13"/>
                  </a:moveTo>
                  <a:cubicBezTo>
                    <a:pt x="35" y="13"/>
                    <a:pt x="30" y="15"/>
                    <a:pt x="27" y="18"/>
                  </a:cubicBezTo>
                  <a:cubicBezTo>
                    <a:pt x="24" y="21"/>
                    <a:pt x="22" y="26"/>
                    <a:pt x="22" y="30"/>
                  </a:cubicBezTo>
                  <a:cubicBezTo>
                    <a:pt x="22" y="34"/>
                    <a:pt x="24" y="39"/>
                    <a:pt x="27" y="42"/>
                  </a:cubicBezTo>
                  <a:cubicBezTo>
                    <a:pt x="31" y="45"/>
                    <a:pt x="35" y="46"/>
                    <a:pt x="40" y="46"/>
                  </a:cubicBezTo>
                  <a:cubicBezTo>
                    <a:pt x="47" y="46"/>
                    <a:pt x="54" y="42"/>
                    <a:pt x="56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7"/>
                    <a:pt x="42" y="38"/>
                    <a:pt x="40" y="38"/>
                  </a:cubicBezTo>
                  <a:cubicBezTo>
                    <a:pt x="36" y="38"/>
                    <a:pt x="35" y="35"/>
                    <a:pt x="3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0"/>
                    <a:pt x="50" y="13"/>
                    <a:pt x="39" y="13"/>
                  </a:cubicBezTo>
                  <a:close/>
                  <a:moveTo>
                    <a:pt x="35" y="26"/>
                  </a:moveTo>
                  <a:cubicBezTo>
                    <a:pt x="35" y="23"/>
                    <a:pt x="36" y="20"/>
                    <a:pt x="39" y="20"/>
                  </a:cubicBezTo>
                  <a:cubicBezTo>
                    <a:pt x="43" y="20"/>
                    <a:pt x="44" y="23"/>
                    <a:pt x="44" y="26"/>
                  </a:cubicBezTo>
                  <a:lnTo>
                    <a:pt x="35" y="26"/>
                  </a:lnTo>
                  <a:close/>
                  <a:moveTo>
                    <a:pt x="48" y="6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4" y="10"/>
                    <a:pt x="34" y="10"/>
                    <a:pt x="34" y="10"/>
                  </a:cubicBezTo>
                  <a:lnTo>
                    <a:pt x="48" y="6"/>
                  </a:lnTo>
                  <a:close/>
                  <a:moveTo>
                    <a:pt x="60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0" y="2"/>
                    <a:pt x="60" y="2"/>
                    <a:pt x="60" y="2"/>
                  </a:cubicBezTo>
                  <a:lnTo>
                    <a:pt x="60" y="11"/>
                  </a:lnTo>
                  <a:close/>
                  <a:moveTo>
                    <a:pt x="60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60" y="14"/>
                    <a:pt x="60" y="14"/>
                    <a:pt x="60" y="14"/>
                  </a:cubicBezTo>
                  <a:lnTo>
                    <a:pt x="60" y="45"/>
                  </a:lnTo>
                  <a:close/>
                  <a:moveTo>
                    <a:pt x="99" y="13"/>
                  </a:moveTo>
                  <a:cubicBezTo>
                    <a:pt x="95" y="13"/>
                    <a:pt x="92" y="15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4"/>
                    <a:pt x="91" y="22"/>
                    <a:pt x="94" y="22"/>
                  </a:cubicBezTo>
                  <a:cubicBezTo>
                    <a:pt x="97" y="22"/>
                    <a:pt x="97" y="24"/>
                    <a:pt x="97" y="26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3"/>
                    <a:pt x="109" y="19"/>
                    <a:pt x="107" y="16"/>
                  </a:cubicBezTo>
                  <a:cubicBezTo>
                    <a:pt x="105" y="14"/>
                    <a:pt x="102" y="13"/>
                    <a:pt x="99" y="13"/>
                  </a:cubicBezTo>
                  <a:close/>
                  <a:moveTo>
                    <a:pt x="129" y="30"/>
                  </a:moveTo>
                  <a:cubicBezTo>
                    <a:pt x="124" y="14"/>
                    <a:pt x="124" y="14"/>
                    <a:pt x="124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5" y="14"/>
                    <a:pt x="135" y="14"/>
                    <a:pt x="135" y="14"/>
                  </a:cubicBezTo>
                  <a:lnTo>
                    <a:pt x="129" y="30"/>
                  </a:lnTo>
                  <a:close/>
                  <a:moveTo>
                    <a:pt x="162" y="13"/>
                  </a:moveTo>
                  <a:cubicBezTo>
                    <a:pt x="158" y="13"/>
                    <a:pt x="153" y="15"/>
                    <a:pt x="150" y="18"/>
                  </a:cubicBezTo>
                  <a:cubicBezTo>
                    <a:pt x="147" y="21"/>
                    <a:pt x="145" y="26"/>
                    <a:pt x="145" y="30"/>
                  </a:cubicBezTo>
                  <a:cubicBezTo>
                    <a:pt x="145" y="34"/>
                    <a:pt x="147" y="39"/>
                    <a:pt x="150" y="42"/>
                  </a:cubicBezTo>
                  <a:cubicBezTo>
                    <a:pt x="154" y="45"/>
                    <a:pt x="158" y="46"/>
                    <a:pt x="163" y="46"/>
                  </a:cubicBezTo>
                  <a:cubicBezTo>
                    <a:pt x="170" y="46"/>
                    <a:pt x="177" y="42"/>
                    <a:pt x="179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7" y="37"/>
                    <a:pt x="166" y="38"/>
                    <a:pt x="163" y="38"/>
                  </a:cubicBezTo>
                  <a:cubicBezTo>
                    <a:pt x="159" y="38"/>
                    <a:pt x="158" y="35"/>
                    <a:pt x="158" y="32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79" y="20"/>
                    <a:pt x="173" y="13"/>
                    <a:pt x="162" y="13"/>
                  </a:cubicBezTo>
                  <a:close/>
                  <a:moveTo>
                    <a:pt x="158" y="26"/>
                  </a:moveTo>
                  <a:cubicBezTo>
                    <a:pt x="158" y="23"/>
                    <a:pt x="159" y="20"/>
                    <a:pt x="162" y="20"/>
                  </a:cubicBezTo>
                  <a:cubicBezTo>
                    <a:pt x="166" y="20"/>
                    <a:pt x="167" y="23"/>
                    <a:pt x="167" y="26"/>
                  </a:cubicBezTo>
                  <a:lnTo>
                    <a:pt x="158" y="26"/>
                  </a:lnTo>
                  <a:close/>
                  <a:moveTo>
                    <a:pt x="204" y="13"/>
                  </a:moveTo>
                  <a:cubicBezTo>
                    <a:pt x="200" y="13"/>
                    <a:pt x="196" y="15"/>
                    <a:pt x="195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95" y="45"/>
                    <a:pt x="195" y="45"/>
                    <a:pt x="195" y="4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4"/>
                    <a:pt x="196" y="22"/>
                    <a:pt x="199" y="22"/>
                  </a:cubicBezTo>
                  <a:cubicBezTo>
                    <a:pt x="202" y="22"/>
                    <a:pt x="202" y="24"/>
                    <a:pt x="202" y="26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214" y="23"/>
                    <a:pt x="214" y="19"/>
                    <a:pt x="212" y="16"/>
                  </a:cubicBezTo>
                  <a:cubicBezTo>
                    <a:pt x="210" y="14"/>
                    <a:pt x="207" y="13"/>
                    <a:pt x="204" y="13"/>
                  </a:cubicBezTo>
                  <a:close/>
                  <a:moveTo>
                    <a:pt x="233" y="3"/>
                  </a:moveTo>
                  <a:cubicBezTo>
                    <a:pt x="222" y="4"/>
                    <a:pt x="222" y="4"/>
                    <a:pt x="222" y="4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16" y="22"/>
                    <a:pt x="216" y="22"/>
                    <a:pt x="216" y="22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1" y="37"/>
                    <a:pt x="221" y="40"/>
                    <a:pt x="223" y="43"/>
                  </a:cubicBezTo>
                  <a:cubicBezTo>
                    <a:pt x="225" y="45"/>
                    <a:pt x="228" y="46"/>
                    <a:pt x="231" y="46"/>
                  </a:cubicBezTo>
                  <a:cubicBezTo>
                    <a:pt x="232" y="46"/>
                    <a:pt x="236" y="46"/>
                    <a:pt x="239" y="45"/>
                  </a:cubicBezTo>
                  <a:cubicBezTo>
                    <a:pt x="239" y="36"/>
                    <a:pt x="239" y="36"/>
                    <a:pt x="239" y="36"/>
                  </a:cubicBezTo>
                  <a:cubicBezTo>
                    <a:pt x="238" y="36"/>
                    <a:pt x="237" y="37"/>
                    <a:pt x="236" y="37"/>
                  </a:cubicBezTo>
                  <a:cubicBezTo>
                    <a:pt x="233" y="37"/>
                    <a:pt x="233" y="35"/>
                    <a:pt x="233" y="33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39" y="22"/>
                    <a:pt x="239" y="22"/>
                    <a:pt x="239" y="22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3" y="14"/>
                    <a:pt x="233" y="14"/>
                    <a:pt x="233" y="14"/>
                  </a:cubicBezTo>
                  <a:lnTo>
                    <a:pt x="233" y="3"/>
                  </a:lnTo>
                  <a:close/>
                  <a:moveTo>
                    <a:pt x="259" y="13"/>
                  </a:moveTo>
                  <a:cubicBezTo>
                    <a:pt x="249" y="13"/>
                    <a:pt x="242" y="20"/>
                    <a:pt x="242" y="30"/>
                  </a:cubicBezTo>
                  <a:cubicBezTo>
                    <a:pt x="242" y="39"/>
                    <a:pt x="250" y="46"/>
                    <a:pt x="259" y="46"/>
                  </a:cubicBezTo>
                  <a:cubicBezTo>
                    <a:pt x="269" y="46"/>
                    <a:pt x="277" y="39"/>
                    <a:pt x="277" y="30"/>
                  </a:cubicBezTo>
                  <a:cubicBezTo>
                    <a:pt x="277" y="20"/>
                    <a:pt x="269" y="13"/>
                    <a:pt x="259" y="13"/>
                  </a:cubicBezTo>
                  <a:close/>
                  <a:moveTo>
                    <a:pt x="259" y="38"/>
                  </a:moveTo>
                  <a:cubicBezTo>
                    <a:pt x="257" y="38"/>
                    <a:pt x="255" y="38"/>
                    <a:pt x="255" y="29"/>
                  </a:cubicBezTo>
                  <a:cubicBezTo>
                    <a:pt x="255" y="26"/>
                    <a:pt x="255" y="21"/>
                    <a:pt x="259" y="21"/>
                  </a:cubicBezTo>
                  <a:cubicBezTo>
                    <a:pt x="263" y="21"/>
                    <a:pt x="264" y="26"/>
                    <a:pt x="264" y="29"/>
                  </a:cubicBezTo>
                  <a:cubicBezTo>
                    <a:pt x="264" y="38"/>
                    <a:pt x="262" y="38"/>
                    <a:pt x="259" y="38"/>
                  </a:cubicBezTo>
                  <a:close/>
                  <a:moveTo>
                    <a:pt x="301" y="13"/>
                  </a:moveTo>
                  <a:cubicBezTo>
                    <a:pt x="297" y="13"/>
                    <a:pt x="293" y="15"/>
                    <a:pt x="292" y="18"/>
                  </a:cubicBezTo>
                  <a:cubicBezTo>
                    <a:pt x="292" y="18"/>
                    <a:pt x="292" y="18"/>
                    <a:pt x="292" y="18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80" y="14"/>
                    <a:pt x="280" y="14"/>
                    <a:pt x="280" y="14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92" y="45"/>
                    <a:pt x="292" y="45"/>
                    <a:pt x="292" y="45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4"/>
                    <a:pt x="293" y="22"/>
                    <a:pt x="296" y="22"/>
                  </a:cubicBezTo>
                  <a:cubicBezTo>
                    <a:pt x="299" y="22"/>
                    <a:pt x="299" y="24"/>
                    <a:pt x="299" y="26"/>
                  </a:cubicBezTo>
                  <a:cubicBezTo>
                    <a:pt x="299" y="45"/>
                    <a:pt x="299" y="45"/>
                    <a:pt x="299" y="45"/>
                  </a:cubicBezTo>
                  <a:cubicBezTo>
                    <a:pt x="311" y="45"/>
                    <a:pt x="311" y="45"/>
                    <a:pt x="311" y="45"/>
                  </a:cubicBezTo>
                  <a:cubicBezTo>
                    <a:pt x="311" y="26"/>
                    <a:pt x="311" y="26"/>
                    <a:pt x="311" y="26"/>
                  </a:cubicBezTo>
                  <a:cubicBezTo>
                    <a:pt x="311" y="23"/>
                    <a:pt x="311" y="19"/>
                    <a:pt x="309" y="16"/>
                  </a:cubicBezTo>
                  <a:cubicBezTo>
                    <a:pt x="307" y="14"/>
                    <a:pt x="304" y="13"/>
                    <a:pt x="301" y="13"/>
                  </a:cubicBezTo>
                  <a:close/>
                  <a:moveTo>
                    <a:pt x="342" y="27"/>
                  </a:moveTo>
                  <a:cubicBezTo>
                    <a:pt x="339" y="25"/>
                    <a:pt x="336" y="25"/>
                    <a:pt x="333" y="24"/>
                  </a:cubicBezTo>
                  <a:cubicBezTo>
                    <a:pt x="332" y="24"/>
                    <a:pt x="329" y="24"/>
                    <a:pt x="328" y="24"/>
                  </a:cubicBezTo>
                  <a:cubicBezTo>
                    <a:pt x="327" y="23"/>
                    <a:pt x="326" y="23"/>
                    <a:pt x="326" y="22"/>
                  </a:cubicBezTo>
                  <a:cubicBezTo>
                    <a:pt x="326" y="21"/>
                    <a:pt x="328" y="20"/>
                    <a:pt x="330" y="20"/>
                  </a:cubicBezTo>
                  <a:cubicBezTo>
                    <a:pt x="332" y="20"/>
                    <a:pt x="335" y="21"/>
                    <a:pt x="336" y="23"/>
                  </a:cubicBezTo>
                  <a:cubicBezTo>
                    <a:pt x="345" y="21"/>
                    <a:pt x="345" y="21"/>
                    <a:pt x="345" y="21"/>
                  </a:cubicBezTo>
                  <a:cubicBezTo>
                    <a:pt x="343" y="15"/>
                    <a:pt x="337" y="13"/>
                    <a:pt x="331" y="13"/>
                  </a:cubicBezTo>
                  <a:cubicBezTo>
                    <a:pt x="327" y="13"/>
                    <a:pt x="324" y="14"/>
                    <a:pt x="321" y="16"/>
                  </a:cubicBezTo>
                  <a:cubicBezTo>
                    <a:pt x="318" y="17"/>
                    <a:pt x="316" y="20"/>
                    <a:pt x="316" y="24"/>
                  </a:cubicBezTo>
                  <a:cubicBezTo>
                    <a:pt x="316" y="32"/>
                    <a:pt x="323" y="33"/>
                    <a:pt x="330" y="34"/>
                  </a:cubicBezTo>
                  <a:cubicBezTo>
                    <a:pt x="331" y="34"/>
                    <a:pt x="335" y="35"/>
                    <a:pt x="335" y="36"/>
                  </a:cubicBezTo>
                  <a:cubicBezTo>
                    <a:pt x="335" y="38"/>
                    <a:pt x="332" y="38"/>
                    <a:pt x="331" y="38"/>
                  </a:cubicBezTo>
                  <a:cubicBezTo>
                    <a:pt x="328" y="38"/>
                    <a:pt x="325" y="38"/>
                    <a:pt x="324" y="35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7" y="43"/>
                    <a:pt x="323" y="46"/>
                    <a:pt x="330" y="46"/>
                  </a:cubicBezTo>
                  <a:cubicBezTo>
                    <a:pt x="337" y="46"/>
                    <a:pt x="346" y="43"/>
                    <a:pt x="346" y="35"/>
                  </a:cubicBezTo>
                  <a:cubicBezTo>
                    <a:pt x="346" y="31"/>
                    <a:pt x="345" y="28"/>
                    <a:pt x="342" y="27"/>
                  </a:cubicBezTo>
                  <a:close/>
                </a:path>
              </a:pathLst>
            </a:custGeom>
            <a:solidFill>
              <a:srgbClr val="0048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1265237" y="5641976"/>
              <a:ext cx="471488" cy="493713"/>
            </a:xfrm>
            <a:custGeom>
              <a:avLst/>
              <a:gdLst/>
              <a:ahLst/>
              <a:cxnLst>
                <a:cxn ang="0">
                  <a:pos x="60" y="311"/>
                </a:cxn>
                <a:cxn ang="0">
                  <a:pos x="297" y="0"/>
                </a:cxn>
                <a:cxn ang="0">
                  <a:pos x="238" y="0"/>
                </a:cxn>
                <a:cxn ang="0">
                  <a:pos x="0" y="311"/>
                </a:cxn>
                <a:cxn ang="0">
                  <a:pos x="60" y="311"/>
                </a:cxn>
              </a:cxnLst>
              <a:rect l="0" t="0" r="r" b="b"/>
              <a:pathLst>
                <a:path w="297" h="311">
                  <a:moveTo>
                    <a:pt x="60" y="311"/>
                  </a:moveTo>
                  <a:lnTo>
                    <a:pt x="297" y="0"/>
                  </a:lnTo>
                  <a:lnTo>
                    <a:pt x="238" y="0"/>
                  </a:lnTo>
                  <a:lnTo>
                    <a:pt x="0" y="311"/>
                  </a:lnTo>
                  <a:lnTo>
                    <a:pt x="60" y="31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03462" y="416622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l"/>
            <a:endParaRPr lang="fr-FR" dirty="0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664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9.pdf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4"/>
          <p:cNvSpPr txBox="1">
            <a:spLocks/>
          </p:cNvSpPr>
          <p:nvPr/>
        </p:nvSpPr>
        <p:spPr>
          <a:xfrm>
            <a:off x="238529" y="4089680"/>
            <a:ext cx="215900" cy="1444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96913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Source Sans Pro" pitchFamily="34" charset="0"/>
                <a:ea typeface="+mn-ea"/>
                <a:cs typeface="Arial" charset="0"/>
              </a:defRPr>
            </a:lvl1pPr>
            <a:lvl2pPr marL="347663" indent="109538" algn="l" defTabSz="69691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696913" indent="217488" algn="l" defTabSz="69691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044575" indent="327025" algn="l" defTabSz="69691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393825" indent="434975" algn="l" defTabSz="69691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D0077-BF62-4615-B421-B126B085B149}" type="slidenum">
              <a:rPr lang="fr-FR" noProof="0" smtClean="0">
                <a:solidFill>
                  <a:srgbClr val="343C3D"/>
                </a:solidFill>
                <a:latin typeface="+mj-lt"/>
              </a:rPr>
              <a:pPr/>
              <a:t>‹N°›</a:t>
            </a:fld>
            <a:endParaRPr lang="fr-FR" noProof="0">
              <a:solidFill>
                <a:srgbClr val="343C3D"/>
              </a:solidFill>
              <a:latin typeface="+mj-lt"/>
            </a:endParaRPr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395691" y="4061428"/>
            <a:ext cx="1822450" cy="233362"/>
          </a:xfrm>
          <a:prstGeom prst="rect">
            <a:avLst/>
          </a:prstGeom>
        </p:spPr>
        <p:txBody>
          <a:bodyPr lIns="91370" tIns="45685" rIns="91370" bIns="45685"/>
          <a:lstStyle>
            <a:lvl1pPr>
              <a:defRPr sz="800">
                <a:solidFill>
                  <a:srgbClr val="343C3D"/>
                </a:solidFill>
                <a:latin typeface="+mj-lt"/>
              </a:defRPr>
            </a:lvl1pPr>
          </a:lstStyle>
          <a:p>
            <a:r>
              <a:rPr lang="fr-FR"/>
              <a:t>Titre de la présentation l Date</a:t>
            </a: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673754" y="4061428"/>
            <a:ext cx="2474912" cy="233362"/>
          </a:xfrm>
          <a:prstGeom prst="rect">
            <a:avLst/>
          </a:prstGeom>
        </p:spPr>
        <p:txBody>
          <a:bodyPr lIns="91370" tIns="45685" rIns="91370" bIns="45685"/>
          <a:lstStyle>
            <a:lvl1pPr algn="ctr">
              <a:defRPr sz="800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fr-FR"/>
              <a:t>MENTION DE CONFIDENTIALITÉ</a:t>
            </a:r>
          </a:p>
        </p:txBody>
      </p:sp>
      <p:sp>
        <p:nvSpPr>
          <p:cNvPr id="3" name="MSIPCMContentMarking" descr="{&quot;HashCode&quot;:-801326819,&quot;Placement&quot;:&quot;Footer&quot;,&quot;Top&quot;:313.010956,&quot;Left&quot;:0.0,&quot;SlideWidth&quot;:615,&quot;SlideHeight&quot;:345}">
            <a:extLst>
              <a:ext uri="{FF2B5EF4-FFF2-40B4-BE49-F238E27FC236}">
                <a16:creationId xmlns:a16="http://schemas.microsoft.com/office/drawing/2014/main" id="{80DB7B3A-CBF4-4777-AFBD-349113C8114B}"/>
              </a:ext>
            </a:extLst>
          </p:cNvPr>
          <p:cNvSpPr txBox="1"/>
          <p:nvPr userDrawn="1"/>
        </p:nvSpPr>
        <p:spPr bwMode="auto">
          <a:xfrm>
            <a:off x="0" y="3975239"/>
            <a:ext cx="1462023" cy="41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
 Classification : Interne </a:t>
            </a:r>
            <a:endParaRPr lang="fr-FR" sz="1000" dirty="0" err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92" r:id="rId2"/>
    <p:sldLayoutId id="2147483887" r:id="rId3"/>
    <p:sldLayoutId id="2147483888" r:id="rId4"/>
    <p:sldLayoutId id="2147483893" r:id="rId5"/>
    <p:sldLayoutId id="2147483889" r:id="rId6"/>
    <p:sldLayoutId id="2147483890" r:id="rId7"/>
    <p:sldLayoutId id="2147483891" r:id="rId8"/>
  </p:sldLayoutIdLst>
  <p:hf sldNum="0" hdr="0"/>
  <p:txStyles>
    <p:titleStyle>
      <a:lvl1pPr algn="ctr" defTabSz="696373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9637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2pPr>
      <a:lvl3pPr algn="ctr" defTabSz="69637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3pPr>
      <a:lvl4pPr algn="ctr" defTabSz="69637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4pPr>
      <a:lvl5pPr algn="ctr" defTabSz="696373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Source Sans Pro" pitchFamily="34" charset="0"/>
        </a:defRPr>
      </a:lvl5pPr>
      <a:lvl6pPr marL="456845" algn="ctr" defTabSz="6963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3690" algn="ctr" defTabSz="6963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0536" algn="ctr" defTabSz="6963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7385" algn="ctr" defTabSz="696373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260147" indent="-260147" algn="l" defTabSz="69637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4711" indent="-217320" algn="l" defTabSz="69637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862" indent="-172904" algn="l" defTabSz="69637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18255" indent="-172904" algn="l" defTabSz="69637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235" indent="-172904" algn="l" defTabSz="69637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147" indent="-174195" algn="l" defTabSz="696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538" indent="-174195" algn="l" defTabSz="696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2930" indent="-174195" algn="l" defTabSz="696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318" indent="-174195" algn="l" defTabSz="69678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391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781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172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562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1954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342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32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122" algn="l" defTabSz="6967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1724" y="212446"/>
            <a:ext cx="6562439" cy="21658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3817" y="1001117"/>
            <a:ext cx="6550329" cy="28678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33448" y="4170890"/>
            <a:ext cx="2442175" cy="1375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srgbClr val="004563"/>
                </a:solidFill>
              </a:rPr>
              <a:t>Da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27852" y="4149460"/>
            <a:ext cx="682789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7377393" y="4145030"/>
            <a:ext cx="224521" cy="168326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199823" y="-9824"/>
            <a:ext cx="593141" cy="48211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21724" y="471079"/>
            <a:ext cx="6562439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46496" y="4168952"/>
            <a:ext cx="416141" cy="1375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  <a:cs typeface="+mn-cs"/>
              </a:rPr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r>
              <a:rPr lang="fr-FR">
                <a:solidFill>
                  <a:srgbClr val="004563"/>
                </a:solidFill>
                <a:cs typeface="+mn-cs"/>
              </a:rPr>
              <a:t>   |  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E40A38"/>
              </a:solidFill>
              <a:cs typeface="+mn-cs"/>
            </a:endParaRPr>
          </a:p>
        </p:txBody>
      </p:sp>
      <p:sp>
        <p:nvSpPr>
          <p:cNvPr id="4" name="MSIPCMContentMarking" descr="{&quot;HashCode&quot;:-801326819,&quot;Placement&quot;:&quot;Footer&quot;,&quot;Top&quot;:313.010956,&quot;Left&quot;:0.0,&quot;SlideWidth&quot;:615,&quot;SlideHeight&quot;:345}">
            <a:extLst>
              <a:ext uri="{FF2B5EF4-FFF2-40B4-BE49-F238E27FC236}">
                <a16:creationId xmlns:a16="http://schemas.microsoft.com/office/drawing/2014/main" id="{59484AF3-357D-42EB-A211-05EC7A14612D}"/>
              </a:ext>
            </a:extLst>
          </p:cNvPr>
          <p:cNvSpPr txBox="1"/>
          <p:nvPr userDrawn="1"/>
        </p:nvSpPr>
        <p:spPr>
          <a:xfrm>
            <a:off x="0" y="3975239"/>
            <a:ext cx="146202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
 Classification : Interne </a:t>
            </a:r>
          </a:p>
        </p:txBody>
      </p:sp>
    </p:spTree>
    <p:extLst>
      <p:ext uri="{BB962C8B-B14F-4D97-AF65-F5344CB8AC3E}">
        <p14:creationId xmlns:p14="http://schemas.microsoft.com/office/powerpoint/2010/main" val="161904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21" r:id="rId15"/>
    <p:sldLayoutId id="2147483922" r:id="rId16"/>
  </p:sldLayoutIdLst>
  <p:transition>
    <p:fade/>
  </p:transition>
  <p:hf hdr="0" ftr="0" dt="0"/>
  <p:txStyles>
    <p:titleStyle>
      <a:lvl1pPr algn="l" defTabSz="332555" rtl="0" eaLnBrk="1" latinLnBrk="0" hangingPunct="1">
        <a:spcBef>
          <a:spcPct val="0"/>
        </a:spcBef>
        <a:buNone/>
        <a:defRPr sz="15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249414" indent="-249414" algn="l" defTabSz="332555" rtl="0" eaLnBrk="1" latinLnBrk="0" hangingPunct="1">
        <a:spcBef>
          <a:spcPct val="20000"/>
        </a:spcBef>
        <a:buFontTx/>
        <a:buBlip>
          <a:blip r:embed="rId18"/>
        </a:buBlip>
        <a:defRPr sz="1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3271" indent="0" algn="l" defTabSz="332555" rtl="0" eaLnBrk="1" latinLnBrk="0" hangingPunct="1">
        <a:spcBef>
          <a:spcPct val="20000"/>
        </a:spcBef>
        <a:buFont typeface="Arial"/>
        <a:buNone/>
        <a:defRPr sz="13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58415" indent="-195146" algn="l" defTabSz="332555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58415" indent="0" algn="l" defTabSz="332555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83124" indent="-124710" algn="l" defTabSz="33255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29041" indent="-166277" algn="l" defTabSz="3325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1594" indent="-166277" algn="l" defTabSz="3325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147" indent="-166277" algn="l" defTabSz="3325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26700" indent="-166277" algn="l" defTabSz="3325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2555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5107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7658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0212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2765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5318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27869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60423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1702" y="212446"/>
            <a:ext cx="6562438" cy="21658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3811" y="1001117"/>
            <a:ext cx="6550329" cy="28678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33445" y="4170854"/>
            <a:ext cx="2442175" cy="1375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pPr defTabSz="69699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27852" y="4149460"/>
            <a:ext cx="682789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7377393" y="4145030"/>
            <a:ext cx="224521" cy="168326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199823" y="-9827"/>
            <a:ext cx="593141" cy="48211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99" tIns="34849" rIns="69699" bIns="34849" rtlCol="0" anchor="ctr"/>
          <a:lstStyle/>
          <a:p>
            <a:pPr algn="ctr" defTabSz="69699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21702" y="471079"/>
            <a:ext cx="6562438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46496" y="4168916"/>
            <a:ext cx="416141" cy="1375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696997" eaLnBrk="1" fontAlgn="auto" hangingPunct="1">
              <a:spcBef>
                <a:spcPts val="0"/>
              </a:spcBef>
              <a:spcAft>
                <a:spcPts val="0"/>
              </a:spcAft>
            </a:pPr>
            <a:fld id="{436AEC3D-8B61-4B1A-8D03-2B2F4891BD66}" type="slidenum">
              <a:rPr lang="fr-FR" smtClean="0">
                <a:solidFill>
                  <a:srgbClr val="004563"/>
                </a:solidFill>
                <a:cs typeface="+mn-cs"/>
              </a:rPr>
              <a:pPr defTabSz="6969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4563"/>
              </a:solidFill>
              <a:cs typeface="+mn-cs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68312" y="4165249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pPr defTabSz="69699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E40A38"/>
              </a:solidFill>
              <a:cs typeface="+mn-cs"/>
            </a:endParaRPr>
          </a:p>
        </p:txBody>
      </p:sp>
      <p:sp>
        <p:nvSpPr>
          <p:cNvPr id="6" name="MSIPCMContentMarking" descr="{&quot;HashCode&quot;:-801326819,&quot;Placement&quot;:&quot;Footer&quot;,&quot;Top&quot;:313.010956,&quot;Left&quot;:0.0,&quot;SlideWidth&quot;:615,&quot;SlideHeight&quot;:345}">
            <a:extLst>
              <a:ext uri="{FF2B5EF4-FFF2-40B4-BE49-F238E27FC236}">
                <a16:creationId xmlns:a16="http://schemas.microsoft.com/office/drawing/2014/main" id="{990E6E37-1505-4C02-ACF0-0C6A2B8D64FC}"/>
              </a:ext>
            </a:extLst>
          </p:cNvPr>
          <p:cNvSpPr txBox="1"/>
          <p:nvPr userDrawn="1"/>
        </p:nvSpPr>
        <p:spPr>
          <a:xfrm>
            <a:off x="0" y="3975239"/>
            <a:ext cx="146202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
 Classification : Interne </a:t>
            </a:r>
          </a:p>
        </p:txBody>
      </p:sp>
    </p:spTree>
    <p:extLst>
      <p:ext uri="{BB962C8B-B14F-4D97-AF65-F5344CB8AC3E}">
        <p14:creationId xmlns:p14="http://schemas.microsoft.com/office/powerpoint/2010/main" val="271362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ransition>
    <p:fade/>
  </p:transition>
  <p:hf hdr="0" ftr="0" dt="0"/>
  <p:txStyles>
    <p:titleStyle>
      <a:lvl1pPr algn="l" defTabSz="348499" rtl="0" eaLnBrk="1" latinLnBrk="0" hangingPunct="1">
        <a:spcBef>
          <a:spcPct val="0"/>
        </a:spcBef>
        <a:buNone/>
        <a:defRPr sz="15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261374" indent="-261374" algn="l" defTabSz="348499" rtl="0" eaLnBrk="1" latinLnBrk="0" hangingPunct="1">
        <a:spcBef>
          <a:spcPct val="20000"/>
        </a:spcBef>
        <a:buFontTx/>
        <a:buBlip>
          <a:blip r:embed="rId18"/>
        </a:buBlip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75894" indent="0" algn="l" defTabSz="348499" rtl="0" eaLnBrk="1" latinLnBrk="0" hangingPunct="1">
        <a:spcBef>
          <a:spcPct val="20000"/>
        </a:spcBef>
        <a:buFont typeface="Arial"/>
        <a:buNone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80397" indent="-204500" algn="l" defTabSz="348499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80397" indent="0" algn="l" defTabSz="348499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11082" indent="-130687" algn="l" defTabSz="34849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916742" indent="-174249" algn="l" defTabSz="34849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5241" indent="-174249" algn="l" defTabSz="34849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740" indent="-174249" algn="l" defTabSz="34849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237" indent="-174249" algn="l" defTabSz="348499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84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99" algn="l" defTabSz="3484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997" algn="l" defTabSz="3484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496" algn="l" defTabSz="3484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994" algn="l" defTabSz="3484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494" algn="l" defTabSz="3484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990" algn="l" defTabSz="3484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490" algn="l" defTabSz="3484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987" algn="l" defTabSz="3484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1724" y="212446"/>
            <a:ext cx="6562439" cy="21658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3817" y="1001117"/>
            <a:ext cx="6550329" cy="28678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33448" y="4170890"/>
            <a:ext cx="2442175" cy="1375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srgbClr val="004563"/>
                </a:solidFill>
              </a:rPr>
              <a:t>Da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27852" y="4149460"/>
            <a:ext cx="682789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/>
        </p:nvGrpSpPr>
        <p:grpSpPr>
          <a:xfrm>
            <a:off x="7377393" y="4145030"/>
            <a:ext cx="224521" cy="168326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sz="130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199823" y="-9824"/>
            <a:ext cx="593141" cy="48211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511" tIns="33255" rIns="66511" bIns="33255" rtlCol="0" anchor="ctr"/>
          <a:lstStyle/>
          <a:p>
            <a:pPr algn="ctr"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0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21724" y="471079"/>
            <a:ext cx="6562439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46496" y="4168952"/>
            <a:ext cx="416141" cy="1375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</a:rPr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40" y="4168950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E40A38"/>
              </a:solidFill>
            </a:endParaRPr>
          </a:p>
        </p:txBody>
      </p:sp>
      <p:sp>
        <p:nvSpPr>
          <p:cNvPr id="6" name="MSIPCMContentMarking" descr="{&quot;HashCode&quot;:-801326819,&quot;Placement&quot;:&quot;Footer&quot;,&quot;Top&quot;:313.010956,&quot;Left&quot;:0.0,&quot;SlideWidth&quot;:615,&quot;SlideHeight&quot;:345}">
            <a:extLst>
              <a:ext uri="{FF2B5EF4-FFF2-40B4-BE49-F238E27FC236}">
                <a16:creationId xmlns:a16="http://schemas.microsoft.com/office/drawing/2014/main" id="{15204B11-B31D-4F06-A135-917840373912}"/>
              </a:ext>
            </a:extLst>
          </p:cNvPr>
          <p:cNvSpPr txBox="1"/>
          <p:nvPr userDrawn="1"/>
        </p:nvSpPr>
        <p:spPr>
          <a:xfrm>
            <a:off x="0" y="3975239"/>
            <a:ext cx="146202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
 Classification : Interne </a:t>
            </a:r>
          </a:p>
        </p:txBody>
      </p:sp>
    </p:spTree>
    <p:extLst>
      <p:ext uri="{BB962C8B-B14F-4D97-AF65-F5344CB8AC3E}">
        <p14:creationId xmlns:p14="http://schemas.microsoft.com/office/powerpoint/2010/main" val="388755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67" r:id="rId15"/>
    <p:sldLayoutId id="2147483968" r:id="rId16"/>
  </p:sldLayoutIdLst>
  <p:transition>
    <p:fade/>
  </p:transition>
  <p:hf hdr="0" ftr="0" dt="0"/>
  <p:txStyles>
    <p:titleStyle>
      <a:lvl1pPr algn="l" defTabSz="332555" rtl="0" eaLnBrk="1" latinLnBrk="0" hangingPunct="1">
        <a:spcBef>
          <a:spcPct val="0"/>
        </a:spcBef>
        <a:buNone/>
        <a:defRPr sz="1500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249414" indent="-249414" algn="l" defTabSz="332555" rtl="0" eaLnBrk="1" latinLnBrk="0" hangingPunct="1">
        <a:spcBef>
          <a:spcPct val="20000"/>
        </a:spcBef>
        <a:buFontTx/>
        <a:buBlip>
          <a:blip r:embed="rId18"/>
        </a:buBlip>
        <a:defRPr sz="1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3271" indent="0" algn="l" defTabSz="332555" rtl="0" eaLnBrk="1" latinLnBrk="0" hangingPunct="1">
        <a:spcBef>
          <a:spcPct val="20000"/>
        </a:spcBef>
        <a:buFont typeface="Arial"/>
        <a:buNone/>
        <a:defRPr sz="13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58415" indent="-195146" algn="l" defTabSz="332555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58415" indent="0" algn="l" defTabSz="332555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83124" indent="-124710" algn="l" defTabSz="33255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29041" indent="-166277" algn="l" defTabSz="3325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1594" indent="-166277" algn="l" defTabSz="3325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4147" indent="-166277" algn="l" defTabSz="3325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26700" indent="-166277" algn="l" defTabSz="332555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2555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5107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97658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0212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2765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95318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27869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60423" algn="l" defTabSz="3325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1700" y="212445"/>
            <a:ext cx="6562438" cy="21658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3808" y="1001116"/>
            <a:ext cx="6550329" cy="28678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33441" y="4170854"/>
            <a:ext cx="2442175" cy="1375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1pPr>
          </a:lstStyle>
          <a:p>
            <a:pPr defTabSz="69732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srgbClr val="004563"/>
                </a:solidFill>
              </a:rPr>
              <a:t>Janvier 2017</a:t>
            </a:r>
            <a:endParaRPr lang="fr-FR" dirty="0">
              <a:solidFill>
                <a:srgbClr val="004563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27852" y="4149460"/>
            <a:ext cx="682789" cy="0"/>
          </a:xfrm>
          <a:prstGeom prst="line">
            <a:avLst/>
          </a:prstGeom>
          <a:ln w="6350" cap="rnd" cmpd="sng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>
            <a:grpSpLocks noChangeAspect="1"/>
          </p:cNvGrpSpPr>
          <p:nvPr userDrawn="1"/>
        </p:nvGrpSpPr>
        <p:grpSpPr>
          <a:xfrm>
            <a:off x="7377392" y="4145030"/>
            <a:ext cx="224521" cy="168326"/>
            <a:chOff x="2654300" y="1511300"/>
            <a:chExt cx="3835401" cy="383540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2654300" y="1511300"/>
              <a:ext cx="3835400" cy="3835400"/>
            </a:xfrm>
            <a:prstGeom prst="rect">
              <a:avLst/>
            </a:prstGeom>
            <a:solidFill>
              <a:srgbClr val="00489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732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dirty="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808538" y="1511300"/>
              <a:ext cx="1681163" cy="1895475"/>
            </a:xfrm>
            <a:custGeom>
              <a:avLst/>
              <a:gdLst/>
              <a:ahLst/>
              <a:cxnLst>
                <a:cxn ang="0">
                  <a:pos x="142" y="1194"/>
                </a:cxn>
                <a:cxn ang="0">
                  <a:pos x="1059" y="0"/>
                </a:cxn>
                <a:cxn ang="0">
                  <a:pos x="924" y="0"/>
                </a:cxn>
                <a:cxn ang="0">
                  <a:pos x="0" y="1194"/>
                </a:cxn>
                <a:cxn ang="0">
                  <a:pos x="142" y="1194"/>
                </a:cxn>
              </a:cxnLst>
              <a:rect l="0" t="0" r="r" b="b"/>
              <a:pathLst>
                <a:path w="1059" h="1194">
                  <a:moveTo>
                    <a:pt x="142" y="1194"/>
                  </a:moveTo>
                  <a:lnTo>
                    <a:pt x="1059" y="0"/>
                  </a:lnTo>
                  <a:lnTo>
                    <a:pt x="924" y="0"/>
                  </a:lnTo>
                  <a:lnTo>
                    <a:pt x="0" y="1194"/>
                  </a:lnTo>
                  <a:lnTo>
                    <a:pt x="142" y="119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732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dirty="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2654300" y="3497263"/>
              <a:ext cx="3192463" cy="1420813"/>
            </a:xfrm>
            <a:custGeom>
              <a:avLst/>
              <a:gdLst/>
              <a:ahLst/>
              <a:cxnLst>
                <a:cxn ang="0">
                  <a:pos x="283" y="126"/>
                </a:cxn>
                <a:cxn ang="0">
                  <a:pos x="250" y="115"/>
                </a:cxn>
                <a:cxn ang="0">
                  <a:pos x="186" y="72"/>
                </a:cxn>
                <a:cxn ang="0">
                  <a:pos x="188" y="115"/>
                </a:cxn>
                <a:cxn ang="0">
                  <a:pos x="163" y="126"/>
                </a:cxn>
                <a:cxn ang="0">
                  <a:pos x="159" y="110"/>
                </a:cxn>
                <a:cxn ang="0">
                  <a:pos x="147" y="126"/>
                </a:cxn>
                <a:cxn ang="0">
                  <a:pos x="122" y="120"/>
                </a:cxn>
                <a:cxn ang="0">
                  <a:pos x="110" y="121"/>
                </a:cxn>
                <a:cxn ang="0">
                  <a:pos x="84" y="126"/>
                </a:cxn>
                <a:cxn ang="0">
                  <a:pos x="111" y="93"/>
                </a:cxn>
                <a:cxn ang="0">
                  <a:pos x="55" y="72"/>
                </a:cxn>
                <a:cxn ang="0">
                  <a:pos x="15" y="126"/>
                </a:cxn>
                <a:cxn ang="0">
                  <a:pos x="0" y="117"/>
                </a:cxn>
                <a:cxn ang="0">
                  <a:pos x="42" y="63"/>
                </a:cxn>
                <a:cxn ang="0">
                  <a:pos x="87" y="0"/>
                </a:cxn>
                <a:cxn ang="0">
                  <a:pos x="114" y="12"/>
                </a:cxn>
                <a:cxn ang="0">
                  <a:pos x="140" y="5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82" y="7"/>
                </a:cxn>
                <a:cxn ang="0">
                  <a:pos x="210" y="0"/>
                </a:cxn>
                <a:cxn ang="0">
                  <a:pos x="167" y="51"/>
                </a:cxn>
                <a:cxn ang="0">
                  <a:pos x="171" y="65"/>
                </a:cxn>
                <a:cxn ang="0">
                  <a:pos x="213" y="9"/>
                </a:cxn>
                <a:cxn ang="0">
                  <a:pos x="243" y="0"/>
                </a:cxn>
                <a:cxn ang="0">
                  <a:pos x="260" y="63"/>
                </a:cxn>
                <a:cxn ang="0">
                  <a:pos x="197" y="58"/>
                </a:cxn>
                <a:cxn ang="0">
                  <a:pos x="224" y="33"/>
                </a:cxn>
                <a:cxn ang="0">
                  <a:pos x="222" y="24"/>
                </a:cxn>
                <a:cxn ang="0">
                  <a:pos x="67" y="58"/>
                </a:cxn>
                <a:cxn ang="0">
                  <a:pos x="93" y="33"/>
                </a:cxn>
                <a:cxn ang="0">
                  <a:pos x="92" y="24"/>
                </a:cxn>
                <a:cxn ang="0">
                  <a:pos x="152" y="90"/>
                </a:cxn>
                <a:cxn ang="0">
                  <a:pos x="137" y="85"/>
                </a:cxn>
              </a:cxnLst>
              <a:rect l="0" t="0" r="r" b="b"/>
              <a:pathLst>
                <a:path w="283" h="126">
                  <a:moveTo>
                    <a:pt x="260" y="63"/>
                  </a:moveTo>
                  <a:cubicBezTo>
                    <a:pt x="266" y="79"/>
                    <a:pt x="278" y="123"/>
                    <a:pt x="283" y="126"/>
                  </a:cubicBezTo>
                  <a:cubicBezTo>
                    <a:pt x="251" y="126"/>
                    <a:pt x="251" y="126"/>
                    <a:pt x="251" y="126"/>
                  </a:cubicBezTo>
                  <a:cubicBezTo>
                    <a:pt x="251" y="126"/>
                    <a:pt x="251" y="120"/>
                    <a:pt x="250" y="115"/>
                  </a:cubicBezTo>
                  <a:cubicBezTo>
                    <a:pt x="248" y="110"/>
                    <a:pt x="237" y="72"/>
                    <a:pt x="237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87" y="114"/>
                    <a:pt x="188" y="115"/>
                  </a:cubicBezTo>
                  <a:cubicBezTo>
                    <a:pt x="189" y="118"/>
                    <a:pt x="193" y="126"/>
                    <a:pt x="19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2" y="121"/>
                    <a:pt x="162" y="120"/>
                  </a:cubicBezTo>
                  <a:cubicBezTo>
                    <a:pt x="161" y="118"/>
                    <a:pt x="159" y="110"/>
                    <a:pt x="159" y="110"/>
                  </a:cubicBezTo>
                  <a:cubicBezTo>
                    <a:pt x="159" y="110"/>
                    <a:pt x="152" y="117"/>
                    <a:pt x="150" y="121"/>
                  </a:cubicBezTo>
                  <a:cubicBezTo>
                    <a:pt x="148" y="124"/>
                    <a:pt x="147" y="126"/>
                    <a:pt x="147" y="126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26"/>
                    <a:pt x="122" y="121"/>
                    <a:pt x="122" y="120"/>
                  </a:cubicBezTo>
                  <a:cubicBezTo>
                    <a:pt x="122" y="118"/>
                    <a:pt x="119" y="109"/>
                    <a:pt x="119" y="109"/>
                  </a:cubicBezTo>
                  <a:cubicBezTo>
                    <a:pt x="119" y="109"/>
                    <a:pt x="112" y="117"/>
                    <a:pt x="110" y="121"/>
                  </a:cubicBezTo>
                  <a:cubicBezTo>
                    <a:pt x="108" y="124"/>
                    <a:pt x="107" y="126"/>
                    <a:pt x="107" y="126"/>
                  </a:cubicBezTo>
                  <a:cubicBezTo>
                    <a:pt x="84" y="126"/>
                    <a:pt x="84" y="126"/>
                    <a:pt x="84" y="126"/>
                  </a:cubicBezTo>
                  <a:cubicBezTo>
                    <a:pt x="84" y="126"/>
                    <a:pt x="90" y="120"/>
                    <a:pt x="93" y="117"/>
                  </a:cubicBezTo>
                  <a:cubicBezTo>
                    <a:pt x="97" y="112"/>
                    <a:pt x="111" y="93"/>
                    <a:pt x="111" y="93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26" y="110"/>
                    <a:pt x="25" y="112"/>
                  </a:cubicBezTo>
                  <a:cubicBezTo>
                    <a:pt x="24" y="113"/>
                    <a:pt x="15" y="125"/>
                    <a:pt x="15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23" y="89"/>
                    <a:pt x="42" y="63"/>
                  </a:cubicBezTo>
                  <a:cubicBezTo>
                    <a:pt x="60" y="40"/>
                    <a:pt x="77" y="18"/>
                    <a:pt x="78" y="16"/>
                  </a:cubicBezTo>
                  <a:cubicBezTo>
                    <a:pt x="82" y="11"/>
                    <a:pt x="87" y="0"/>
                    <a:pt x="8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4" y="10"/>
                    <a:pt x="114" y="12"/>
                  </a:cubicBezTo>
                  <a:cubicBezTo>
                    <a:pt x="115" y="14"/>
                    <a:pt x="131" y="67"/>
                    <a:pt x="131" y="6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2" y="1"/>
                    <a:pt x="120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4"/>
                    <a:pt x="152" y="8"/>
                  </a:cubicBezTo>
                  <a:cubicBezTo>
                    <a:pt x="153" y="12"/>
                    <a:pt x="160" y="35"/>
                    <a:pt x="160" y="35"/>
                  </a:cubicBezTo>
                  <a:cubicBezTo>
                    <a:pt x="160" y="35"/>
                    <a:pt x="181" y="9"/>
                    <a:pt x="182" y="7"/>
                  </a:cubicBezTo>
                  <a:cubicBezTo>
                    <a:pt x="184" y="4"/>
                    <a:pt x="184" y="0"/>
                    <a:pt x="18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0" y="0"/>
                    <a:pt x="205" y="3"/>
                    <a:pt x="197" y="13"/>
                  </a:cubicBezTo>
                  <a:cubicBezTo>
                    <a:pt x="194" y="17"/>
                    <a:pt x="167" y="51"/>
                    <a:pt x="167" y="51"/>
                  </a:cubicBezTo>
                  <a:cubicBezTo>
                    <a:pt x="167" y="51"/>
                    <a:pt x="170" y="59"/>
                    <a:pt x="171" y="63"/>
                  </a:cubicBezTo>
                  <a:cubicBezTo>
                    <a:pt x="171" y="64"/>
                    <a:pt x="171" y="65"/>
                    <a:pt x="171" y="65"/>
                  </a:cubicBezTo>
                  <a:cubicBezTo>
                    <a:pt x="171" y="65"/>
                    <a:pt x="172" y="64"/>
                    <a:pt x="173" y="63"/>
                  </a:cubicBezTo>
                  <a:cubicBezTo>
                    <a:pt x="180" y="54"/>
                    <a:pt x="211" y="13"/>
                    <a:pt x="213" y="9"/>
                  </a:cubicBezTo>
                  <a:cubicBezTo>
                    <a:pt x="215" y="6"/>
                    <a:pt x="217" y="3"/>
                    <a:pt x="218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4" y="7"/>
                    <a:pt x="245" y="9"/>
                  </a:cubicBezTo>
                  <a:lnTo>
                    <a:pt x="260" y="63"/>
                  </a:lnTo>
                  <a:close/>
                  <a:moveTo>
                    <a:pt x="222" y="24"/>
                  </a:moveTo>
                  <a:cubicBezTo>
                    <a:pt x="219" y="32"/>
                    <a:pt x="197" y="58"/>
                    <a:pt x="197" y="58"/>
                  </a:cubicBezTo>
                  <a:cubicBezTo>
                    <a:pt x="231" y="58"/>
                    <a:pt x="231" y="58"/>
                    <a:pt x="231" y="58"/>
                  </a:cubicBezTo>
                  <a:cubicBezTo>
                    <a:pt x="231" y="58"/>
                    <a:pt x="225" y="37"/>
                    <a:pt x="224" y="33"/>
                  </a:cubicBezTo>
                  <a:cubicBezTo>
                    <a:pt x="223" y="29"/>
                    <a:pt x="223" y="24"/>
                    <a:pt x="223" y="24"/>
                  </a:cubicBezTo>
                  <a:cubicBezTo>
                    <a:pt x="223" y="24"/>
                    <a:pt x="223" y="23"/>
                    <a:pt x="222" y="24"/>
                  </a:cubicBezTo>
                  <a:close/>
                  <a:moveTo>
                    <a:pt x="92" y="24"/>
                  </a:moveTo>
                  <a:cubicBezTo>
                    <a:pt x="88" y="32"/>
                    <a:pt x="67" y="58"/>
                    <a:pt x="67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94" y="37"/>
                    <a:pt x="93" y="33"/>
                  </a:cubicBezTo>
                  <a:cubicBezTo>
                    <a:pt x="92" y="29"/>
                    <a:pt x="92" y="24"/>
                    <a:pt x="92" y="24"/>
                  </a:cubicBezTo>
                  <a:cubicBezTo>
                    <a:pt x="92" y="24"/>
                    <a:pt x="92" y="23"/>
                    <a:pt x="92" y="24"/>
                  </a:cubicBezTo>
                  <a:close/>
                  <a:moveTo>
                    <a:pt x="143" y="103"/>
                  </a:moveTo>
                  <a:cubicBezTo>
                    <a:pt x="152" y="90"/>
                    <a:pt x="152" y="90"/>
                    <a:pt x="152" y="90"/>
                  </a:cubicBezTo>
                  <a:cubicBezTo>
                    <a:pt x="151" y="89"/>
                    <a:pt x="146" y="73"/>
                    <a:pt x="146" y="73"/>
                  </a:cubicBezTo>
                  <a:cubicBezTo>
                    <a:pt x="137" y="85"/>
                    <a:pt x="137" y="85"/>
                    <a:pt x="137" y="85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9732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FR" dirty="0">
                <a:solidFill>
                  <a:prstClr val="black"/>
                </a:solidFill>
                <a:latin typeface="Century Gothic" pitchFamily="34" charset="0"/>
                <a:cs typeface="+mn-cs"/>
              </a:endParaRPr>
            </a:p>
          </p:txBody>
        </p:sp>
      </p:grpSp>
      <p:sp>
        <p:nvSpPr>
          <p:cNvPr id="15" name="Parallélogramme 14"/>
          <p:cNvSpPr>
            <a:spLocks noChangeAspect="1"/>
          </p:cNvSpPr>
          <p:nvPr/>
        </p:nvSpPr>
        <p:spPr>
          <a:xfrm>
            <a:off x="199821" y="-9831"/>
            <a:ext cx="593141" cy="482111"/>
          </a:xfrm>
          <a:prstGeom prst="parallelogram">
            <a:avLst>
              <a:gd name="adj" fmla="val 837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32" tIns="34866" rIns="69732" bIns="34866" rtlCol="0" anchor="ctr"/>
          <a:lstStyle/>
          <a:p>
            <a:pPr algn="ctr" defTabSz="697321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21700" y="471079"/>
            <a:ext cx="6562438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46494" y="4168916"/>
            <a:ext cx="416141" cy="1375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697321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  <a:cs typeface="+mn-cs"/>
              </a:rPr>
              <a:pPr defTabSz="69732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r>
              <a:rPr lang="fr-FR">
                <a:solidFill>
                  <a:srgbClr val="004563"/>
                </a:solidFill>
                <a:cs typeface="+mn-cs"/>
              </a:rPr>
              <a:t>   |  </a:t>
            </a:r>
            <a:endParaRPr lang="fr-FR" dirty="0">
              <a:solidFill>
                <a:srgbClr val="004563"/>
              </a:solidFill>
              <a:cs typeface="+mn-cs"/>
            </a:endParaRPr>
          </a:p>
        </p:txBody>
      </p:sp>
      <p:sp>
        <p:nvSpPr>
          <p:cNvPr id="2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994634" y="4168915"/>
            <a:ext cx="1822821" cy="139518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00" b="1">
                <a:solidFill>
                  <a:schemeClr val="accent4"/>
                </a:solidFill>
                <a:latin typeface="+mj-lt"/>
              </a:defRPr>
            </a:lvl1pPr>
          </a:lstStyle>
          <a:p>
            <a:pPr defTabSz="69732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srgbClr val="E40A38"/>
                </a:solidFill>
                <a:cs typeface="+mn-cs"/>
              </a:rPr>
              <a:t>STRICTEMENT CONFIDENTIEL – NE PAS DIFFUSER</a:t>
            </a:r>
            <a:endParaRPr lang="fr-FR" dirty="0">
              <a:solidFill>
                <a:srgbClr val="E40A38"/>
              </a:solidFill>
              <a:cs typeface="+mn-cs"/>
            </a:endParaRPr>
          </a:p>
        </p:txBody>
      </p:sp>
      <p:pic>
        <p:nvPicPr>
          <p:cNvPr id="17" name="Image 16" descr="reinv_met_r_cmy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5774865" y="4084267"/>
            <a:ext cx="1833526" cy="242579"/>
          </a:xfrm>
          <a:prstGeom prst="rect">
            <a:avLst/>
          </a:prstGeom>
        </p:spPr>
      </p:pic>
      <p:sp>
        <p:nvSpPr>
          <p:cNvPr id="6" name="MSIPCMContentMarking" descr="{&quot;HashCode&quot;:-801326819,&quot;Placement&quot;:&quot;Footer&quot;,&quot;Top&quot;:313.010956,&quot;Left&quot;:0.0,&quot;SlideWidth&quot;:615,&quot;SlideHeight&quot;:345}">
            <a:extLst>
              <a:ext uri="{FF2B5EF4-FFF2-40B4-BE49-F238E27FC236}">
                <a16:creationId xmlns:a16="http://schemas.microsoft.com/office/drawing/2014/main" id="{8EC8BB50-0DD4-4486-8B21-27E28447913E}"/>
              </a:ext>
            </a:extLst>
          </p:cNvPr>
          <p:cNvSpPr txBox="1"/>
          <p:nvPr userDrawn="1"/>
        </p:nvSpPr>
        <p:spPr>
          <a:xfrm>
            <a:off x="0" y="3975239"/>
            <a:ext cx="146202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
 Classification : Interne </a:t>
            </a:r>
          </a:p>
        </p:txBody>
      </p:sp>
    </p:spTree>
    <p:extLst>
      <p:ext uri="{BB962C8B-B14F-4D97-AF65-F5344CB8AC3E}">
        <p14:creationId xmlns:p14="http://schemas.microsoft.com/office/powerpoint/2010/main" val="88755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</p:sldLayoutIdLst>
  <p:transition>
    <p:fade/>
  </p:transition>
  <p:hf sldNum="0" hdr="0" dt="0"/>
  <p:txStyles>
    <p:titleStyle>
      <a:lvl1pPr algn="l" defTabSz="348661" rtl="0" eaLnBrk="1" latinLnBrk="0" hangingPunct="1">
        <a:spcBef>
          <a:spcPct val="0"/>
        </a:spcBef>
        <a:buNone/>
        <a:defRPr sz="15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61496" indent="-261496" algn="l" defTabSz="348661" rtl="0" eaLnBrk="1" latinLnBrk="0" hangingPunct="1">
        <a:spcBef>
          <a:spcPct val="20000"/>
        </a:spcBef>
        <a:buFontTx/>
        <a:buBlip>
          <a:blip r:embed="rId20"/>
        </a:buBlip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76023" indent="0" algn="l" defTabSz="348661" rtl="0" eaLnBrk="1" latinLnBrk="0" hangingPunct="1">
        <a:spcBef>
          <a:spcPct val="20000"/>
        </a:spcBef>
        <a:buFont typeface="Arial"/>
        <a:buNone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80619" indent="-204596" algn="l" defTabSz="348661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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80619" indent="0" algn="l" defTabSz="348661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11367" indent="-130748" algn="l" defTabSz="348661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­"/>
        <a:tabLst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917634" indent="-174330" algn="l" defTabSz="34866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6295" indent="-174330" algn="l" defTabSz="34866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4955" indent="-174330" algn="l" defTabSz="34866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3616" indent="-174330" algn="l" defTabSz="34866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8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661" algn="l" defTabSz="348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7321" algn="l" defTabSz="348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982" algn="l" defTabSz="348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4643" algn="l" defTabSz="348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3304" algn="l" defTabSz="348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1964" algn="l" defTabSz="348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0625" algn="l" defTabSz="348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9286" algn="l" defTabSz="34866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hyperlink" Target="mailto:ar.axa.araxa@axa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1502805" y="1479795"/>
            <a:ext cx="578686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78000"/>
              </a:lnSpc>
            </a:pPr>
            <a:r>
              <a:rPr lang="fr-FR" altLang="fr-FR" sz="3600" dirty="0">
                <a:solidFill>
                  <a:schemeClr val="bg1"/>
                </a:solidFill>
                <a:latin typeface="+mn-lt"/>
              </a:rPr>
              <a:t>Présentation d’ARAXA</a:t>
            </a:r>
          </a:p>
          <a:p>
            <a:pPr eaLnBrk="1" hangingPunct="1">
              <a:lnSpc>
                <a:spcPct val="78000"/>
              </a:lnSpc>
            </a:pPr>
            <a:endParaRPr lang="fr-FR" altLang="fr-FR" sz="3600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78000"/>
              </a:lnSpc>
            </a:pPr>
            <a:r>
              <a:rPr lang="fr-FR" altLang="fr-FR" sz="3200" dirty="0">
                <a:solidFill>
                  <a:schemeClr val="bg1"/>
                </a:solidFill>
                <a:latin typeface="+mn-lt"/>
              </a:rPr>
              <a:t>L’association des Retraités d’AXA</a:t>
            </a:r>
          </a:p>
          <a:p>
            <a:pPr eaLnBrk="1" hangingPunct="1">
              <a:lnSpc>
                <a:spcPct val="78000"/>
              </a:lnSpc>
            </a:pPr>
            <a:endParaRPr lang="fr-FR" altLang="fr-FR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F0889E-5806-4A52-A82B-9A660D1715D0}"/>
              </a:ext>
            </a:extLst>
          </p:cNvPr>
          <p:cNvSpPr txBox="1"/>
          <p:nvPr/>
        </p:nvSpPr>
        <p:spPr bwMode="auto">
          <a:xfrm>
            <a:off x="6336661" y="4090312"/>
            <a:ext cx="14090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algn="ctr" eaLnBrk="1" hangingPunct="1"/>
            <a:r>
              <a:rPr lang="fr-FR" sz="1000">
                <a:solidFill>
                  <a:schemeClr val="bg1"/>
                </a:solidFill>
                <a:latin typeface="Source Sans Pro" pitchFamily="34" charset="0"/>
              </a:rPr>
              <a:t>Juin 2023</a:t>
            </a:r>
            <a:endParaRPr lang="fr-FR" sz="1000" dirty="0">
              <a:solidFill>
                <a:schemeClr val="bg1"/>
              </a:solidFill>
              <a:latin typeface="Source Sans Pro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FA22DB9-D6B9-49F8-EB91-B1DD3FDC82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776"/>
          <a:stretch/>
        </p:blipFill>
        <p:spPr>
          <a:xfrm>
            <a:off x="120667" y="134225"/>
            <a:ext cx="2073674" cy="7633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E699542-0769-6422-BCB8-369A817A5C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670" y="865198"/>
            <a:ext cx="6894923" cy="3237463"/>
          </a:xfrm>
        </p:spPr>
        <p:txBody>
          <a:bodyPr>
            <a:normAutofit/>
          </a:bodyPr>
          <a:lstStyle/>
          <a:p>
            <a:r>
              <a:rPr lang="fr-FR" dirty="0"/>
              <a:t>Créée en 2005, par regroupements des anciennes associations des retraités d’AXA (Les ainés d’AXA) et des retraités de l’UAP (Amicale des Retraités de l’UAP = ARUAP)</a:t>
            </a:r>
          </a:p>
          <a:p>
            <a:r>
              <a:rPr lang="fr-FR" dirty="0"/>
              <a:t>Prés de 2 200 adhérents qui maintiennent et développent des liens d’amitié, de solidarité et d’assistance</a:t>
            </a:r>
          </a:p>
          <a:p>
            <a:r>
              <a:rPr lang="fr-FR" dirty="0"/>
              <a:t>9 antennes régionales </a:t>
            </a:r>
          </a:p>
          <a:p>
            <a:pPr lvl="1"/>
            <a:r>
              <a:rPr lang="fr-FR" dirty="0"/>
              <a:t>Ile de France	 :  Nanterre</a:t>
            </a:r>
          </a:p>
          <a:p>
            <a:pPr lvl="1"/>
            <a:r>
              <a:rPr lang="fr-FR" dirty="0"/>
              <a:t>Sud Est 	  	 :  Marseille et Lyon</a:t>
            </a:r>
          </a:p>
          <a:p>
            <a:pPr lvl="1"/>
            <a:r>
              <a:rPr lang="fr-FR" dirty="0"/>
              <a:t>Sud Ouest   	 :  Bordeaux et Toulouse</a:t>
            </a:r>
          </a:p>
          <a:p>
            <a:pPr lvl="1"/>
            <a:r>
              <a:rPr lang="fr-FR" dirty="0"/>
              <a:t>Nord Est    	 :  Lille et Strasbourg</a:t>
            </a:r>
          </a:p>
          <a:p>
            <a:pPr lvl="1"/>
            <a:r>
              <a:rPr lang="fr-FR" dirty="0"/>
              <a:t>Ouest           	 :  Angers et Rouen</a:t>
            </a:r>
          </a:p>
          <a:p>
            <a:endParaRPr lang="fr-FR" dirty="0"/>
          </a:p>
          <a:p>
            <a:r>
              <a:rPr lang="fr-FR" dirty="0"/>
              <a:t>Un Conseil d’Administration national</a:t>
            </a:r>
          </a:p>
          <a:p>
            <a:r>
              <a:rPr lang="fr-FR" dirty="0"/>
              <a:t>Une Assemblée Générale annuelle</a:t>
            </a:r>
          </a:p>
          <a:p>
            <a:r>
              <a:rPr lang="fr-FR" dirty="0"/>
              <a:t>Des implantations régionales pour être au plus près de vous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BA8D507-E6E3-C7F5-CBD2-177BFBC6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600" dirty="0"/>
              <a:t>ARAXA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2EE9D1-F94B-7909-6884-B47F08B95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L’association des Retraités d’AXA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E8CD76-8459-D19F-56B0-B4E82CC2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76" y="3990950"/>
            <a:ext cx="928156" cy="3784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2FC8FF7-6669-5A35-27AE-9C402C078C7C}"/>
              </a:ext>
            </a:extLst>
          </p:cNvPr>
          <p:cNvSpPr txBox="1"/>
          <p:nvPr/>
        </p:nvSpPr>
        <p:spPr>
          <a:xfrm>
            <a:off x="167780" y="4180167"/>
            <a:ext cx="135062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AE6132E-B23F-F071-F5AD-E51E8F6279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  <a:cs typeface="+mn-cs"/>
              </a:rPr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r>
              <a:rPr lang="fr-FR">
                <a:solidFill>
                  <a:srgbClr val="004563"/>
                </a:solidFill>
                <a:cs typeface="+mn-cs"/>
              </a:rPr>
              <a:t>   |  </a:t>
            </a:r>
          </a:p>
        </p:txBody>
      </p:sp>
    </p:spTree>
    <p:extLst>
      <p:ext uri="{BB962C8B-B14F-4D97-AF65-F5344CB8AC3E}">
        <p14:creationId xmlns:p14="http://schemas.microsoft.com/office/powerpoint/2010/main" val="42355331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D6260E-5D9B-12EE-1DDF-273F6D1897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2858" y="1076162"/>
            <a:ext cx="6846371" cy="2710912"/>
          </a:xfrm>
        </p:spPr>
        <p:txBody>
          <a:bodyPr>
            <a:normAutofit/>
          </a:bodyPr>
          <a:lstStyle/>
          <a:p>
            <a:r>
              <a:rPr lang="fr-FR" dirty="0"/>
              <a:t>Vous apporter des renseignements utiles en matière de prévoyance, retraite, santé, fiscalité, services à la personne, gestion patrimoniale.</a:t>
            </a:r>
          </a:p>
          <a:p>
            <a:endParaRPr lang="fr-FR" dirty="0"/>
          </a:p>
          <a:p>
            <a:r>
              <a:rPr lang="fr-FR" dirty="0"/>
              <a:t>Vous orienter et vous aider dans vos démarches auprès de nos organismes professionnels comme auprès des sociétés et services d'AXA.</a:t>
            </a:r>
          </a:p>
          <a:p>
            <a:endParaRPr lang="fr-FR" dirty="0"/>
          </a:p>
          <a:p>
            <a:r>
              <a:rPr lang="fr-FR" dirty="0"/>
              <a:t>Organiser des rencontres amicales, dans votre ville ou votre région avec vos anciens collègues, vous proposer des sorties, des visites, des loisirs en communs, l'accès à des spectacles, vous faire voyager en France ou à l'étranger.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6CE3C2-7814-64ED-C7B6-B564E0AB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ambitions d'ARAXA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DDD0B1C-B3FB-CFFA-83AA-410A54D05C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Être à vos côtés et vous accompagner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72FFCB1-474E-6B86-F6ED-0F14CD4F5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446" y="3987851"/>
            <a:ext cx="932769" cy="37798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73D04E-EF7D-CD72-CBC4-757EC1826792}"/>
              </a:ext>
            </a:extLst>
          </p:cNvPr>
          <p:cNvSpPr txBox="1"/>
          <p:nvPr/>
        </p:nvSpPr>
        <p:spPr>
          <a:xfrm>
            <a:off x="167780" y="4180167"/>
            <a:ext cx="135062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B76BBDC-E1E5-BCAC-0157-5C3D2EBAB0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  <a:cs typeface="+mn-cs"/>
              </a:rPr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r>
              <a:rPr lang="fr-FR">
                <a:solidFill>
                  <a:srgbClr val="004563"/>
                </a:solidFill>
                <a:cs typeface="+mn-cs"/>
              </a:rPr>
              <a:t>   |  </a:t>
            </a:r>
          </a:p>
        </p:txBody>
      </p:sp>
    </p:spTree>
    <p:extLst>
      <p:ext uri="{BB962C8B-B14F-4D97-AF65-F5344CB8AC3E}">
        <p14:creationId xmlns:p14="http://schemas.microsoft.com/office/powerpoint/2010/main" val="22596174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D6260E-5D9B-12EE-1DDF-273F6D1897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671" y="769384"/>
            <a:ext cx="6336572" cy="3309001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Vous donner accès aux actualités sur la vie de l'entreprise, l'actualité du       Groupe, les produits et services d'AXA France, par le canal de notre revue   "Projets" ou de nos newsletters.</a:t>
            </a:r>
          </a:p>
          <a:p>
            <a:endParaRPr lang="fr-FR" dirty="0"/>
          </a:p>
          <a:p>
            <a:r>
              <a:rPr lang="fr-FR" dirty="0"/>
              <a:t>Vous informer en temps réel des activités de votre association grâce à notre site internet </a:t>
            </a:r>
            <a:r>
              <a:rPr lang="fr-FR" b="1" dirty="0"/>
              <a:t>araxaonline.fr</a:t>
            </a:r>
          </a:p>
          <a:p>
            <a:endParaRPr lang="fr-FR" dirty="0"/>
          </a:p>
          <a:p>
            <a:r>
              <a:rPr lang="fr-FR" dirty="0"/>
              <a:t>Vous donner l'occasion de rencontrer et d'écouter les dirigeants d'AXA à l'occasion des assemblées générales de l'association devant lesquelles ils interviennent.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6CE3C2-7814-64ED-C7B6-B564E0AB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ambitions d'ARAXA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DDD0B1C-B3FB-CFFA-83AA-410A54D05C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Rester en contact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70A583-1803-DA2E-BD3E-DCAF55E10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74" y="3987851"/>
            <a:ext cx="932769" cy="37798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BB106D2-C79B-31F2-3D72-CC277C58EFE4}"/>
              </a:ext>
            </a:extLst>
          </p:cNvPr>
          <p:cNvSpPr txBox="1"/>
          <p:nvPr/>
        </p:nvSpPr>
        <p:spPr>
          <a:xfrm>
            <a:off x="167780" y="4180167"/>
            <a:ext cx="135062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29975E-0138-89AF-1A9B-E140C6F145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  <a:cs typeface="+mn-cs"/>
              </a:rPr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r>
              <a:rPr lang="fr-FR">
                <a:solidFill>
                  <a:srgbClr val="004563"/>
                </a:solidFill>
                <a:cs typeface="+mn-cs"/>
              </a:rPr>
              <a:t>   |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37DB4B8-A1F5-0CC3-D4BC-2AF455717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" t="15484" r="83945" b="51365"/>
          <a:stretch/>
        </p:blipFill>
        <p:spPr>
          <a:xfrm>
            <a:off x="6462894" y="212446"/>
            <a:ext cx="1027689" cy="14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419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86CE3C2-7814-64ED-C7B6-B564E0AB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ARAXA dans votre région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DDD0B1C-B3FB-CFFA-83AA-410A54D05C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Des animations locales</a:t>
            </a: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id="{4DBCCEF8-4C11-AF9F-A5DF-C13C9F01F647}"/>
              </a:ext>
            </a:extLst>
          </p:cNvPr>
          <p:cNvSpPr txBox="1">
            <a:spLocks/>
          </p:cNvSpPr>
          <p:nvPr/>
        </p:nvSpPr>
        <p:spPr>
          <a:xfrm>
            <a:off x="905798" y="1149069"/>
            <a:ext cx="6553473" cy="3160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7847" indent="-207847" algn="l" defTabSz="332555" rtl="0" eaLnBrk="1" latinLnBrk="0" hangingPunct="1">
              <a:spcBef>
                <a:spcPct val="20000"/>
              </a:spcBef>
              <a:buSzPct val="120000"/>
              <a:buFontTx/>
              <a:buBlip>
                <a:blip r:embed="rId2"/>
              </a:buBlip>
              <a:defRPr sz="1300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1pPr>
            <a:lvl2pPr marL="540398" indent="-207847" algn="l" defTabSz="332555" rtl="0" eaLnBrk="1" latinLnBrk="0" hangingPunct="1">
              <a:spcBef>
                <a:spcPct val="20000"/>
              </a:spcBef>
              <a:buClr>
                <a:srgbClr val="00727A"/>
              </a:buClr>
              <a:buSzPct val="100000"/>
              <a:buFont typeface="Wingdings" pitchFamily="2" charset="2"/>
              <a:buChar char="à"/>
              <a:defRPr sz="1200" b="1" kern="1200" baseline="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2pPr>
            <a:lvl3pPr marL="784039" indent="-118934" algn="l" defTabSz="332555" rtl="0" eaLnBrk="1" latinLnBrk="0" hangingPunct="1">
              <a:spcBef>
                <a:spcPct val="20000"/>
              </a:spcBef>
              <a:buClr>
                <a:srgbClr val="004563"/>
              </a:buClr>
              <a:buSzPct val="100000"/>
              <a:buFont typeface="Arial" pitchFamily="34" charset="0"/>
              <a:buChar char="­"/>
              <a:defRPr sz="1000" i="1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3pPr>
            <a:lvl4pPr marL="458415" indent="0" algn="l" defTabSz="332555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583124" indent="-124710" algn="l" defTabSz="33255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­"/>
              <a:tabLst/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29041" indent="-166277" algn="l" defTabSz="33255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1594" indent="-166277" algn="l" defTabSz="33255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4147" indent="-166277" algn="l" defTabSz="33255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26700" indent="-166277" algn="l" defTabSz="33255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/>
              <a:t>Un bureau régional </a:t>
            </a:r>
          </a:p>
          <a:p>
            <a:pPr fontAlgn="auto">
              <a:spcAft>
                <a:spcPts val="0"/>
              </a:spcAft>
            </a:pPr>
            <a:endParaRPr lang="fr-FR" dirty="0"/>
          </a:p>
          <a:p>
            <a:pPr fontAlgn="auto">
              <a:spcAft>
                <a:spcPts val="0"/>
              </a:spcAft>
            </a:pPr>
            <a:r>
              <a:rPr lang="fr-FR" dirty="0"/>
              <a:t>Des visites et des sorties organisées pour vous</a:t>
            </a:r>
          </a:p>
          <a:p>
            <a:pPr fontAlgn="auto">
              <a:spcAft>
                <a:spcPts val="0"/>
              </a:spcAft>
            </a:pPr>
            <a:endParaRPr lang="fr-FR" dirty="0"/>
          </a:p>
          <a:p>
            <a:pPr fontAlgn="auto">
              <a:spcAft>
                <a:spcPts val="0"/>
              </a:spcAft>
            </a:pPr>
            <a:r>
              <a:rPr lang="fr-FR" dirty="0"/>
              <a:t>Des rencontres régulières </a:t>
            </a:r>
          </a:p>
          <a:p>
            <a:pPr fontAlgn="auto">
              <a:spcAft>
                <a:spcPts val="0"/>
              </a:spcAft>
            </a:pPr>
            <a:endParaRPr lang="fr-FR" dirty="0"/>
          </a:p>
          <a:p>
            <a:pPr fontAlgn="auto">
              <a:spcAft>
                <a:spcPts val="0"/>
              </a:spcAft>
            </a:pPr>
            <a:r>
              <a:rPr lang="fr-FR" dirty="0"/>
              <a:t>Un repas de fin d’année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43BADD-3E8B-2503-D977-82CE8BE76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866" y="3991174"/>
            <a:ext cx="932769" cy="3779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5AF25AC-B88D-C333-D458-56524E63F48B}"/>
              </a:ext>
            </a:extLst>
          </p:cNvPr>
          <p:cNvSpPr txBox="1"/>
          <p:nvPr/>
        </p:nvSpPr>
        <p:spPr>
          <a:xfrm>
            <a:off x="167780" y="4171778"/>
            <a:ext cx="135062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7C5DCD7-C1CC-9928-5F52-4B264C413A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  <a:cs typeface="+mn-cs"/>
              </a:rPr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r>
              <a:rPr lang="fr-FR">
                <a:solidFill>
                  <a:srgbClr val="004563"/>
                </a:solidFill>
                <a:cs typeface="+mn-cs"/>
              </a:rPr>
              <a:t>   |  </a:t>
            </a:r>
          </a:p>
        </p:txBody>
      </p:sp>
    </p:spTree>
    <p:extLst>
      <p:ext uri="{BB962C8B-B14F-4D97-AF65-F5344CB8AC3E}">
        <p14:creationId xmlns:p14="http://schemas.microsoft.com/office/powerpoint/2010/main" val="17900274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BF97B2-6BF4-5384-E853-A8723354CB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  <a:cs typeface="+mn-cs"/>
              </a:rPr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r>
              <a:rPr lang="fr-FR">
                <a:solidFill>
                  <a:srgbClr val="004563"/>
                </a:solidFill>
                <a:cs typeface="+mn-cs"/>
              </a:rPr>
              <a:t>   |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9B67621-58AB-F031-8231-7EE0414647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71262"/>
          <a:stretch/>
        </p:blipFill>
        <p:spPr>
          <a:xfrm>
            <a:off x="1877353" y="2020726"/>
            <a:ext cx="3692688" cy="19010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30D5C7-882E-6E6F-A498-620CEF509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54322"/>
          <a:stretch/>
        </p:blipFill>
        <p:spPr>
          <a:xfrm>
            <a:off x="2701421" y="501941"/>
            <a:ext cx="2922056" cy="1193286"/>
          </a:xfrm>
          <a:prstGeom prst="rect">
            <a:avLst/>
          </a:prstGeom>
        </p:spPr>
      </p:pic>
      <p:sp>
        <p:nvSpPr>
          <p:cNvPr id="10" name="Titre 2">
            <a:extLst>
              <a:ext uri="{FF2B5EF4-FFF2-40B4-BE49-F238E27FC236}">
                <a16:creationId xmlns:a16="http://schemas.microsoft.com/office/drawing/2014/main" id="{C2678195-12B9-0FC8-9E46-E918CF09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12725"/>
            <a:ext cx="6561138" cy="2159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ARAXA on line </a:t>
            </a:r>
            <a:r>
              <a:rPr lang="fr-FR" dirty="0"/>
              <a:t>: Un site simple, intuitif, complet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B2B1E4-91D9-2F2C-0172-EB62C7D358D8}"/>
              </a:ext>
            </a:extLst>
          </p:cNvPr>
          <p:cNvSpPr txBox="1"/>
          <p:nvPr/>
        </p:nvSpPr>
        <p:spPr>
          <a:xfrm>
            <a:off x="840253" y="680187"/>
            <a:ext cx="186116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Informations pratiques :</a:t>
            </a:r>
          </a:p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De précieux conseils pour aujourd’hui et pour demain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0B30C5B-60B7-0B3D-7976-4593D2969AE8}"/>
              </a:ext>
            </a:extLst>
          </p:cNvPr>
          <p:cNvSpPr txBox="1"/>
          <p:nvPr/>
        </p:nvSpPr>
        <p:spPr>
          <a:xfrm>
            <a:off x="92568" y="1972629"/>
            <a:ext cx="1439281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Voyages à l’étranger :</a:t>
            </a:r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Les plus beaux lieux du monde à découvrir ou à redécouvrir</a:t>
            </a:r>
            <a:endParaRPr lang="fr-FR" sz="105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25BB7C-3D20-6180-B7CB-F328303BBAC3}"/>
              </a:ext>
            </a:extLst>
          </p:cNvPr>
          <p:cNvSpPr txBox="1"/>
          <p:nvPr/>
        </p:nvSpPr>
        <p:spPr>
          <a:xfrm>
            <a:off x="5712977" y="1803352"/>
            <a:ext cx="205773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Nos régions : </a:t>
            </a:r>
          </a:p>
          <a:p>
            <a:pPr algn="ctr"/>
            <a:r>
              <a:rPr lang="fr-FR" sz="105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Pour ne manquer aucun événement près de chez vous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B78E589-955A-3F10-FD18-89F854287579}"/>
              </a:ext>
            </a:extLst>
          </p:cNvPr>
          <p:cNvCxnSpPr>
            <a:cxnSpLocks/>
          </p:cNvCxnSpPr>
          <p:nvPr/>
        </p:nvCxnSpPr>
        <p:spPr>
          <a:xfrm>
            <a:off x="1657815" y="2066834"/>
            <a:ext cx="753612" cy="1709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67D602F9-462B-389F-597E-AD582367D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 b="24384"/>
          <a:stretch/>
        </p:blipFill>
        <p:spPr>
          <a:xfrm>
            <a:off x="113396" y="2865895"/>
            <a:ext cx="1613888" cy="102805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5A04A60-FF54-A87E-91A4-AAC7B7FEB1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17011" r="6484" b="18448"/>
          <a:stretch/>
        </p:blipFill>
        <p:spPr>
          <a:xfrm>
            <a:off x="5534952" y="2680548"/>
            <a:ext cx="2184568" cy="1268480"/>
          </a:xfrm>
          <a:prstGeom prst="rect">
            <a:avLst/>
          </a:prstGeom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C4956BE-D003-3415-D373-55C84854E709}"/>
              </a:ext>
            </a:extLst>
          </p:cNvPr>
          <p:cNvCxnSpPr>
            <a:cxnSpLocks/>
          </p:cNvCxnSpPr>
          <p:nvPr/>
        </p:nvCxnSpPr>
        <p:spPr>
          <a:xfrm>
            <a:off x="2517256" y="1261333"/>
            <a:ext cx="1371964" cy="805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EB9F502-633C-FA9C-D38C-27F22FE34394}"/>
              </a:ext>
            </a:extLst>
          </p:cNvPr>
          <p:cNvCxnSpPr>
            <a:cxnSpLocks/>
          </p:cNvCxnSpPr>
          <p:nvPr/>
        </p:nvCxnSpPr>
        <p:spPr>
          <a:xfrm flipH="1">
            <a:off x="5058792" y="2020726"/>
            <a:ext cx="801243" cy="101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138AE6AB-E1EF-77EE-D365-7CC79C778ACE}"/>
              </a:ext>
            </a:extLst>
          </p:cNvPr>
          <p:cNvSpPr txBox="1"/>
          <p:nvPr/>
        </p:nvSpPr>
        <p:spPr>
          <a:xfrm>
            <a:off x="167780" y="4180167"/>
            <a:ext cx="135062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5E130088-19EB-763C-960D-14D7BB668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259" y="3991174"/>
            <a:ext cx="93276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985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D6260E-5D9B-12EE-1DDF-273F6D1897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Votre disponibilité : contacter ou rencontrer les plus anciens qui ont besoin d’aide, de conseils ou tout simplement d’une présence</a:t>
            </a:r>
          </a:p>
          <a:p>
            <a:endParaRPr lang="fr-FR" dirty="0"/>
          </a:p>
          <a:p>
            <a:r>
              <a:rPr lang="fr-FR" dirty="0"/>
              <a:t>Vos compétences : dans votre domaine de prédilection, informatique, fiscalité, communication, gestion de patrimoine, pour aider vos anciens collègues, directement ou en contribuant aux communications émises </a:t>
            </a:r>
            <a:r>
              <a:rPr lang="fr-FR"/>
              <a:t>par l’association</a:t>
            </a:r>
          </a:p>
          <a:p>
            <a:endParaRPr lang="fr-FR" dirty="0"/>
          </a:p>
          <a:p>
            <a:r>
              <a:rPr lang="fr-FR" dirty="0"/>
              <a:t>Vos talents : vous avez une passion, faites la partager aux adhérents de votre région</a:t>
            </a:r>
          </a:p>
          <a:p>
            <a:endParaRPr lang="fr-FR" dirty="0"/>
          </a:p>
          <a:p>
            <a:r>
              <a:rPr lang="fr-FR" dirty="0"/>
              <a:t>Vos qualités d’organisateur : proposer des animations qui réunissent vos amis autour d’une activité telle que sortie, exposition, conférence, repas …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6CE3C2-7814-64ED-C7B6-B564E0AB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ARAXA et vous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DDD0B1C-B3FB-CFFA-83AA-410A54D05C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Que pouvez-vous apporter à l’association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F37B39-F87E-8E2A-854E-DBA98930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259" y="3991174"/>
            <a:ext cx="932769" cy="3779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6ADE33E-1D29-659E-E081-9B407D4BBE21}"/>
              </a:ext>
            </a:extLst>
          </p:cNvPr>
          <p:cNvSpPr txBox="1"/>
          <p:nvPr/>
        </p:nvSpPr>
        <p:spPr>
          <a:xfrm>
            <a:off x="167780" y="4180167"/>
            <a:ext cx="135062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11E085-72F8-2B2B-FE17-C14C1CD661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  <a:cs typeface="+mn-cs"/>
              </a:rPr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r>
              <a:rPr lang="fr-FR">
                <a:solidFill>
                  <a:srgbClr val="004563"/>
                </a:solidFill>
                <a:cs typeface="+mn-cs"/>
              </a:rPr>
              <a:t>   |  </a:t>
            </a:r>
          </a:p>
        </p:txBody>
      </p:sp>
    </p:spTree>
    <p:extLst>
      <p:ext uri="{BB962C8B-B14F-4D97-AF65-F5344CB8AC3E}">
        <p14:creationId xmlns:p14="http://schemas.microsoft.com/office/powerpoint/2010/main" val="16478047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86CE3C2-7814-64ED-C7B6-B564E0AB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Vos contacts ARAXA :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F37B39-F87E-8E2A-854E-DBA989300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259" y="3991174"/>
            <a:ext cx="932769" cy="3779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6ADE33E-1D29-659E-E081-9B407D4BBE21}"/>
              </a:ext>
            </a:extLst>
          </p:cNvPr>
          <p:cNvSpPr txBox="1"/>
          <p:nvPr/>
        </p:nvSpPr>
        <p:spPr>
          <a:xfrm>
            <a:off x="167780" y="4180167"/>
            <a:ext cx="135062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11E085-72F8-2B2B-FE17-C14C1CD661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65107" eaLnBrk="1" fontAlgn="auto" hangingPunct="1">
              <a:spcBef>
                <a:spcPts val="0"/>
              </a:spcBef>
              <a:spcAft>
                <a:spcPts val="0"/>
              </a:spcAft>
            </a:pPr>
            <a:fld id="{3801209A-EBCB-4229-9A21-B7869465F47A}" type="slidenum">
              <a:rPr lang="fr-FR" smtClean="0">
                <a:solidFill>
                  <a:srgbClr val="004563"/>
                </a:solidFill>
                <a:cs typeface="+mn-cs"/>
              </a:rPr>
              <a:pPr defTabSz="665107" eaLnBrk="1" fontAlgn="auto" hangingPunct="1">
                <a:spcBef>
                  <a:spcPts val="0"/>
                </a:spcBef>
                <a:spcAft>
                  <a:spcPts val="0"/>
                </a:spcAft>
              </a:pPr>
              <a:t>8</a:t>
            </a:fld>
            <a:r>
              <a:rPr lang="fr-FR">
                <a:solidFill>
                  <a:srgbClr val="004563"/>
                </a:solidFill>
                <a:cs typeface="+mn-cs"/>
              </a:rPr>
              <a:t>   | 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B7AD6F-745F-5FCB-D274-DBE901D82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076"/>
          <a:stretch/>
        </p:blipFill>
        <p:spPr>
          <a:xfrm>
            <a:off x="1384703" y="624029"/>
            <a:ext cx="944901" cy="108339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359ED44-4748-1DB2-62DE-A11599526020}"/>
              </a:ext>
            </a:extLst>
          </p:cNvPr>
          <p:cNvSpPr txBox="1"/>
          <p:nvPr/>
        </p:nvSpPr>
        <p:spPr bwMode="auto">
          <a:xfrm>
            <a:off x="1734562" y="-429360"/>
            <a:ext cx="5327009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b">
            <a:spAutoFit/>
          </a:bodyPr>
          <a:lstStyle/>
          <a:p>
            <a:pPr marL="219627" indent="-219627" algn="ctr">
              <a:buFont typeface="Wingdings" panose="05000000000000000000" pitchFamily="2" charset="2"/>
              <a:buChar char="Ø"/>
            </a:pPr>
            <a:endParaRPr lang="fr-FR" sz="1600" dirty="0">
              <a:solidFill>
                <a:srgbClr val="103184"/>
              </a:solidFill>
              <a:latin typeface="Abadi" panose="020B0604020104020204" pitchFamily="34" charset="0"/>
              <a:cs typeface="Arial" pitchFamily="34" charset="0"/>
            </a:endParaRPr>
          </a:p>
          <a:p>
            <a:pPr algn="ctr"/>
            <a:endParaRPr lang="fr-FR" sz="1800" dirty="0">
              <a:solidFill>
                <a:srgbClr val="103184"/>
              </a:solidFill>
              <a:latin typeface="Source Sans Pro"/>
              <a:cs typeface="Arial" pitchFamily="34" charset="0"/>
            </a:endParaRPr>
          </a:p>
          <a:p>
            <a:pPr algn="ctr"/>
            <a:endParaRPr lang="fr-FR" sz="1800" dirty="0">
              <a:solidFill>
                <a:srgbClr val="103184"/>
              </a:solidFill>
              <a:latin typeface="Source Sans Pro"/>
              <a:cs typeface="Arial" pitchFamily="34" charset="0"/>
            </a:endParaRPr>
          </a:p>
          <a:p>
            <a:pPr algn="ctr"/>
            <a:endParaRPr lang="fr-FR" sz="1800" dirty="0">
              <a:solidFill>
                <a:srgbClr val="103184"/>
              </a:solidFill>
              <a:latin typeface="Source Sans Pro"/>
              <a:cs typeface="Arial" pitchFamily="34" charset="0"/>
            </a:endParaRPr>
          </a:p>
          <a:p>
            <a:pPr algn="ctr"/>
            <a:r>
              <a:rPr lang="fr-FR" sz="18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À Nanterre : 01 47 74 07 67</a:t>
            </a:r>
          </a:p>
          <a:p>
            <a:pPr algn="ctr"/>
            <a:r>
              <a:rPr lang="fr-FR" sz="1800" dirty="0">
                <a:solidFill>
                  <a:srgbClr val="103184"/>
                </a:solidFill>
                <a:latin typeface="Source Sans Pro"/>
                <a:cs typeface="Arial" pitchFamily="34" charset="0"/>
                <a:hlinkClick r:id="rId4"/>
              </a:rPr>
              <a:t>ar.axa.araxa@axa.fr</a:t>
            </a:r>
            <a:endParaRPr lang="fr-FR" sz="1800" dirty="0">
              <a:solidFill>
                <a:srgbClr val="103184"/>
              </a:solidFill>
              <a:latin typeface="Source Sans Pro"/>
              <a:cs typeface="Arial" pitchFamily="34" charset="0"/>
            </a:endParaRPr>
          </a:p>
          <a:p>
            <a:pPr algn="ctr"/>
            <a:endParaRPr lang="fr-FR" sz="2000" dirty="0">
              <a:solidFill>
                <a:srgbClr val="103184"/>
              </a:solidFill>
              <a:latin typeface="Source Sans Pro"/>
              <a:cs typeface="Arial" pitchFamily="34" charset="0"/>
            </a:endParaRPr>
          </a:p>
          <a:p>
            <a:pPr algn="ctr"/>
            <a:r>
              <a:rPr lang="fr-FR" sz="20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           </a:t>
            </a:r>
            <a:r>
              <a:rPr lang="fr-FR" sz="18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Vos correspondants locaux :</a:t>
            </a:r>
          </a:p>
          <a:p>
            <a:pPr algn="ctr"/>
            <a:r>
              <a:rPr lang="fr-FR" sz="12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Paul BUSIN : Angers</a:t>
            </a:r>
          </a:p>
          <a:p>
            <a:pPr algn="ctr"/>
            <a:r>
              <a:rPr lang="fr-FR" sz="12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Jean-Claude CONTI : Lyon</a:t>
            </a:r>
          </a:p>
          <a:p>
            <a:pPr algn="ctr"/>
            <a:r>
              <a:rPr lang="fr-FR" sz="12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Jean-Louis DENIS : Toulouse</a:t>
            </a:r>
          </a:p>
          <a:p>
            <a:pPr algn="ctr"/>
            <a:r>
              <a:rPr lang="fr-FR" sz="12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Marie-Nicole FREMONT : Marseille</a:t>
            </a:r>
          </a:p>
          <a:p>
            <a:pPr algn="ctr"/>
            <a:r>
              <a:rPr lang="fr-FR" sz="12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Jean Pierre MARMET : Lille</a:t>
            </a:r>
          </a:p>
          <a:p>
            <a:pPr algn="ctr"/>
            <a:r>
              <a:rPr lang="fr-FR" sz="12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Eve MUNIER : Nancy</a:t>
            </a:r>
          </a:p>
          <a:p>
            <a:pPr algn="ctr"/>
            <a:r>
              <a:rPr lang="fr-FR" sz="12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Sylviane SPANGENBERG : Rouen</a:t>
            </a:r>
          </a:p>
          <a:p>
            <a:pPr algn="ctr"/>
            <a:r>
              <a:rPr lang="fr-FR" sz="12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Henry TARMO : Bordeaux</a:t>
            </a:r>
          </a:p>
          <a:p>
            <a:pPr algn="ctr"/>
            <a:endParaRPr lang="fr-FR" sz="1200" dirty="0">
              <a:solidFill>
                <a:srgbClr val="103184"/>
              </a:solidFill>
              <a:latin typeface="Source Sans Pro"/>
              <a:cs typeface="Arial" pitchFamily="34" charset="0"/>
            </a:endParaRPr>
          </a:p>
          <a:p>
            <a:pPr algn="ctr"/>
            <a:r>
              <a:rPr lang="fr-FR" sz="2400" dirty="0">
                <a:solidFill>
                  <a:srgbClr val="103184"/>
                </a:solidFill>
                <a:latin typeface="Source Sans Pro"/>
                <a:cs typeface="Arial" pitchFamily="34" charset="0"/>
              </a:rPr>
              <a:t>www.araxaonline.fr</a:t>
            </a:r>
            <a:endParaRPr lang="fr-FR" sz="1800" dirty="0">
              <a:solidFill>
                <a:srgbClr val="103184"/>
              </a:solidFill>
              <a:latin typeface="Abadi" panose="020B0604020104020204" pitchFamily="34" charset="0"/>
              <a:cs typeface="Arial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4E143BD-8E6A-C226-BF2E-1CC411B91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018"/>
          <a:stretch/>
        </p:blipFill>
        <p:spPr>
          <a:xfrm>
            <a:off x="1262081" y="2907556"/>
            <a:ext cx="944962" cy="10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001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AXA">
      <a:dk1>
        <a:srgbClr val="10318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rte PPT Ax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b">
        <a:spAutoFit/>
      </a:bodyPr>
      <a:lstStyle>
        <a:defPPr algn="ctr" eaLnBrk="1" hangingPunct="1">
          <a:defRPr sz="800" dirty="0" err="1" smtClean="0">
            <a:solidFill>
              <a:srgbClr val="FF1721"/>
            </a:solidFill>
            <a:latin typeface="Source Sans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2_template_PPT_AXA_VF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95000"/>
                <a:shade val="30000"/>
                <a:satMod val="115000"/>
              </a:schemeClr>
            </a:gs>
            <a:gs pos="50000">
              <a:schemeClr val="bg1">
                <a:lumMod val="95000"/>
                <a:shade val="67500"/>
                <a:satMod val="11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emplate_PPT_AXA_VF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3_template_PPT_AXA_VF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95000"/>
                <a:shade val="30000"/>
                <a:satMod val="115000"/>
              </a:schemeClr>
            </a:gs>
            <a:gs pos="50000">
              <a:schemeClr val="bg1">
                <a:lumMod val="95000"/>
                <a:shade val="67500"/>
                <a:satMod val="11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emplate_PPT_AXA_VF">
  <a:themeElements>
    <a:clrScheme name="AXA Palette 2014 - 6 couleurs">
      <a:dk1>
        <a:sysClr val="windowText" lastClr="000000"/>
      </a:dk1>
      <a:lt1>
        <a:sysClr val="window" lastClr="FFFFFF"/>
      </a:lt1>
      <a:dk2>
        <a:srgbClr val="004563"/>
      </a:dk2>
      <a:lt2>
        <a:srgbClr val="707173"/>
      </a:lt2>
      <a:accent1>
        <a:srgbClr val="4977B6"/>
      </a:accent1>
      <a:accent2>
        <a:srgbClr val="00727A"/>
      </a:accent2>
      <a:accent3>
        <a:srgbClr val="FACE50"/>
      </a:accent3>
      <a:accent4>
        <a:srgbClr val="E40A38"/>
      </a:accent4>
      <a:accent5>
        <a:srgbClr val="550034"/>
      </a:accent5>
      <a:accent6>
        <a:srgbClr val="7FA2B1"/>
      </a:accent6>
      <a:hlink>
        <a:srgbClr val="004893"/>
      </a:hlink>
      <a:folHlink>
        <a:srgbClr val="93569A"/>
      </a:folHlink>
    </a:clrScheme>
    <a:fontScheme name="AX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XA Colour">
    <a:dk1>
      <a:sysClr val="windowText" lastClr="000000"/>
    </a:dk1>
    <a:lt1>
      <a:sysClr val="window" lastClr="FFFFFF"/>
    </a:lt1>
    <a:dk2>
      <a:srgbClr val="00008F"/>
    </a:dk2>
    <a:lt2>
      <a:srgbClr val="FCD385"/>
    </a:lt2>
    <a:accent1>
      <a:srgbClr val="027180"/>
    </a:accent1>
    <a:accent2>
      <a:srgbClr val="E196AA"/>
    </a:accent2>
    <a:accent3>
      <a:srgbClr val="00AEC6"/>
    </a:accent3>
    <a:accent4>
      <a:srgbClr val="914146"/>
    </a:accent4>
    <a:accent5>
      <a:srgbClr val="343C3D"/>
    </a:accent5>
    <a:accent6>
      <a:srgbClr val="B5D0EE"/>
    </a:accent6>
    <a:hlink>
      <a:srgbClr val="FF1721"/>
    </a:hlink>
    <a:folHlink>
      <a:srgbClr val="00D2D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F1AACC7A359440AE4AD30F8BB67F94" ma:contentTypeVersion="11" ma:contentTypeDescription="Crée un document." ma:contentTypeScope="" ma:versionID="7ed8186226d12489e40e279a39c14c66">
  <xsd:schema xmlns:xsd="http://www.w3.org/2001/XMLSchema" xmlns:xs="http://www.w3.org/2001/XMLSchema" xmlns:p="http://schemas.microsoft.com/office/2006/metadata/properties" xmlns:ns2="95e14225-077c-40d8-9481-d45029f36778" xmlns:ns3="ec57c965-4ced-46bf-b2ea-49c66c58f20e" targetNamespace="http://schemas.microsoft.com/office/2006/metadata/properties" ma:root="true" ma:fieldsID="7d25b94ff2d018e578b2576700047e45" ns2:_="" ns3:_="">
    <xsd:import namespace="95e14225-077c-40d8-9481-d45029f36778"/>
    <xsd:import namespace="ec57c965-4ced-46bf-b2ea-49c66c58f2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14225-077c-40d8-9481-d45029f36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7c965-4ced-46bf-b2ea-49c66c58f2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228994-4511-48EE-B36E-2A7C29E67EF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c57c965-4ced-46bf-b2ea-49c66c58f20e"/>
    <ds:schemaRef ds:uri="95e14225-077c-40d8-9481-d45029f3677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2EEBDD-F339-4394-A174-A888F61E1F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067332-3F74-4EF9-A03F-61473E762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14225-077c-40d8-9481-d45029f36778"/>
    <ds:schemaRef ds:uri="ec57c965-4ced-46bf-b2ea-49c66c58f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11968</TotalTime>
  <Words>567</Words>
  <Application>Microsoft Office PowerPoint</Application>
  <PresentationFormat>Personnalisé</PresentationFormat>
  <Paragraphs>92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8</vt:i4>
      </vt:variant>
    </vt:vector>
  </HeadingPairs>
  <TitlesOfParts>
    <vt:vector size="21" baseType="lpstr">
      <vt:lpstr>Abadi</vt:lpstr>
      <vt:lpstr>fleche_rond</vt:lpstr>
      <vt:lpstr>Calibri</vt:lpstr>
      <vt:lpstr>Arial</vt:lpstr>
      <vt:lpstr>Lucida Grande</vt:lpstr>
      <vt:lpstr>Wingdings</vt:lpstr>
      <vt:lpstr>Source Sans Pro</vt:lpstr>
      <vt:lpstr>Century Gothic</vt:lpstr>
      <vt:lpstr>Thème Office</vt:lpstr>
      <vt:lpstr>12_template_PPT_AXA_VF</vt:lpstr>
      <vt:lpstr>1_template_PPT_AXA_VF</vt:lpstr>
      <vt:lpstr>13_template_PPT_AXA_VF</vt:lpstr>
      <vt:lpstr>template_PPT_AXA_VF</vt:lpstr>
      <vt:lpstr>Présentation PowerPoint</vt:lpstr>
      <vt:lpstr>ARAXA</vt:lpstr>
      <vt:lpstr>Les ambitions d'ARAXA</vt:lpstr>
      <vt:lpstr>Les ambitions d'ARAXA</vt:lpstr>
      <vt:lpstr>ARAXA dans votre région</vt:lpstr>
      <vt:lpstr>ARAXA on line : Un site simple, intuitif, complet</vt:lpstr>
      <vt:lpstr>ARAXA et vous</vt:lpstr>
      <vt:lpstr>Vos contacts ARAXA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AXA_charte-PPT</dc:title>
  <dc:creator>D'ABOVILLE Francois xavier</dc:creator>
  <cp:lastModifiedBy>Regine Soulat</cp:lastModifiedBy>
  <cp:revision>470</cp:revision>
  <cp:lastPrinted>2020-08-05T08:47:54Z</cp:lastPrinted>
  <dcterms:created xsi:type="dcterms:W3CDTF">2022-06-16T08:59:26Z</dcterms:created>
  <dcterms:modified xsi:type="dcterms:W3CDTF">2023-06-05T08:44:35Z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0x0101006CF1AACC7A359440AE4AD30F8BB67F94</vt:lpwstr>
  </property>
  <property fmtid="{D5CDD505-2E9C-101B-9397-08002B2CF9AE}" pid="3" name="MSIP_Label_bb302f4c-5a8a-4c18-8daa-a70b78f0a43f_Enabled">
    <vt:lpwstr>true</vt:lpwstr>
  </property>
  <property fmtid="{D5CDD505-2E9C-101B-9397-08002B2CF9AE}" pid="4" name="MSIP_Label_bb302f4c-5a8a-4c18-8daa-a70b78f0a43f_SetDate">
    <vt:lpwstr>2022-04-04T14:04:38Z</vt:lpwstr>
  </property>
  <property fmtid="{D5CDD505-2E9C-101B-9397-08002B2CF9AE}" pid="5" name="MSIP_Label_bb302f4c-5a8a-4c18-8daa-a70b78f0a43f_Method">
    <vt:lpwstr>Privileged</vt:lpwstr>
  </property>
  <property fmtid="{D5CDD505-2E9C-101B-9397-08002B2CF9AE}" pid="6" name="MSIP_Label_bb302f4c-5a8a-4c18-8daa-a70b78f0a43f_Name">
    <vt:lpwstr>AFA Interne</vt:lpwstr>
  </property>
  <property fmtid="{D5CDD505-2E9C-101B-9397-08002B2CF9AE}" pid="7" name="MSIP_Label_bb302f4c-5a8a-4c18-8daa-a70b78f0a43f_SiteId">
    <vt:lpwstr>396b38cc-aa65-492b-bb0e-3d94ed25a97b</vt:lpwstr>
  </property>
  <property fmtid="{D5CDD505-2E9C-101B-9397-08002B2CF9AE}" pid="8" name="MSIP_Label_bb302f4c-5a8a-4c18-8daa-a70b78f0a43f_ActionId">
    <vt:lpwstr>f26ec942-5e4c-467e-84c8-cc70ca0f0227</vt:lpwstr>
  </property>
  <property fmtid="{D5CDD505-2E9C-101B-9397-08002B2CF9AE}" pid="9" name="MSIP_Label_bb302f4c-5a8a-4c18-8daa-a70b78f0a43f_ContentBits">
    <vt:lpwstr>3</vt:lpwstr>
  </property>
</Properties>
</file>