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7"/>
  </p:notesMasterIdLst>
  <p:sldIdLst>
    <p:sldId id="288" r:id="rId2"/>
    <p:sldId id="289" r:id="rId3"/>
    <p:sldId id="290" r:id="rId4"/>
    <p:sldId id="307" r:id="rId5"/>
    <p:sldId id="303" r:id="rId6"/>
    <p:sldId id="295" r:id="rId7"/>
    <p:sldId id="257" r:id="rId8"/>
    <p:sldId id="297" r:id="rId9"/>
    <p:sldId id="298" r:id="rId10"/>
    <p:sldId id="299" r:id="rId11"/>
    <p:sldId id="300" r:id="rId12"/>
    <p:sldId id="305" r:id="rId13"/>
    <p:sldId id="306" r:id="rId14"/>
    <p:sldId id="308" r:id="rId15"/>
    <p:sldId id="301" r:id="rId16"/>
  </p:sldIdLst>
  <p:sldSz cx="12192000" cy="6858000"/>
  <p:notesSz cx="6808788" cy="99409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78B17A-4DB3-4133-9CD3-F09B642C9DB1}" v="8" dt="2024-03-22T08:51:58.41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MEZ Coline" userId="c715e042-37e1-4b9a-8687-059cefed5d87" providerId="ADAL" clId="{052D9882-7762-435C-B8F9-5950D9D12B0F}"/>
    <pc:docChg chg="undo custSel addSld delSld modSld sldOrd">
      <pc:chgData name="GOMEZ Coline" userId="c715e042-37e1-4b9a-8687-059cefed5d87" providerId="ADAL" clId="{052D9882-7762-435C-B8F9-5950D9D12B0F}" dt="2024-02-20T09:39:59.324" v="2176" actId="20577"/>
      <pc:docMkLst>
        <pc:docMk/>
      </pc:docMkLst>
      <pc:sldChg chg="modSp mod">
        <pc:chgData name="GOMEZ Coline" userId="c715e042-37e1-4b9a-8687-059cefed5d87" providerId="ADAL" clId="{052D9882-7762-435C-B8F9-5950D9D12B0F}" dt="2024-01-30T07:43:41.623" v="31" actId="20577"/>
        <pc:sldMkLst>
          <pc:docMk/>
          <pc:sldMk cId="2478213457" sldId="288"/>
        </pc:sldMkLst>
        <pc:spChg chg="mod">
          <ac:chgData name="GOMEZ Coline" userId="c715e042-37e1-4b9a-8687-059cefed5d87" providerId="ADAL" clId="{052D9882-7762-435C-B8F9-5950D9D12B0F}" dt="2024-01-30T07:43:41.623" v="31" actId="20577"/>
          <ac:spMkLst>
            <pc:docMk/>
            <pc:sldMk cId="2478213457" sldId="288"/>
            <ac:spMk id="3" creationId="{7452C791-83CC-DDC1-57E3-5A98BE120176}"/>
          </ac:spMkLst>
        </pc:spChg>
      </pc:sldChg>
      <pc:sldChg chg="delSp modSp mod">
        <pc:chgData name="GOMEZ Coline" userId="c715e042-37e1-4b9a-8687-059cefed5d87" providerId="ADAL" clId="{052D9882-7762-435C-B8F9-5950D9D12B0F}" dt="2024-02-07T08:43:56.170" v="1426" actId="20577"/>
        <pc:sldMkLst>
          <pc:docMk/>
          <pc:sldMk cId="243539548" sldId="289"/>
        </pc:sldMkLst>
        <pc:spChg chg="mod">
          <ac:chgData name="GOMEZ Coline" userId="c715e042-37e1-4b9a-8687-059cefed5d87" providerId="ADAL" clId="{052D9882-7762-435C-B8F9-5950D9D12B0F}" dt="2024-01-30T11:17:57.632" v="970" actId="14100"/>
          <ac:spMkLst>
            <pc:docMk/>
            <pc:sldMk cId="243539548" sldId="289"/>
            <ac:spMk id="2" creationId="{8E702370-47C3-76C4-2E49-4BCBDC8C73CF}"/>
          </ac:spMkLst>
        </pc:spChg>
        <pc:spChg chg="mod">
          <ac:chgData name="GOMEZ Coline" userId="c715e042-37e1-4b9a-8687-059cefed5d87" providerId="ADAL" clId="{052D9882-7762-435C-B8F9-5950D9D12B0F}" dt="2024-02-07T08:43:56.170" v="1426" actId="20577"/>
          <ac:spMkLst>
            <pc:docMk/>
            <pc:sldMk cId="243539548" sldId="289"/>
            <ac:spMk id="3" creationId="{FFD6B869-E732-512A-82F9-64BD36DEC6EB}"/>
          </ac:spMkLst>
        </pc:spChg>
        <pc:spChg chg="del">
          <ac:chgData name="GOMEZ Coline" userId="c715e042-37e1-4b9a-8687-059cefed5d87" providerId="ADAL" clId="{052D9882-7762-435C-B8F9-5950D9D12B0F}" dt="2024-01-30T11:17:40.571" v="959" actId="478"/>
          <ac:spMkLst>
            <pc:docMk/>
            <pc:sldMk cId="243539548" sldId="289"/>
            <ac:spMk id="5" creationId="{EAB92736-B58F-68CD-0FDC-E66CDC2F3E3B}"/>
          </ac:spMkLst>
        </pc:spChg>
        <pc:spChg chg="del">
          <ac:chgData name="GOMEZ Coline" userId="c715e042-37e1-4b9a-8687-059cefed5d87" providerId="ADAL" clId="{052D9882-7762-435C-B8F9-5950D9D12B0F}" dt="2024-01-30T11:17:42.871" v="960" actId="478"/>
          <ac:spMkLst>
            <pc:docMk/>
            <pc:sldMk cId="243539548" sldId="289"/>
            <ac:spMk id="6" creationId="{31D082FC-F479-9F9D-5B28-24B2BBAC1307}"/>
          </ac:spMkLst>
        </pc:spChg>
      </pc:sldChg>
      <pc:sldChg chg="addSp delSp modSp mod">
        <pc:chgData name="GOMEZ Coline" userId="c715e042-37e1-4b9a-8687-059cefed5d87" providerId="ADAL" clId="{052D9882-7762-435C-B8F9-5950D9D12B0F}" dt="2024-02-07T08:46:11.240" v="1435" actId="1076"/>
        <pc:sldMkLst>
          <pc:docMk/>
          <pc:sldMk cId="4045893939" sldId="290"/>
        </pc:sldMkLst>
        <pc:spChg chg="mod">
          <ac:chgData name="GOMEZ Coline" userId="c715e042-37e1-4b9a-8687-059cefed5d87" providerId="ADAL" clId="{052D9882-7762-435C-B8F9-5950D9D12B0F}" dt="2024-01-30T07:47:44.354" v="94" actId="1076"/>
          <ac:spMkLst>
            <pc:docMk/>
            <pc:sldMk cId="4045893939" sldId="290"/>
            <ac:spMk id="2" creationId="{4163B049-33F8-9DCA-BDC2-355096E9D06D}"/>
          </ac:spMkLst>
        </pc:spChg>
        <pc:spChg chg="del">
          <ac:chgData name="GOMEZ Coline" userId="c715e042-37e1-4b9a-8687-059cefed5d87" providerId="ADAL" clId="{052D9882-7762-435C-B8F9-5950D9D12B0F}" dt="2024-01-30T07:44:56.231" v="76" actId="478"/>
          <ac:spMkLst>
            <pc:docMk/>
            <pc:sldMk cId="4045893939" sldId="290"/>
            <ac:spMk id="3" creationId="{AFB67989-3501-E4FB-D6A1-519E6A856C57}"/>
          </ac:spMkLst>
        </pc:spChg>
        <pc:spChg chg="add del mod">
          <ac:chgData name="GOMEZ Coline" userId="c715e042-37e1-4b9a-8687-059cefed5d87" providerId="ADAL" clId="{052D9882-7762-435C-B8F9-5950D9D12B0F}" dt="2024-01-30T07:45:43.616" v="77" actId="478"/>
          <ac:spMkLst>
            <pc:docMk/>
            <pc:sldMk cId="4045893939" sldId="290"/>
            <ac:spMk id="7" creationId="{0DBC5E72-C0D2-ECBA-1483-B8D5CBE47E32}"/>
          </ac:spMkLst>
        </pc:spChg>
        <pc:graphicFrameChg chg="del">
          <ac:chgData name="GOMEZ Coline" userId="c715e042-37e1-4b9a-8687-059cefed5d87" providerId="ADAL" clId="{052D9882-7762-435C-B8F9-5950D9D12B0F}" dt="2024-01-30T07:44:22.853" v="33" actId="478"/>
          <ac:graphicFrameMkLst>
            <pc:docMk/>
            <pc:sldMk cId="4045893939" sldId="290"/>
            <ac:graphicFrameMk id="6" creationId="{BB435282-A3CA-025E-CA55-004BACF2C0AC}"/>
          </ac:graphicFrameMkLst>
        </pc:graphicFrameChg>
        <pc:picChg chg="add mod ord">
          <ac:chgData name="GOMEZ Coline" userId="c715e042-37e1-4b9a-8687-059cefed5d87" providerId="ADAL" clId="{052D9882-7762-435C-B8F9-5950D9D12B0F}" dt="2024-02-07T08:46:11.240" v="1435" actId="1076"/>
          <ac:picMkLst>
            <pc:docMk/>
            <pc:sldMk cId="4045893939" sldId="290"/>
            <ac:picMk id="9" creationId="{7859E60B-D119-D97C-5136-8A4FFF6CA47C}"/>
          </ac:picMkLst>
        </pc:picChg>
      </pc:sldChg>
      <pc:sldChg chg="modSp mod">
        <pc:chgData name="GOMEZ Coline" userId="c715e042-37e1-4b9a-8687-059cefed5d87" providerId="ADAL" clId="{052D9882-7762-435C-B8F9-5950D9D12B0F}" dt="2024-02-15T14:10:43.819" v="1795" actId="20577"/>
        <pc:sldMkLst>
          <pc:docMk/>
          <pc:sldMk cId="1576489658" sldId="295"/>
        </pc:sldMkLst>
        <pc:graphicFrameChg chg="mod modGraphic">
          <ac:chgData name="GOMEZ Coline" userId="c715e042-37e1-4b9a-8687-059cefed5d87" providerId="ADAL" clId="{052D9882-7762-435C-B8F9-5950D9D12B0F}" dt="2024-02-15T14:10:43.819" v="1795" actId="20577"/>
          <ac:graphicFrameMkLst>
            <pc:docMk/>
            <pc:sldMk cId="1576489658" sldId="295"/>
            <ac:graphicFrameMk id="3" creationId="{570C5D04-2B34-A9F8-64FD-AAC4CF68F6A8}"/>
          </ac:graphicFrameMkLst>
        </pc:graphicFrameChg>
      </pc:sldChg>
      <pc:sldChg chg="modSp mod">
        <pc:chgData name="GOMEZ Coline" userId="c715e042-37e1-4b9a-8687-059cefed5d87" providerId="ADAL" clId="{052D9882-7762-435C-B8F9-5950D9D12B0F}" dt="2024-02-16T08:46:57.095" v="2132" actId="478"/>
        <pc:sldMkLst>
          <pc:docMk/>
          <pc:sldMk cId="1365102825" sldId="297"/>
        </pc:sldMkLst>
        <pc:graphicFrameChg chg="mod modGraphic">
          <ac:chgData name="GOMEZ Coline" userId="c715e042-37e1-4b9a-8687-059cefed5d87" providerId="ADAL" clId="{052D9882-7762-435C-B8F9-5950D9D12B0F}" dt="2024-02-16T08:46:57.095" v="2132" actId="478"/>
          <ac:graphicFrameMkLst>
            <pc:docMk/>
            <pc:sldMk cId="1365102825" sldId="297"/>
            <ac:graphicFrameMk id="6" creationId="{72C15CF6-9010-F410-16CD-78A1697BD554}"/>
          </ac:graphicFrameMkLst>
        </pc:graphicFrameChg>
      </pc:sldChg>
      <pc:sldChg chg="modSp mod modNotesTx">
        <pc:chgData name="GOMEZ Coline" userId="c715e042-37e1-4b9a-8687-059cefed5d87" providerId="ADAL" clId="{052D9882-7762-435C-B8F9-5950D9D12B0F}" dt="2024-02-16T08:42:04.957" v="1994" actId="20577"/>
        <pc:sldMkLst>
          <pc:docMk/>
          <pc:sldMk cId="3182438299" sldId="298"/>
        </pc:sldMkLst>
        <pc:graphicFrameChg chg="mod modGraphic">
          <ac:chgData name="GOMEZ Coline" userId="c715e042-37e1-4b9a-8687-059cefed5d87" providerId="ADAL" clId="{052D9882-7762-435C-B8F9-5950D9D12B0F}" dt="2024-02-16T08:42:04.957" v="1994" actId="20577"/>
          <ac:graphicFrameMkLst>
            <pc:docMk/>
            <pc:sldMk cId="3182438299" sldId="298"/>
            <ac:graphicFrameMk id="6" creationId="{72C15CF6-9010-F410-16CD-78A1697BD554}"/>
          </ac:graphicFrameMkLst>
        </pc:graphicFrameChg>
      </pc:sldChg>
      <pc:sldChg chg="modSp mod">
        <pc:chgData name="GOMEZ Coline" userId="c715e042-37e1-4b9a-8687-059cefed5d87" providerId="ADAL" clId="{052D9882-7762-435C-B8F9-5950D9D12B0F}" dt="2024-02-16T08:47:44.251" v="2151" actId="207"/>
        <pc:sldMkLst>
          <pc:docMk/>
          <pc:sldMk cId="3072110710" sldId="299"/>
        </pc:sldMkLst>
        <pc:graphicFrameChg chg="mod modGraphic">
          <ac:chgData name="GOMEZ Coline" userId="c715e042-37e1-4b9a-8687-059cefed5d87" providerId="ADAL" clId="{052D9882-7762-435C-B8F9-5950D9D12B0F}" dt="2024-02-16T08:47:44.251" v="2151" actId="207"/>
          <ac:graphicFrameMkLst>
            <pc:docMk/>
            <pc:sldMk cId="3072110710" sldId="299"/>
            <ac:graphicFrameMk id="6" creationId="{72C15CF6-9010-F410-16CD-78A1697BD554}"/>
          </ac:graphicFrameMkLst>
        </pc:graphicFrameChg>
      </pc:sldChg>
      <pc:sldChg chg="modSp mod">
        <pc:chgData name="GOMEZ Coline" userId="c715e042-37e1-4b9a-8687-059cefed5d87" providerId="ADAL" clId="{052D9882-7762-435C-B8F9-5950D9D12B0F}" dt="2024-02-20T09:39:59.324" v="2176" actId="20577"/>
        <pc:sldMkLst>
          <pc:docMk/>
          <pc:sldMk cId="2328359366" sldId="300"/>
        </pc:sldMkLst>
        <pc:graphicFrameChg chg="mod modGraphic">
          <ac:chgData name="GOMEZ Coline" userId="c715e042-37e1-4b9a-8687-059cefed5d87" providerId="ADAL" clId="{052D9882-7762-435C-B8F9-5950D9D12B0F}" dt="2024-02-20T09:39:59.324" v="2176" actId="20577"/>
          <ac:graphicFrameMkLst>
            <pc:docMk/>
            <pc:sldMk cId="2328359366" sldId="300"/>
            <ac:graphicFrameMk id="6" creationId="{72C15CF6-9010-F410-16CD-78A1697BD554}"/>
          </ac:graphicFrameMkLst>
        </pc:graphicFrameChg>
        <pc:picChg chg="mod">
          <ac:chgData name="GOMEZ Coline" userId="c715e042-37e1-4b9a-8687-059cefed5d87" providerId="ADAL" clId="{052D9882-7762-435C-B8F9-5950D9D12B0F}" dt="2024-02-06T18:00:46.274" v="1222" actId="14100"/>
          <ac:picMkLst>
            <pc:docMk/>
            <pc:sldMk cId="2328359366" sldId="300"/>
            <ac:picMk id="3" creationId="{44919D6C-1236-E032-E06E-C3CAEEFC9BA5}"/>
          </ac:picMkLst>
        </pc:picChg>
      </pc:sldChg>
      <pc:sldChg chg="del">
        <pc:chgData name="GOMEZ Coline" userId="c715e042-37e1-4b9a-8687-059cefed5d87" providerId="ADAL" clId="{052D9882-7762-435C-B8F9-5950D9D12B0F}" dt="2024-02-07T08:38:49.041" v="1364" actId="2696"/>
        <pc:sldMkLst>
          <pc:docMk/>
          <pc:sldMk cId="2138419944" sldId="302"/>
        </pc:sldMkLst>
      </pc:sldChg>
      <pc:sldChg chg="modSp mod ord modNotesTx">
        <pc:chgData name="GOMEZ Coline" userId="c715e042-37e1-4b9a-8687-059cefed5d87" providerId="ADAL" clId="{052D9882-7762-435C-B8F9-5950D9D12B0F}" dt="2024-02-15T14:35:00.937" v="1796" actId="1076"/>
        <pc:sldMkLst>
          <pc:docMk/>
          <pc:sldMk cId="3233580211" sldId="303"/>
        </pc:sldMkLst>
        <pc:spChg chg="mod">
          <ac:chgData name="GOMEZ Coline" userId="c715e042-37e1-4b9a-8687-059cefed5d87" providerId="ADAL" clId="{052D9882-7762-435C-B8F9-5950D9D12B0F}" dt="2024-02-09T08:57:28.943" v="1679" actId="1076"/>
          <ac:spMkLst>
            <pc:docMk/>
            <pc:sldMk cId="3233580211" sldId="303"/>
            <ac:spMk id="4" creationId="{67D29D25-83F9-2D8F-4072-9856EE8E4CFD}"/>
          </ac:spMkLst>
        </pc:spChg>
        <pc:spChg chg="mod">
          <ac:chgData name="GOMEZ Coline" userId="c715e042-37e1-4b9a-8687-059cefed5d87" providerId="ADAL" clId="{052D9882-7762-435C-B8F9-5950D9D12B0F}" dt="2024-02-09T08:59:45.055" v="1697" actId="113"/>
          <ac:spMkLst>
            <pc:docMk/>
            <pc:sldMk cId="3233580211" sldId="303"/>
            <ac:spMk id="5" creationId="{FEEFA3E0-0753-A682-C2F7-3786EFD8A68A}"/>
          </ac:spMkLst>
        </pc:spChg>
        <pc:spChg chg="mod">
          <ac:chgData name="GOMEZ Coline" userId="c715e042-37e1-4b9a-8687-059cefed5d87" providerId="ADAL" clId="{052D9882-7762-435C-B8F9-5950D9D12B0F}" dt="2024-02-09T12:28:42.211" v="1768" actId="20577"/>
          <ac:spMkLst>
            <pc:docMk/>
            <pc:sldMk cId="3233580211" sldId="303"/>
            <ac:spMk id="6" creationId="{65E3142E-F3A0-1547-6308-0F484F85E215}"/>
          </ac:spMkLst>
        </pc:spChg>
        <pc:cxnChg chg="mod">
          <ac:chgData name="GOMEZ Coline" userId="c715e042-37e1-4b9a-8687-059cefed5d87" providerId="ADAL" clId="{052D9882-7762-435C-B8F9-5950D9D12B0F}" dt="2024-02-15T14:35:00.937" v="1796" actId="1076"/>
          <ac:cxnSpMkLst>
            <pc:docMk/>
            <pc:sldMk cId="3233580211" sldId="303"/>
            <ac:cxnSpMk id="7" creationId="{B2064A97-BA0F-DD47-E104-2D7637846BA9}"/>
          </ac:cxnSpMkLst>
        </pc:cxnChg>
        <pc:cxnChg chg="mod">
          <ac:chgData name="GOMEZ Coline" userId="c715e042-37e1-4b9a-8687-059cefed5d87" providerId="ADAL" clId="{052D9882-7762-435C-B8F9-5950D9D12B0F}" dt="2024-02-09T08:57:41.710" v="1682" actId="1076"/>
          <ac:cxnSpMkLst>
            <pc:docMk/>
            <pc:sldMk cId="3233580211" sldId="303"/>
            <ac:cxnSpMk id="8" creationId="{A34DB5E2-F2CF-DE48-1A9B-22C6BDFDDBC9}"/>
          </ac:cxnSpMkLst>
        </pc:cxnChg>
      </pc:sldChg>
      <pc:sldChg chg="addSp modSp mod">
        <pc:chgData name="GOMEZ Coline" userId="c715e042-37e1-4b9a-8687-059cefed5d87" providerId="ADAL" clId="{052D9882-7762-435C-B8F9-5950D9D12B0F}" dt="2024-02-09T09:39:19.352" v="1756" actId="1076"/>
        <pc:sldMkLst>
          <pc:docMk/>
          <pc:sldMk cId="1684323762" sldId="305"/>
        </pc:sldMkLst>
        <pc:spChg chg="mod">
          <ac:chgData name="GOMEZ Coline" userId="c715e042-37e1-4b9a-8687-059cefed5d87" providerId="ADAL" clId="{052D9882-7762-435C-B8F9-5950D9D12B0F}" dt="2024-01-30T08:56:05.957" v="872" actId="1076"/>
          <ac:spMkLst>
            <pc:docMk/>
            <pc:sldMk cId="1684323762" sldId="305"/>
            <ac:spMk id="2" creationId="{41AEE798-6150-13EA-F144-CF0927FE386B}"/>
          </ac:spMkLst>
        </pc:spChg>
        <pc:graphicFrameChg chg="mod modGraphic">
          <ac:chgData name="GOMEZ Coline" userId="c715e042-37e1-4b9a-8687-059cefed5d87" providerId="ADAL" clId="{052D9882-7762-435C-B8F9-5950D9D12B0F}" dt="2024-02-09T09:39:08.231" v="1755" actId="1076"/>
          <ac:graphicFrameMkLst>
            <pc:docMk/>
            <pc:sldMk cId="1684323762" sldId="305"/>
            <ac:graphicFrameMk id="4" creationId="{2CD8DCE9-56BA-52EE-4B23-3F2324836B20}"/>
          </ac:graphicFrameMkLst>
        </pc:graphicFrameChg>
        <pc:graphicFrameChg chg="add mod modGraphic">
          <ac:chgData name="GOMEZ Coline" userId="c715e042-37e1-4b9a-8687-059cefed5d87" providerId="ADAL" clId="{052D9882-7762-435C-B8F9-5950D9D12B0F}" dt="2024-02-09T09:39:19.352" v="1756" actId="1076"/>
          <ac:graphicFrameMkLst>
            <pc:docMk/>
            <pc:sldMk cId="1684323762" sldId="305"/>
            <ac:graphicFrameMk id="5" creationId="{604E4F02-4653-29E6-0B67-DE508FDC82F6}"/>
          </ac:graphicFrameMkLst>
        </pc:graphicFrameChg>
      </pc:sldChg>
      <pc:sldChg chg="addSp delSp modSp mod">
        <pc:chgData name="GOMEZ Coline" userId="c715e042-37e1-4b9a-8687-059cefed5d87" providerId="ADAL" clId="{052D9882-7762-435C-B8F9-5950D9D12B0F}" dt="2024-02-07T08:49:53.891" v="1484" actId="20577"/>
        <pc:sldMkLst>
          <pc:docMk/>
          <pc:sldMk cId="314719299" sldId="306"/>
        </pc:sldMkLst>
        <pc:spChg chg="mod">
          <ac:chgData name="GOMEZ Coline" userId="c715e042-37e1-4b9a-8687-059cefed5d87" providerId="ADAL" clId="{052D9882-7762-435C-B8F9-5950D9D12B0F}" dt="2024-02-07T08:49:53.891" v="1484" actId="20577"/>
          <ac:spMkLst>
            <pc:docMk/>
            <pc:sldMk cId="314719299" sldId="306"/>
            <ac:spMk id="4" creationId="{330EE6C6-5C02-0DBC-3654-FE6E4F962AD1}"/>
          </ac:spMkLst>
        </pc:spChg>
        <pc:spChg chg="mod">
          <ac:chgData name="GOMEZ Coline" userId="c715e042-37e1-4b9a-8687-059cefed5d87" providerId="ADAL" clId="{052D9882-7762-435C-B8F9-5950D9D12B0F}" dt="2024-02-07T08:17:59.494" v="1302" actId="20577"/>
          <ac:spMkLst>
            <pc:docMk/>
            <pc:sldMk cId="314719299" sldId="306"/>
            <ac:spMk id="5" creationId="{B11E68FB-F528-4ABB-9A62-A56C9A2F3BD1}"/>
          </ac:spMkLst>
        </pc:spChg>
        <pc:spChg chg="mod">
          <ac:chgData name="GOMEZ Coline" userId="c715e042-37e1-4b9a-8687-059cefed5d87" providerId="ADAL" clId="{052D9882-7762-435C-B8F9-5950D9D12B0F}" dt="2024-02-07T08:18:01.098" v="1303" actId="20577"/>
          <ac:spMkLst>
            <pc:docMk/>
            <pc:sldMk cId="314719299" sldId="306"/>
            <ac:spMk id="6" creationId="{B5B39758-52EC-8BBC-AD4E-9CFE81AED677}"/>
          </ac:spMkLst>
        </pc:spChg>
        <pc:spChg chg="add del mod">
          <ac:chgData name="GOMEZ Coline" userId="c715e042-37e1-4b9a-8687-059cefed5d87" providerId="ADAL" clId="{052D9882-7762-435C-B8F9-5950D9D12B0F}" dt="2024-02-07T08:17:30.727" v="1295" actId="478"/>
          <ac:spMkLst>
            <pc:docMk/>
            <pc:sldMk cId="314719299" sldId="306"/>
            <ac:spMk id="7" creationId="{3D34DF22-3236-86EC-D0A6-7EDE0DB6B6CE}"/>
          </ac:spMkLst>
        </pc:spChg>
      </pc:sldChg>
      <pc:sldChg chg="addSp delSp modSp add mod">
        <pc:chgData name="GOMEZ Coline" userId="c715e042-37e1-4b9a-8687-059cefed5d87" providerId="ADAL" clId="{052D9882-7762-435C-B8F9-5950D9D12B0F}" dt="2024-01-30T07:47:26.625" v="89" actId="14100"/>
        <pc:sldMkLst>
          <pc:docMk/>
          <pc:sldMk cId="2122907882" sldId="307"/>
        </pc:sldMkLst>
        <pc:spChg chg="mod">
          <ac:chgData name="GOMEZ Coline" userId="c715e042-37e1-4b9a-8687-059cefed5d87" providerId="ADAL" clId="{052D9882-7762-435C-B8F9-5950D9D12B0F}" dt="2024-01-30T07:47:26.625" v="89" actId="14100"/>
          <ac:spMkLst>
            <pc:docMk/>
            <pc:sldMk cId="2122907882" sldId="307"/>
            <ac:spMk id="2" creationId="{4163B049-33F8-9DCA-BDC2-355096E9D06D}"/>
          </ac:spMkLst>
        </pc:spChg>
        <pc:spChg chg="del">
          <ac:chgData name="GOMEZ Coline" userId="c715e042-37e1-4b9a-8687-059cefed5d87" providerId="ADAL" clId="{052D9882-7762-435C-B8F9-5950D9D12B0F}" dt="2024-01-30T07:46:56.072" v="83" actId="478"/>
          <ac:spMkLst>
            <pc:docMk/>
            <pc:sldMk cId="2122907882" sldId="307"/>
            <ac:spMk id="3" creationId="{AFB67989-3501-E4FB-D6A1-519E6A856C57}"/>
          </ac:spMkLst>
        </pc:spChg>
        <pc:spChg chg="add del mod">
          <ac:chgData name="GOMEZ Coline" userId="c715e042-37e1-4b9a-8687-059cefed5d87" providerId="ADAL" clId="{052D9882-7762-435C-B8F9-5950D9D12B0F}" dt="2024-01-30T07:46:59.334" v="84" actId="478"/>
          <ac:spMkLst>
            <pc:docMk/>
            <pc:sldMk cId="2122907882" sldId="307"/>
            <ac:spMk id="7" creationId="{5E91BD70-CC4D-C936-6FDF-817FBF01835F}"/>
          </ac:spMkLst>
        </pc:spChg>
        <pc:graphicFrameChg chg="mod">
          <ac:chgData name="GOMEZ Coline" userId="c715e042-37e1-4b9a-8687-059cefed5d87" providerId="ADAL" clId="{052D9882-7762-435C-B8F9-5950D9D12B0F}" dt="2024-01-30T07:47:08.646" v="86" actId="1076"/>
          <ac:graphicFrameMkLst>
            <pc:docMk/>
            <pc:sldMk cId="2122907882" sldId="307"/>
            <ac:graphicFrameMk id="6" creationId="{BB435282-A3CA-025E-CA55-004BACF2C0AC}"/>
          </ac:graphicFrameMkLst>
        </pc:graphicFrameChg>
      </pc:sldChg>
      <pc:sldChg chg="delSp modSp add mod modNotesTx">
        <pc:chgData name="GOMEZ Coline" userId="c715e042-37e1-4b9a-8687-059cefed5d87" providerId="ADAL" clId="{052D9882-7762-435C-B8F9-5950D9D12B0F}" dt="2024-02-07T08:41:10.690" v="1406" actId="20577"/>
        <pc:sldMkLst>
          <pc:docMk/>
          <pc:sldMk cId="4235158329" sldId="308"/>
        </pc:sldMkLst>
        <pc:spChg chg="del">
          <ac:chgData name="GOMEZ Coline" userId="c715e042-37e1-4b9a-8687-059cefed5d87" providerId="ADAL" clId="{052D9882-7762-435C-B8F9-5950D9D12B0F}" dt="2024-02-07T08:16:57.258" v="1252" actId="478"/>
          <ac:spMkLst>
            <pc:docMk/>
            <pc:sldMk cId="4235158329" sldId="308"/>
            <ac:spMk id="4" creationId="{330EE6C6-5C02-0DBC-3654-FE6E4F962AD1}"/>
          </ac:spMkLst>
        </pc:spChg>
        <pc:spChg chg="del">
          <ac:chgData name="GOMEZ Coline" userId="c715e042-37e1-4b9a-8687-059cefed5d87" providerId="ADAL" clId="{052D9882-7762-435C-B8F9-5950D9D12B0F}" dt="2024-02-07T08:16:55.869" v="1251" actId="478"/>
          <ac:spMkLst>
            <pc:docMk/>
            <pc:sldMk cId="4235158329" sldId="308"/>
            <ac:spMk id="5" creationId="{B11E68FB-F528-4ABB-9A62-A56C9A2F3BD1}"/>
          </ac:spMkLst>
        </pc:spChg>
        <pc:spChg chg="del">
          <ac:chgData name="GOMEZ Coline" userId="c715e042-37e1-4b9a-8687-059cefed5d87" providerId="ADAL" clId="{052D9882-7762-435C-B8F9-5950D9D12B0F}" dt="2024-02-07T08:16:54.179" v="1250" actId="478"/>
          <ac:spMkLst>
            <pc:docMk/>
            <pc:sldMk cId="4235158329" sldId="308"/>
            <ac:spMk id="6" creationId="{B5B39758-52EC-8BBC-AD4E-9CFE81AED677}"/>
          </ac:spMkLst>
        </pc:spChg>
        <pc:spChg chg="mod">
          <ac:chgData name="GOMEZ Coline" userId="c715e042-37e1-4b9a-8687-059cefed5d87" providerId="ADAL" clId="{052D9882-7762-435C-B8F9-5950D9D12B0F}" dt="2024-02-07T08:20:14.629" v="1363" actId="113"/>
          <ac:spMkLst>
            <pc:docMk/>
            <pc:sldMk cId="4235158329" sldId="308"/>
            <ac:spMk id="7" creationId="{3D34DF22-3236-86EC-D0A6-7EDE0DB6B6CE}"/>
          </ac:spMkLst>
        </pc:spChg>
      </pc:sldChg>
    </pc:docChg>
  </pc:docChgLst>
  <pc:docChgLst>
    <pc:chgData name="GOMEZ Coline" userId="c715e042-37e1-4b9a-8687-059cefed5d87" providerId="ADAL" clId="{5B4E7B2E-8DEB-40BA-A2C3-6AF389058885}"/>
    <pc:docChg chg="undo custSel addSld delSld modSld sldOrd modNotesMaster">
      <pc:chgData name="GOMEZ Coline" userId="c715e042-37e1-4b9a-8687-059cefed5d87" providerId="ADAL" clId="{5B4E7B2E-8DEB-40BA-A2C3-6AF389058885}" dt="2024-01-23T15:50:09.787" v="11378" actId="20577"/>
      <pc:docMkLst>
        <pc:docMk/>
      </pc:docMkLst>
      <pc:sldChg chg="del">
        <pc:chgData name="GOMEZ Coline" userId="c715e042-37e1-4b9a-8687-059cefed5d87" providerId="ADAL" clId="{5B4E7B2E-8DEB-40BA-A2C3-6AF389058885}" dt="2024-01-16T15:05:11.238" v="16" actId="2696"/>
        <pc:sldMkLst>
          <pc:docMk/>
          <pc:sldMk cId="715990100" sldId="256"/>
        </pc:sldMkLst>
      </pc:sldChg>
      <pc:sldChg chg="addSp delSp modSp mod setBg">
        <pc:chgData name="GOMEZ Coline" userId="c715e042-37e1-4b9a-8687-059cefed5d87" providerId="ADAL" clId="{5B4E7B2E-8DEB-40BA-A2C3-6AF389058885}" dt="2024-01-19T13:34:12.810" v="6163" actId="404"/>
        <pc:sldMkLst>
          <pc:docMk/>
          <pc:sldMk cId="1233969885" sldId="257"/>
        </pc:sldMkLst>
        <pc:spChg chg="del mod">
          <ac:chgData name="GOMEZ Coline" userId="c715e042-37e1-4b9a-8687-059cefed5d87" providerId="ADAL" clId="{5B4E7B2E-8DEB-40BA-A2C3-6AF389058885}" dt="2024-01-17T15:31:39.178" v="1895" actId="478"/>
          <ac:spMkLst>
            <pc:docMk/>
            <pc:sldMk cId="1233969885" sldId="257"/>
            <ac:spMk id="2" creationId="{615EE345-3BEA-F686-DAF4-0BBAFB0E026E}"/>
          </ac:spMkLst>
        </pc:spChg>
        <pc:spChg chg="add del mod">
          <ac:chgData name="GOMEZ Coline" userId="c715e042-37e1-4b9a-8687-059cefed5d87" providerId="ADAL" clId="{5B4E7B2E-8DEB-40BA-A2C3-6AF389058885}" dt="2024-01-17T15:32:05.413" v="1897" actId="478"/>
          <ac:spMkLst>
            <pc:docMk/>
            <pc:sldMk cId="1233969885" sldId="257"/>
            <ac:spMk id="4" creationId="{A4FFB8EC-2520-09DB-9EFC-55720C795D4C}"/>
          </ac:spMkLst>
        </pc:spChg>
        <pc:spChg chg="mod">
          <ac:chgData name="GOMEZ Coline" userId="c715e042-37e1-4b9a-8687-059cefed5d87" providerId="ADAL" clId="{5B4E7B2E-8DEB-40BA-A2C3-6AF389058885}" dt="2024-01-19T13:34:12.810" v="6163" actId="404"/>
          <ac:spMkLst>
            <pc:docMk/>
            <pc:sldMk cId="1233969885" sldId="257"/>
            <ac:spMk id="5" creationId="{C7F14B71-64F0-0436-7596-360DA50629A0}"/>
          </ac:spMkLst>
        </pc:spChg>
        <pc:picChg chg="add mod">
          <ac:chgData name="GOMEZ Coline" userId="c715e042-37e1-4b9a-8687-059cefed5d87" providerId="ADAL" clId="{5B4E7B2E-8DEB-40BA-A2C3-6AF389058885}" dt="2024-01-19T12:55:11.897" v="5696" actId="1076"/>
          <ac:picMkLst>
            <pc:docMk/>
            <pc:sldMk cId="1233969885" sldId="257"/>
            <ac:picMk id="2" creationId="{7D14074A-39FE-88C1-A2CE-8EBAC0BFB5C9}"/>
          </ac:picMkLst>
        </pc:picChg>
      </pc:sldChg>
      <pc:sldChg chg="del setBg">
        <pc:chgData name="GOMEZ Coline" userId="c715e042-37e1-4b9a-8687-059cefed5d87" providerId="ADAL" clId="{5B4E7B2E-8DEB-40BA-A2C3-6AF389058885}" dt="2024-01-19T12:49:02.048" v="5572" actId="2696"/>
        <pc:sldMkLst>
          <pc:docMk/>
          <pc:sldMk cId="835001526" sldId="258"/>
        </pc:sldMkLst>
      </pc:sldChg>
      <pc:sldChg chg="modSp del mod setBg">
        <pc:chgData name="GOMEZ Coline" userId="c715e042-37e1-4b9a-8687-059cefed5d87" providerId="ADAL" clId="{5B4E7B2E-8DEB-40BA-A2C3-6AF389058885}" dt="2024-01-19T12:49:04.620" v="5573" actId="2696"/>
        <pc:sldMkLst>
          <pc:docMk/>
          <pc:sldMk cId="1064555584" sldId="259"/>
        </pc:sldMkLst>
        <pc:spChg chg="mod">
          <ac:chgData name="GOMEZ Coline" userId="c715e042-37e1-4b9a-8687-059cefed5d87" providerId="ADAL" clId="{5B4E7B2E-8DEB-40BA-A2C3-6AF389058885}" dt="2024-01-16T15:07:18.015" v="43" actId="207"/>
          <ac:spMkLst>
            <pc:docMk/>
            <pc:sldMk cId="1064555584" sldId="259"/>
            <ac:spMk id="3" creationId="{BF046AA0-9311-5591-988E-1035BD500168}"/>
          </ac:spMkLst>
        </pc:spChg>
      </pc:sldChg>
      <pc:sldChg chg="modSp del mod setBg">
        <pc:chgData name="GOMEZ Coline" userId="c715e042-37e1-4b9a-8687-059cefed5d87" providerId="ADAL" clId="{5B4E7B2E-8DEB-40BA-A2C3-6AF389058885}" dt="2024-01-19T12:49:08.330" v="5574" actId="2696"/>
        <pc:sldMkLst>
          <pc:docMk/>
          <pc:sldMk cId="3957308604" sldId="260"/>
        </pc:sldMkLst>
        <pc:spChg chg="mod">
          <ac:chgData name="GOMEZ Coline" userId="c715e042-37e1-4b9a-8687-059cefed5d87" providerId="ADAL" clId="{5B4E7B2E-8DEB-40BA-A2C3-6AF389058885}" dt="2024-01-16T15:07:17.623" v="41" actId="207"/>
          <ac:spMkLst>
            <pc:docMk/>
            <pc:sldMk cId="3957308604" sldId="260"/>
            <ac:spMk id="3" creationId="{BF046AA0-9311-5591-988E-1035BD500168}"/>
          </ac:spMkLst>
        </pc:spChg>
      </pc:sldChg>
      <pc:sldChg chg="del">
        <pc:chgData name="GOMEZ Coline" userId="c715e042-37e1-4b9a-8687-059cefed5d87" providerId="ADAL" clId="{5B4E7B2E-8DEB-40BA-A2C3-6AF389058885}" dt="2024-01-19T12:49:10.829" v="5575" actId="2696"/>
        <pc:sldMkLst>
          <pc:docMk/>
          <pc:sldMk cId="3765667932" sldId="261"/>
        </pc:sldMkLst>
      </pc:sldChg>
      <pc:sldChg chg="del">
        <pc:chgData name="GOMEZ Coline" userId="c715e042-37e1-4b9a-8687-059cefed5d87" providerId="ADAL" clId="{5B4E7B2E-8DEB-40BA-A2C3-6AF389058885}" dt="2024-01-19T12:49:14.006" v="5576" actId="2696"/>
        <pc:sldMkLst>
          <pc:docMk/>
          <pc:sldMk cId="340159506" sldId="262"/>
        </pc:sldMkLst>
      </pc:sldChg>
      <pc:sldChg chg="del">
        <pc:chgData name="GOMEZ Coline" userId="c715e042-37e1-4b9a-8687-059cefed5d87" providerId="ADAL" clId="{5B4E7B2E-8DEB-40BA-A2C3-6AF389058885}" dt="2024-01-19T12:49:16.480" v="5577" actId="2696"/>
        <pc:sldMkLst>
          <pc:docMk/>
          <pc:sldMk cId="2256970269" sldId="263"/>
        </pc:sldMkLst>
      </pc:sldChg>
      <pc:sldChg chg="del">
        <pc:chgData name="GOMEZ Coline" userId="c715e042-37e1-4b9a-8687-059cefed5d87" providerId="ADAL" clId="{5B4E7B2E-8DEB-40BA-A2C3-6AF389058885}" dt="2024-01-19T12:49:22.127" v="5579" actId="2696"/>
        <pc:sldMkLst>
          <pc:docMk/>
          <pc:sldMk cId="2028716071" sldId="264"/>
        </pc:sldMkLst>
      </pc:sldChg>
      <pc:sldChg chg="del">
        <pc:chgData name="GOMEZ Coline" userId="c715e042-37e1-4b9a-8687-059cefed5d87" providerId="ADAL" clId="{5B4E7B2E-8DEB-40BA-A2C3-6AF389058885}" dt="2024-01-19T12:49:34.991" v="5584" actId="2696"/>
        <pc:sldMkLst>
          <pc:docMk/>
          <pc:sldMk cId="4041196062" sldId="265"/>
        </pc:sldMkLst>
      </pc:sldChg>
      <pc:sldChg chg="del">
        <pc:chgData name="GOMEZ Coline" userId="c715e042-37e1-4b9a-8687-059cefed5d87" providerId="ADAL" clId="{5B4E7B2E-8DEB-40BA-A2C3-6AF389058885}" dt="2024-01-19T12:49:46.411" v="5589" actId="2696"/>
        <pc:sldMkLst>
          <pc:docMk/>
          <pc:sldMk cId="2211213021" sldId="266"/>
        </pc:sldMkLst>
      </pc:sldChg>
      <pc:sldChg chg="del">
        <pc:chgData name="GOMEZ Coline" userId="c715e042-37e1-4b9a-8687-059cefed5d87" providerId="ADAL" clId="{5B4E7B2E-8DEB-40BA-A2C3-6AF389058885}" dt="2024-01-19T12:49:19.188" v="5578" actId="2696"/>
        <pc:sldMkLst>
          <pc:docMk/>
          <pc:sldMk cId="347329802" sldId="267"/>
        </pc:sldMkLst>
      </pc:sldChg>
      <pc:sldChg chg="del">
        <pc:chgData name="GOMEZ Coline" userId="c715e042-37e1-4b9a-8687-059cefed5d87" providerId="ADAL" clId="{5B4E7B2E-8DEB-40BA-A2C3-6AF389058885}" dt="2024-01-19T12:49:24.908" v="5580" actId="2696"/>
        <pc:sldMkLst>
          <pc:docMk/>
          <pc:sldMk cId="651432334" sldId="269"/>
        </pc:sldMkLst>
      </pc:sldChg>
      <pc:sldChg chg="del">
        <pc:chgData name="GOMEZ Coline" userId="c715e042-37e1-4b9a-8687-059cefed5d87" providerId="ADAL" clId="{5B4E7B2E-8DEB-40BA-A2C3-6AF389058885}" dt="2024-01-19T12:49:27.177" v="5581" actId="2696"/>
        <pc:sldMkLst>
          <pc:docMk/>
          <pc:sldMk cId="3100914383" sldId="270"/>
        </pc:sldMkLst>
      </pc:sldChg>
      <pc:sldChg chg="modSp del mod">
        <pc:chgData name="GOMEZ Coline" userId="c715e042-37e1-4b9a-8687-059cefed5d87" providerId="ADAL" clId="{5B4E7B2E-8DEB-40BA-A2C3-6AF389058885}" dt="2024-01-19T12:49:29.762" v="5582" actId="2696"/>
        <pc:sldMkLst>
          <pc:docMk/>
          <pc:sldMk cId="2377468453" sldId="271"/>
        </pc:sldMkLst>
        <pc:spChg chg="mod">
          <ac:chgData name="GOMEZ Coline" userId="c715e042-37e1-4b9a-8687-059cefed5d87" providerId="ADAL" clId="{5B4E7B2E-8DEB-40BA-A2C3-6AF389058885}" dt="2024-01-16T15:07:18.972" v="49"/>
          <ac:spMkLst>
            <pc:docMk/>
            <pc:sldMk cId="2377468453" sldId="271"/>
            <ac:spMk id="3" creationId="{BF046AA0-9311-5591-988E-1035BD500168}"/>
          </ac:spMkLst>
        </pc:spChg>
      </pc:sldChg>
      <pc:sldChg chg="del">
        <pc:chgData name="GOMEZ Coline" userId="c715e042-37e1-4b9a-8687-059cefed5d87" providerId="ADAL" clId="{5B4E7B2E-8DEB-40BA-A2C3-6AF389058885}" dt="2024-01-16T15:11:02.989" v="106" actId="2696"/>
        <pc:sldMkLst>
          <pc:docMk/>
          <pc:sldMk cId="1212361264" sldId="272"/>
        </pc:sldMkLst>
      </pc:sldChg>
      <pc:sldChg chg="del">
        <pc:chgData name="GOMEZ Coline" userId="c715e042-37e1-4b9a-8687-059cefed5d87" providerId="ADAL" clId="{5B4E7B2E-8DEB-40BA-A2C3-6AF389058885}" dt="2024-01-19T12:49:32.322" v="5583" actId="2696"/>
        <pc:sldMkLst>
          <pc:docMk/>
          <pc:sldMk cId="1053891324" sldId="273"/>
        </pc:sldMkLst>
      </pc:sldChg>
      <pc:sldChg chg="del">
        <pc:chgData name="GOMEZ Coline" userId="c715e042-37e1-4b9a-8687-059cefed5d87" providerId="ADAL" clId="{5B4E7B2E-8DEB-40BA-A2C3-6AF389058885}" dt="2024-01-19T12:49:37.120" v="5585" actId="2696"/>
        <pc:sldMkLst>
          <pc:docMk/>
          <pc:sldMk cId="3565519535" sldId="274"/>
        </pc:sldMkLst>
      </pc:sldChg>
      <pc:sldChg chg="modSp del mod">
        <pc:chgData name="GOMEZ Coline" userId="c715e042-37e1-4b9a-8687-059cefed5d87" providerId="ADAL" clId="{5B4E7B2E-8DEB-40BA-A2C3-6AF389058885}" dt="2024-01-19T12:49:39.310" v="5586" actId="2696"/>
        <pc:sldMkLst>
          <pc:docMk/>
          <pc:sldMk cId="4129187857" sldId="275"/>
        </pc:sldMkLst>
        <pc:spChg chg="mod">
          <ac:chgData name="GOMEZ Coline" userId="c715e042-37e1-4b9a-8687-059cefed5d87" providerId="ADAL" clId="{5B4E7B2E-8DEB-40BA-A2C3-6AF389058885}" dt="2024-01-16T15:07:18.972" v="49"/>
          <ac:spMkLst>
            <pc:docMk/>
            <pc:sldMk cId="4129187857" sldId="275"/>
            <ac:spMk id="3" creationId="{BF046AA0-9311-5591-988E-1035BD500168}"/>
          </ac:spMkLst>
        </pc:spChg>
      </pc:sldChg>
      <pc:sldChg chg="del">
        <pc:chgData name="GOMEZ Coline" userId="c715e042-37e1-4b9a-8687-059cefed5d87" providerId="ADAL" clId="{5B4E7B2E-8DEB-40BA-A2C3-6AF389058885}" dt="2024-01-19T12:49:41.652" v="5587" actId="2696"/>
        <pc:sldMkLst>
          <pc:docMk/>
          <pc:sldMk cId="2712004391" sldId="276"/>
        </pc:sldMkLst>
      </pc:sldChg>
      <pc:sldChg chg="del">
        <pc:chgData name="GOMEZ Coline" userId="c715e042-37e1-4b9a-8687-059cefed5d87" providerId="ADAL" clId="{5B4E7B2E-8DEB-40BA-A2C3-6AF389058885}" dt="2024-01-19T12:49:43.842" v="5588" actId="2696"/>
        <pc:sldMkLst>
          <pc:docMk/>
          <pc:sldMk cId="591995767" sldId="277"/>
        </pc:sldMkLst>
      </pc:sldChg>
      <pc:sldChg chg="del">
        <pc:chgData name="GOMEZ Coline" userId="c715e042-37e1-4b9a-8687-059cefed5d87" providerId="ADAL" clId="{5B4E7B2E-8DEB-40BA-A2C3-6AF389058885}" dt="2024-01-19T12:49:48.531" v="5590" actId="2696"/>
        <pc:sldMkLst>
          <pc:docMk/>
          <pc:sldMk cId="1936730556" sldId="278"/>
        </pc:sldMkLst>
      </pc:sldChg>
      <pc:sldChg chg="modSp del mod">
        <pc:chgData name="GOMEZ Coline" userId="c715e042-37e1-4b9a-8687-059cefed5d87" providerId="ADAL" clId="{5B4E7B2E-8DEB-40BA-A2C3-6AF389058885}" dt="2024-01-19T12:49:51.022" v="5591" actId="2696"/>
        <pc:sldMkLst>
          <pc:docMk/>
          <pc:sldMk cId="4142058805" sldId="279"/>
        </pc:sldMkLst>
        <pc:spChg chg="mod">
          <ac:chgData name="GOMEZ Coline" userId="c715e042-37e1-4b9a-8687-059cefed5d87" providerId="ADAL" clId="{5B4E7B2E-8DEB-40BA-A2C3-6AF389058885}" dt="2024-01-16T15:07:18.972" v="49"/>
          <ac:spMkLst>
            <pc:docMk/>
            <pc:sldMk cId="4142058805" sldId="279"/>
            <ac:spMk id="3" creationId="{BF046AA0-9311-5591-988E-1035BD500168}"/>
          </ac:spMkLst>
        </pc:spChg>
      </pc:sldChg>
      <pc:sldChg chg="modSp del mod">
        <pc:chgData name="GOMEZ Coline" userId="c715e042-37e1-4b9a-8687-059cefed5d87" providerId="ADAL" clId="{5B4E7B2E-8DEB-40BA-A2C3-6AF389058885}" dt="2024-01-19T12:50:00.618" v="5592" actId="2696"/>
        <pc:sldMkLst>
          <pc:docMk/>
          <pc:sldMk cId="3018312282" sldId="280"/>
        </pc:sldMkLst>
        <pc:spChg chg="mod">
          <ac:chgData name="GOMEZ Coline" userId="c715e042-37e1-4b9a-8687-059cefed5d87" providerId="ADAL" clId="{5B4E7B2E-8DEB-40BA-A2C3-6AF389058885}" dt="2024-01-16T15:07:18.972" v="49"/>
          <ac:spMkLst>
            <pc:docMk/>
            <pc:sldMk cId="3018312282" sldId="280"/>
            <ac:spMk id="3" creationId="{BF046AA0-9311-5591-988E-1035BD500168}"/>
          </ac:spMkLst>
        </pc:spChg>
      </pc:sldChg>
      <pc:sldChg chg="modSp del mod">
        <pc:chgData name="GOMEZ Coline" userId="c715e042-37e1-4b9a-8687-059cefed5d87" providerId="ADAL" clId="{5B4E7B2E-8DEB-40BA-A2C3-6AF389058885}" dt="2024-01-19T12:50:00.618" v="5592" actId="2696"/>
        <pc:sldMkLst>
          <pc:docMk/>
          <pc:sldMk cId="102778015" sldId="281"/>
        </pc:sldMkLst>
        <pc:spChg chg="mod">
          <ac:chgData name="GOMEZ Coline" userId="c715e042-37e1-4b9a-8687-059cefed5d87" providerId="ADAL" clId="{5B4E7B2E-8DEB-40BA-A2C3-6AF389058885}" dt="2024-01-16T15:07:18.972" v="49"/>
          <ac:spMkLst>
            <pc:docMk/>
            <pc:sldMk cId="102778015" sldId="281"/>
            <ac:spMk id="3" creationId="{BF046AA0-9311-5591-988E-1035BD500168}"/>
          </ac:spMkLst>
        </pc:spChg>
      </pc:sldChg>
      <pc:sldChg chg="modSp del mod">
        <pc:chgData name="GOMEZ Coline" userId="c715e042-37e1-4b9a-8687-059cefed5d87" providerId="ADAL" clId="{5B4E7B2E-8DEB-40BA-A2C3-6AF389058885}" dt="2024-01-19T12:50:00.618" v="5592" actId="2696"/>
        <pc:sldMkLst>
          <pc:docMk/>
          <pc:sldMk cId="3159621227" sldId="283"/>
        </pc:sldMkLst>
        <pc:spChg chg="mod">
          <ac:chgData name="GOMEZ Coline" userId="c715e042-37e1-4b9a-8687-059cefed5d87" providerId="ADAL" clId="{5B4E7B2E-8DEB-40BA-A2C3-6AF389058885}" dt="2024-01-16T15:07:18.972" v="49"/>
          <ac:spMkLst>
            <pc:docMk/>
            <pc:sldMk cId="3159621227" sldId="283"/>
            <ac:spMk id="3" creationId="{BF046AA0-9311-5591-988E-1035BD500168}"/>
          </ac:spMkLst>
        </pc:spChg>
      </pc:sldChg>
      <pc:sldChg chg="del">
        <pc:chgData name="GOMEZ Coline" userId="c715e042-37e1-4b9a-8687-059cefed5d87" providerId="ADAL" clId="{5B4E7B2E-8DEB-40BA-A2C3-6AF389058885}" dt="2024-01-19T12:50:00.618" v="5592" actId="2696"/>
        <pc:sldMkLst>
          <pc:docMk/>
          <pc:sldMk cId="4005364932" sldId="284"/>
        </pc:sldMkLst>
      </pc:sldChg>
      <pc:sldChg chg="modSp del mod ord setBg">
        <pc:chgData name="GOMEZ Coline" userId="c715e042-37e1-4b9a-8687-059cefed5d87" providerId="ADAL" clId="{5B4E7B2E-8DEB-40BA-A2C3-6AF389058885}" dt="2024-01-19T12:48:58.777" v="5571" actId="2696"/>
        <pc:sldMkLst>
          <pc:docMk/>
          <pc:sldMk cId="2196240512" sldId="285"/>
        </pc:sldMkLst>
        <pc:spChg chg="mod">
          <ac:chgData name="GOMEZ Coline" userId="c715e042-37e1-4b9a-8687-059cefed5d87" providerId="ADAL" clId="{5B4E7B2E-8DEB-40BA-A2C3-6AF389058885}" dt="2024-01-16T15:12:33.173" v="120" actId="1076"/>
          <ac:spMkLst>
            <pc:docMk/>
            <pc:sldMk cId="2196240512" sldId="285"/>
            <ac:spMk id="2" creationId="{564BE988-CED3-3AA5-1358-AE87B3ECCFFE}"/>
          </ac:spMkLst>
        </pc:spChg>
        <pc:spChg chg="mod">
          <ac:chgData name="GOMEZ Coline" userId="c715e042-37e1-4b9a-8687-059cefed5d87" providerId="ADAL" clId="{5B4E7B2E-8DEB-40BA-A2C3-6AF389058885}" dt="2024-01-16T15:13:57.875" v="150" actId="1076"/>
          <ac:spMkLst>
            <pc:docMk/>
            <pc:sldMk cId="2196240512" sldId="285"/>
            <ac:spMk id="3" creationId="{3A5E8A25-7506-509D-2EA2-49B4E8B29295}"/>
          </ac:spMkLst>
        </pc:spChg>
        <pc:spChg chg="mod">
          <ac:chgData name="GOMEZ Coline" userId="c715e042-37e1-4b9a-8687-059cefed5d87" providerId="ADAL" clId="{5B4E7B2E-8DEB-40BA-A2C3-6AF389058885}" dt="2024-01-16T15:13:24.461" v="139" actId="1076"/>
          <ac:spMkLst>
            <pc:docMk/>
            <pc:sldMk cId="2196240512" sldId="285"/>
            <ac:spMk id="4" creationId="{F5256D8E-2570-6257-C945-B3977946FA88}"/>
          </ac:spMkLst>
        </pc:spChg>
        <pc:spChg chg="mod">
          <ac:chgData name="GOMEZ Coline" userId="c715e042-37e1-4b9a-8687-059cefed5d87" providerId="ADAL" clId="{5B4E7B2E-8DEB-40BA-A2C3-6AF389058885}" dt="2024-01-16T15:13:30.738" v="141" actId="1076"/>
          <ac:spMkLst>
            <pc:docMk/>
            <pc:sldMk cId="2196240512" sldId="285"/>
            <ac:spMk id="5" creationId="{77A57644-324F-7CFF-3BE8-8E289E957272}"/>
          </ac:spMkLst>
        </pc:spChg>
        <pc:spChg chg="mod">
          <ac:chgData name="GOMEZ Coline" userId="c715e042-37e1-4b9a-8687-059cefed5d87" providerId="ADAL" clId="{5B4E7B2E-8DEB-40BA-A2C3-6AF389058885}" dt="2024-01-19T10:47:18.973" v="1934" actId="1076"/>
          <ac:spMkLst>
            <pc:docMk/>
            <pc:sldMk cId="2196240512" sldId="285"/>
            <ac:spMk id="6" creationId="{323E1185-829A-BF3B-2D99-E9A6900CF953}"/>
          </ac:spMkLst>
        </pc:spChg>
        <pc:spChg chg="mod">
          <ac:chgData name="GOMEZ Coline" userId="c715e042-37e1-4b9a-8687-059cefed5d87" providerId="ADAL" clId="{5B4E7B2E-8DEB-40BA-A2C3-6AF389058885}" dt="2024-01-16T15:13:34.294" v="143" actId="1076"/>
          <ac:spMkLst>
            <pc:docMk/>
            <pc:sldMk cId="2196240512" sldId="285"/>
            <ac:spMk id="7" creationId="{A8D8AA1A-4396-C248-3B2C-94EA4A164F62}"/>
          </ac:spMkLst>
        </pc:spChg>
        <pc:spChg chg="mod">
          <ac:chgData name="GOMEZ Coline" userId="c715e042-37e1-4b9a-8687-059cefed5d87" providerId="ADAL" clId="{5B4E7B2E-8DEB-40BA-A2C3-6AF389058885}" dt="2024-01-16T15:13:27.667" v="140" actId="1076"/>
          <ac:spMkLst>
            <pc:docMk/>
            <pc:sldMk cId="2196240512" sldId="285"/>
            <ac:spMk id="8" creationId="{3D7F0C6C-10FB-63F3-3DF2-9C9A899BAB17}"/>
          </ac:spMkLst>
        </pc:spChg>
        <pc:spChg chg="mod">
          <ac:chgData name="GOMEZ Coline" userId="c715e042-37e1-4b9a-8687-059cefed5d87" providerId="ADAL" clId="{5B4E7B2E-8DEB-40BA-A2C3-6AF389058885}" dt="2024-01-16T15:13:38.049" v="145" actId="1076"/>
          <ac:spMkLst>
            <pc:docMk/>
            <pc:sldMk cId="2196240512" sldId="285"/>
            <ac:spMk id="9" creationId="{0FD31D8D-3C9B-F601-8030-C990CEB19120}"/>
          </ac:spMkLst>
        </pc:spChg>
        <pc:spChg chg="mod">
          <ac:chgData name="GOMEZ Coline" userId="c715e042-37e1-4b9a-8687-059cefed5d87" providerId="ADAL" clId="{5B4E7B2E-8DEB-40BA-A2C3-6AF389058885}" dt="2024-01-17T12:58:07.147" v="208" actId="1076"/>
          <ac:spMkLst>
            <pc:docMk/>
            <pc:sldMk cId="2196240512" sldId="285"/>
            <ac:spMk id="10" creationId="{14E6A9F1-4F99-DEDA-0375-041564A293BF}"/>
          </ac:spMkLst>
        </pc:spChg>
        <pc:spChg chg="mod">
          <ac:chgData name="GOMEZ Coline" userId="c715e042-37e1-4b9a-8687-059cefed5d87" providerId="ADAL" clId="{5B4E7B2E-8DEB-40BA-A2C3-6AF389058885}" dt="2024-01-16T15:12:57.845" v="129" actId="1076"/>
          <ac:spMkLst>
            <pc:docMk/>
            <pc:sldMk cId="2196240512" sldId="285"/>
            <ac:spMk id="11" creationId="{5FCFB7BA-131A-B46F-75C3-F6E6FCA1B769}"/>
          </ac:spMkLst>
        </pc:spChg>
        <pc:spChg chg="mod">
          <ac:chgData name="GOMEZ Coline" userId="c715e042-37e1-4b9a-8687-059cefed5d87" providerId="ADAL" clId="{5B4E7B2E-8DEB-40BA-A2C3-6AF389058885}" dt="2024-01-16T15:14:41.387" v="160" actId="1076"/>
          <ac:spMkLst>
            <pc:docMk/>
            <pc:sldMk cId="2196240512" sldId="285"/>
            <ac:spMk id="12" creationId="{72D271AA-4CD1-A7B6-5ED3-13E9A6582846}"/>
          </ac:spMkLst>
        </pc:spChg>
        <pc:spChg chg="mod">
          <ac:chgData name="GOMEZ Coline" userId="c715e042-37e1-4b9a-8687-059cefed5d87" providerId="ADAL" clId="{5B4E7B2E-8DEB-40BA-A2C3-6AF389058885}" dt="2024-01-17T12:58:12.283" v="209" actId="1076"/>
          <ac:spMkLst>
            <pc:docMk/>
            <pc:sldMk cId="2196240512" sldId="285"/>
            <ac:spMk id="13" creationId="{7D1C8D39-B817-E305-0D2A-68FFDCEA181D}"/>
          </ac:spMkLst>
        </pc:spChg>
        <pc:spChg chg="mod">
          <ac:chgData name="GOMEZ Coline" userId="c715e042-37e1-4b9a-8687-059cefed5d87" providerId="ADAL" clId="{5B4E7B2E-8DEB-40BA-A2C3-6AF389058885}" dt="2024-01-16T15:12:48.958" v="126" actId="14100"/>
          <ac:spMkLst>
            <pc:docMk/>
            <pc:sldMk cId="2196240512" sldId="285"/>
            <ac:spMk id="14" creationId="{D56DF5C3-F537-F7E0-1FE3-7B5CA47D4366}"/>
          </ac:spMkLst>
        </pc:spChg>
        <pc:spChg chg="mod">
          <ac:chgData name="GOMEZ Coline" userId="c715e042-37e1-4b9a-8687-059cefed5d87" providerId="ADAL" clId="{5B4E7B2E-8DEB-40BA-A2C3-6AF389058885}" dt="2024-01-16T15:12:39.005" v="123" actId="1076"/>
          <ac:spMkLst>
            <pc:docMk/>
            <pc:sldMk cId="2196240512" sldId="285"/>
            <ac:spMk id="15" creationId="{EEC19865-4438-DC6D-7294-30226C40EEDD}"/>
          </ac:spMkLst>
        </pc:spChg>
        <pc:spChg chg="mod">
          <ac:chgData name="GOMEZ Coline" userId="c715e042-37e1-4b9a-8687-059cefed5d87" providerId="ADAL" clId="{5B4E7B2E-8DEB-40BA-A2C3-6AF389058885}" dt="2024-01-16T15:12:36.983" v="122" actId="1076"/>
          <ac:spMkLst>
            <pc:docMk/>
            <pc:sldMk cId="2196240512" sldId="285"/>
            <ac:spMk id="16" creationId="{46A26684-AEB9-36E5-FF19-A7B3A3E7FFD6}"/>
          </ac:spMkLst>
        </pc:spChg>
        <pc:spChg chg="mod">
          <ac:chgData name="GOMEZ Coline" userId="c715e042-37e1-4b9a-8687-059cefed5d87" providerId="ADAL" clId="{5B4E7B2E-8DEB-40BA-A2C3-6AF389058885}" dt="2024-01-17T12:58:47.036" v="217" actId="14100"/>
          <ac:spMkLst>
            <pc:docMk/>
            <pc:sldMk cId="2196240512" sldId="285"/>
            <ac:spMk id="18" creationId="{590FD1E9-A4F6-BF8D-22DD-E27DAF037567}"/>
          </ac:spMkLst>
        </pc:spChg>
        <pc:spChg chg="mod">
          <ac:chgData name="GOMEZ Coline" userId="c715e042-37e1-4b9a-8687-059cefed5d87" providerId="ADAL" clId="{5B4E7B2E-8DEB-40BA-A2C3-6AF389058885}" dt="2024-01-16T15:14:28.026" v="158" actId="14100"/>
          <ac:spMkLst>
            <pc:docMk/>
            <pc:sldMk cId="2196240512" sldId="285"/>
            <ac:spMk id="20" creationId="{5C3C699D-3D27-FE13-DB39-574A8B3092C4}"/>
          </ac:spMkLst>
        </pc:spChg>
        <pc:spChg chg="mod">
          <ac:chgData name="GOMEZ Coline" userId="c715e042-37e1-4b9a-8687-059cefed5d87" providerId="ADAL" clId="{5B4E7B2E-8DEB-40BA-A2C3-6AF389058885}" dt="2024-01-16T15:14:19.089" v="156" actId="1076"/>
          <ac:spMkLst>
            <pc:docMk/>
            <pc:sldMk cId="2196240512" sldId="285"/>
            <ac:spMk id="22" creationId="{003275C1-5760-3C5C-775D-03D732DBAA15}"/>
          </ac:spMkLst>
        </pc:spChg>
        <pc:spChg chg="mod">
          <ac:chgData name="GOMEZ Coline" userId="c715e042-37e1-4b9a-8687-059cefed5d87" providerId="ADAL" clId="{5B4E7B2E-8DEB-40BA-A2C3-6AF389058885}" dt="2024-01-17T12:58:53.236" v="218" actId="14100"/>
          <ac:spMkLst>
            <pc:docMk/>
            <pc:sldMk cId="2196240512" sldId="285"/>
            <ac:spMk id="24" creationId="{A2C82D6B-CA7E-BB4C-E429-D063CFE531CA}"/>
          </ac:spMkLst>
        </pc:spChg>
        <pc:spChg chg="mod">
          <ac:chgData name="GOMEZ Coline" userId="c715e042-37e1-4b9a-8687-059cefed5d87" providerId="ADAL" clId="{5B4E7B2E-8DEB-40BA-A2C3-6AF389058885}" dt="2024-01-16T15:13:18.262" v="137" actId="1076"/>
          <ac:spMkLst>
            <pc:docMk/>
            <pc:sldMk cId="2196240512" sldId="285"/>
            <ac:spMk id="25" creationId="{31B0304A-D85B-B80C-F90C-31432B314BAE}"/>
          </ac:spMkLst>
        </pc:spChg>
        <pc:spChg chg="mod">
          <ac:chgData name="GOMEZ Coline" userId="c715e042-37e1-4b9a-8687-059cefed5d87" providerId="ADAL" clId="{5B4E7B2E-8DEB-40BA-A2C3-6AF389058885}" dt="2024-01-16T15:13:15.661" v="136" actId="1076"/>
          <ac:spMkLst>
            <pc:docMk/>
            <pc:sldMk cId="2196240512" sldId="285"/>
            <ac:spMk id="26" creationId="{B887E0F2-D8B2-40BF-AFE1-490AC9DC730A}"/>
          </ac:spMkLst>
        </pc:spChg>
        <pc:spChg chg="mod">
          <ac:chgData name="GOMEZ Coline" userId="c715e042-37e1-4b9a-8687-059cefed5d87" providerId="ADAL" clId="{5B4E7B2E-8DEB-40BA-A2C3-6AF389058885}" dt="2024-01-16T15:13:11.376" v="134" actId="1076"/>
          <ac:spMkLst>
            <pc:docMk/>
            <pc:sldMk cId="2196240512" sldId="285"/>
            <ac:spMk id="27" creationId="{A29073E8-28A5-DF74-ECB3-D91F3518174A}"/>
          </ac:spMkLst>
        </pc:spChg>
        <pc:spChg chg="mod">
          <ac:chgData name="GOMEZ Coline" userId="c715e042-37e1-4b9a-8687-059cefed5d87" providerId="ADAL" clId="{5B4E7B2E-8DEB-40BA-A2C3-6AF389058885}" dt="2024-01-17T12:59:02.254" v="220" actId="1076"/>
          <ac:spMkLst>
            <pc:docMk/>
            <pc:sldMk cId="2196240512" sldId="285"/>
            <ac:spMk id="28" creationId="{0792D6CC-39BC-8BF1-CF5B-234A1936AF3D}"/>
          </ac:spMkLst>
        </pc:spChg>
        <pc:spChg chg="mod">
          <ac:chgData name="GOMEZ Coline" userId="c715e042-37e1-4b9a-8687-059cefed5d87" providerId="ADAL" clId="{5B4E7B2E-8DEB-40BA-A2C3-6AF389058885}" dt="2024-01-17T12:58:17.993" v="210" actId="1076"/>
          <ac:spMkLst>
            <pc:docMk/>
            <pc:sldMk cId="2196240512" sldId="285"/>
            <ac:spMk id="29" creationId="{2694123F-2F3E-AA5D-1B20-4CCB9BB47868}"/>
          </ac:spMkLst>
        </pc:spChg>
        <pc:spChg chg="mod">
          <ac:chgData name="GOMEZ Coline" userId="c715e042-37e1-4b9a-8687-059cefed5d87" providerId="ADAL" clId="{5B4E7B2E-8DEB-40BA-A2C3-6AF389058885}" dt="2024-01-16T15:13:02.158" v="130" actId="1076"/>
          <ac:spMkLst>
            <pc:docMk/>
            <pc:sldMk cId="2196240512" sldId="285"/>
            <ac:spMk id="30" creationId="{EEB24C0B-644C-1C26-A5F0-0DFB211D2A01}"/>
          </ac:spMkLst>
        </pc:spChg>
        <pc:cxnChg chg="mod">
          <ac:chgData name="GOMEZ Coline" userId="c715e042-37e1-4b9a-8687-059cefed5d87" providerId="ADAL" clId="{5B4E7B2E-8DEB-40BA-A2C3-6AF389058885}" dt="2024-01-16T15:14:51.714" v="163" actId="14100"/>
          <ac:cxnSpMkLst>
            <pc:docMk/>
            <pc:sldMk cId="2196240512" sldId="285"/>
            <ac:cxnSpMk id="17" creationId="{0F5A04B3-B431-00BC-851E-A8FE316926CF}"/>
          </ac:cxnSpMkLst>
        </pc:cxnChg>
        <pc:cxnChg chg="mod">
          <ac:chgData name="GOMEZ Coline" userId="c715e042-37e1-4b9a-8687-059cefed5d87" providerId="ADAL" clId="{5B4E7B2E-8DEB-40BA-A2C3-6AF389058885}" dt="2024-01-16T15:14:53.921" v="164" actId="14100"/>
          <ac:cxnSpMkLst>
            <pc:docMk/>
            <pc:sldMk cId="2196240512" sldId="285"/>
            <ac:cxnSpMk id="19" creationId="{6F627E62-4434-734A-B52C-1682C81A6F76}"/>
          </ac:cxnSpMkLst>
        </pc:cxnChg>
        <pc:cxnChg chg="mod">
          <ac:chgData name="GOMEZ Coline" userId="c715e042-37e1-4b9a-8687-059cefed5d87" providerId="ADAL" clId="{5B4E7B2E-8DEB-40BA-A2C3-6AF389058885}" dt="2024-01-16T15:14:56.728" v="165" actId="14100"/>
          <ac:cxnSpMkLst>
            <pc:docMk/>
            <pc:sldMk cId="2196240512" sldId="285"/>
            <ac:cxnSpMk id="21" creationId="{8A8C6DFA-E953-1DA1-FFF3-03F53715404C}"/>
          </ac:cxnSpMkLst>
        </pc:cxnChg>
        <pc:cxnChg chg="mod">
          <ac:chgData name="GOMEZ Coline" userId="c715e042-37e1-4b9a-8687-059cefed5d87" providerId="ADAL" clId="{5B4E7B2E-8DEB-40BA-A2C3-6AF389058885}" dt="2024-01-16T15:14:47.040" v="162" actId="14100"/>
          <ac:cxnSpMkLst>
            <pc:docMk/>
            <pc:sldMk cId="2196240512" sldId="285"/>
            <ac:cxnSpMk id="23" creationId="{4C20C55A-B05B-3381-A30B-9528719E1FC2}"/>
          </ac:cxnSpMkLst>
        </pc:cxnChg>
      </pc:sldChg>
      <pc:sldChg chg="addSp delSp del mod delDesignElem">
        <pc:chgData name="GOMEZ Coline" userId="c715e042-37e1-4b9a-8687-059cefed5d87" providerId="ADAL" clId="{5B4E7B2E-8DEB-40BA-A2C3-6AF389058885}" dt="2024-01-19T12:50:00.618" v="5592" actId="2696"/>
        <pc:sldMkLst>
          <pc:docMk/>
          <pc:sldMk cId="1806568263" sldId="286"/>
        </pc:sldMkLst>
        <pc:spChg chg="add del">
          <ac:chgData name="GOMEZ Coline" userId="c715e042-37e1-4b9a-8687-059cefed5d87" providerId="ADAL" clId="{5B4E7B2E-8DEB-40BA-A2C3-6AF389058885}" dt="2024-01-16T15:07:18.972" v="49"/>
          <ac:spMkLst>
            <pc:docMk/>
            <pc:sldMk cId="1806568263" sldId="286"/>
            <ac:spMk id="12" creationId="{A6EF5A53-0A64-4CA5-B9C7-1CB97CB5CF1C}"/>
          </ac:spMkLst>
        </pc:spChg>
        <pc:spChg chg="add del">
          <ac:chgData name="GOMEZ Coline" userId="c715e042-37e1-4b9a-8687-059cefed5d87" providerId="ADAL" clId="{5B4E7B2E-8DEB-40BA-A2C3-6AF389058885}" dt="2024-01-16T15:07:18.972" v="49"/>
          <ac:spMkLst>
            <pc:docMk/>
            <pc:sldMk cId="1806568263" sldId="286"/>
            <ac:spMk id="14" creationId="{34ABFBEA-4EB0-4D02-A2C0-1733CD3D6F12}"/>
          </ac:spMkLst>
        </pc:spChg>
        <pc:spChg chg="add del">
          <ac:chgData name="GOMEZ Coline" userId="c715e042-37e1-4b9a-8687-059cefed5d87" providerId="ADAL" clId="{5B4E7B2E-8DEB-40BA-A2C3-6AF389058885}" dt="2024-01-16T15:07:18.972" v="49"/>
          <ac:spMkLst>
            <pc:docMk/>
            <pc:sldMk cId="1806568263" sldId="286"/>
            <ac:spMk id="16" creationId="{19E083F6-57F4-487B-A766-EA0462B1EED8}"/>
          </ac:spMkLst>
        </pc:spChg>
        <pc:spChg chg="add del">
          <ac:chgData name="GOMEZ Coline" userId="c715e042-37e1-4b9a-8687-059cefed5d87" providerId="ADAL" clId="{5B4E7B2E-8DEB-40BA-A2C3-6AF389058885}" dt="2024-01-16T15:07:18.972" v="49"/>
          <ac:spMkLst>
            <pc:docMk/>
            <pc:sldMk cId="1806568263" sldId="286"/>
            <ac:spMk id="18" creationId="{C8742881-39E4-4A95-883C-92BEB90E5DA2}"/>
          </ac:spMkLst>
        </pc:spChg>
        <pc:spChg chg="add del">
          <ac:chgData name="GOMEZ Coline" userId="c715e042-37e1-4b9a-8687-059cefed5d87" providerId="ADAL" clId="{5B4E7B2E-8DEB-40BA-A2C3-6AF389058885}" dt="2024-01-16T15:07:18.972" v="49"/>
          <ac:spMkLst>
            <pc:docMk/>
            <pc:sldMk cId="1806568263" sldId="286"/>
            <ac:spMk id="20" creationId="{EE8087F3-C79C-45B6-B920-0683B8599381}"/>
          </ac:spMkLst>
        </pc:spChg>
        <pc:spChg chg="add del">
          <ac:chgData name="GOMEZ Coline" userId="c715e042-37e1-4b9a-8687-059cefed5d87" providerId="ADAL" clId="{5B4E7B2E-8DEB-40BA-A2C3-6AF389058885}" dt="2024-01-16T15:07:18.972" v="49"/>
          <ac:spMkLst>
            <pc:docMk/>
            <pc:sldMk cId="1806568263" sldId="286"/>
            <ac:spMk id="22" creationId="{D5870DA8-9099-4A8F-A7A7-4C328AB6656B}"/>
          </ac:spMkLst>
        </pc:spChg>
        <pc:spChg chg="add del">
          <ac:chgData name="GOMEZ Coline" userId="c715e042-37e1-4b9a-8687-059cefed5d87" providerId="ADAL" clId="{5B4E7B2E-8DEB-40BA-A2C3-6AF389058885}" dt="2024-01-16T15:07:18.972" v="49"/>
          <ac:spMkLst>
            <pc:docMk/>
            <pc:sldMk cId="1806568263" sldId="286"/>
            <ac:spMk id="24" creationId="{F15680D9-A85E-49DF-B973-30080D685265}"/>
          </ac:spMkLst>
        </pc:spChg>
        <pc:picChg chg="del">
          <ac:chgData name="GOMEZ Coline" userId="c715e042-37e1-4b9a-8687-059cefed5d87" providerId="ADAL" clId="{5B4E7B2E-8DEB-40BA-A2C3-6AF389058885}" dt="2024-01-16T15:11:12.351" v="107" actId="478"/>
          <ac:picMkLst>
            <pc:docMk/>
            <pc:sldMk cId="1806568263" sldId="286"/>
            <ac:picMk id="7" creationId="{736612FB-2CE2-1409-46FE-1958FB84F8D7}"/>
          </ac:picMkLst>
        </pc:picChg>
      </pc:sldChg>
      <pc:sldChg chg="addSp delSp modSp del mod ord">
        <pc:chgData name="GOMEZ Coline" userId="c715e042-37e1-4b9a-8687-059cefed5d87" providerId="ADAL" clId="{5B4E7B2E-8DEB-40BA-A2C3-6AF389058885}" dt="2024-01-16T15:15:14.610" v="166" actId="2696"/>
        <pc:sldMkLst>
          <pc:docMk/>
          <pc:sldMk cId="0" sldId="287"/>
        </pc:sldMkLst>
        <pc:spChg chg="mod">
          <ac:chgData name="GOMEZ Coline" userId="c715e042-37e1-4b9a-8687-059cefed5d87" providerId="ADAL" clId="{5B4E7B2E-8DEB-40BA-A2C3-6AF389058885}" dt="2024-01-16T15:05:06.349" v="15" actId="27636"/>
          <ac:spMkLst>
            <pc:docMk/>
            <pc:sldMk cId="0" sldId="287"/>
            <ac:spMk id="3" creationId="{E2314278-FD71-1647-62DD-D25178B8D7A6}"/>
          </ac:spMkLst>
        </pc:spChg>
        <pc:spChg chg="del mod">
          <ac:chgData name="GOMEZ Coline" userId="c715e042-37e1-4b9a-8687-059cefed5d87" providerId="ADAL" clId="{5B4E7B2E-8DEB-40BA-A2C3-6AF389058885}" dt="2024-01-16T15:09:13.137" v="78" actId="21"/>
          <ac:spMkLst>
            <pc:docMk/>
            <pc:sldMk cId="0" sldId="287"/>
            <ac:spMk id="4" creationId="{F1428278-D696-3C68-DAF5-C879756EE210}"/>
          </ac:spMkLst>
        </pc:spChg>
        <pc:spChg chg="add del mod">
          <ac:chgData name="GOMEZ Coline" userId="c715e042-37e1-4b9a-8687-059cefed5d87" providerId="ADAL" clId="{5B4E7B2E-8DEB-40BA-A2C3-6AF389058885}" dt="2024-01-16T15:04:12.081" v="5"/>
          <ac:spMkLst>
            <pc:docMk/>
            <pc:sldMk cId="0" sldId="287"/>
            <ac:spMk id="11" creationId="{C383D987-0BCF-E1D0-205C-8EDA1B1725FE}"/>
          </ac:spMkLst>
        </pc:spChg>
        <pc:spChg chg="add del mod">
          <ac:chgData name="GOMEZ Coline" userId="c715e042-37e1-4b9a-8687-059cefed5d87" providerId="ADAL" clId="{5B4E7B2E-8DEB-40BA-A2C3-6AF389058885}" dt="2024-01-16T15:04:41.534" v="10" actId="478"/>
          <ac:spMkLst>
            <pc:docMk/>
            <pc:sldMk cId="0" sldId="287"/>
            <ac:spMk id="12" creationId="{8259C6C0-8427-37E3-C787-7D3D66ADBB39}"/>
          </ac:spMkLst>
        </pc:spChg>
        <pc:spChg chg="add mod">
          <ac:chgData name="GOMEZ Coline" userId="c715e042-37e1-4b9a-8687-059cefed5d87" providerId="ADAL" clId="{5B4E7B2E-8DEB-40BA-A2C3-6AF389058885}" dt="2024-01-16T15:09:13.137" v="78" actId="21"/>
          <ac:spMkLst>
            <pc:docMk/>
            <pc:sldMk cId="0" sldId="287"/>
            <ac:spMk id="14" creationId="{443DD5FD-E013-0DCF-D994-ED813B161CF8}"/>
          </ac:spMkLst>
        </pc:spChg>
        <pc:picChg chg="del">
          <ac:chgData name="GOMEZ Coline" userId="c715e042-37e1-4b9a-8687-059cefed5d87" providerId="ADAL" clId="{5B4E7B2E-8DEB-40BA-A2C3-6AF389058885}" dt="2024-01-16T15:08:41.587" v="69" actId="21"/>
          <ac:picMkLst>
            <pc:docMk/>
            <pc:sldMk cId="0" sldId="287"/>
            <ac:picMk id="8" creationId="{8E3C48EF-F470-28C4-5261-8685DA04C93D}"/>
          </ac:picMkLst>
        </pc:picChg>
        <pc:picChg chg="del">
          <ac:chgData name="GOMEZ Coline" userId="c715e042-37e1-4b9a-8687-059cefed5d87" providerId="ADAL" clId="{5B4E7B2E-8DEB-40BA-A2C3-6AF389058885}" dt="2024-01-16T15:08:50.820" v="72" actId="21"/>
          <ac:picMkLst>
            <pc:docMk/>
            <pc:sldMk cId="0" sldId="287"/>
            <ac:picMk id="9" creationId="{6CA2D96D-7C9A-98F9-00CC-7726FE6671A0}"/>
          </ac:picMkLst>
        </pc:picChg>
        <pc:picChg chg="del">
          <ac:chgData name="GOMEZ Coline" userId="c715e042-37e1-4b9a-8687-059cefed5d87" providerId="ADAL" clId="{5B4E7B2E-8DEB-40BA-A2C3-6AF389058885}" dt="2024-01-16T15:09:01.050" v="75" actId="21"/>
          <ac:picMkLst>
            <pc:docMk/>
            <pc:sldMk cId="0" sldId="287"/>
            <ac:picMk id="10" creationId="{A5B09CCE-5985-92EE-59D2-0B624582C986}"/>
          </ac:picMkLst>
        </pc:picChg>
      </pc:sldChg>
      <pc:sldChg chg="addSp delSp modSp add mod ord">
        <pc:chgData name="GOMEZ Coline" userId="c715e042-37e1-4b9a-8687-059cefed5d87" providerId="ADAL" clId="{5B4E7B2E-8DEB-40BA-A2C3-6AF389058885}" dt="2024-01-23T13:20:09.885" v="10383" actId="1076"/>
        <pc:sldMkLst>
          <pc:docMk/>
          <pc:sldMk cId="2478213457" sldId="288"/>
        </pc:sldMkLst>
        <pc:spChg chg="del">
          <ac:chgData name="GOMEZ Coline" userId="c715e042-37e1-4b9a-8687-059cefed5d87" providerId="ADAL" clId="{5B4E7B2E-8DEB-40BA-A2C3-6AF389058885}" dt="2024-01-16T15:08:05.617" v="60" actId="478"/>
          <ac:spMkLst>
            <pc:docMk/>
            <pc:sldMk cId="2478213457" sldId="288"/>
            <ac:spMk id="2" creationId="{615EE345-3BEA-F686-DAF4-0BBAFB0E026E}"/>
          </ac:spMkLst>
        </pc:spChg>
        <pc:spChg chg="add mod">
          <ac:chgData name="GOMEZ Coline" userId="c715e042-37e1-4b9a-8687-059cefed5d87" providerId="ADAL" clId="{5B4E7B2E-8DEB-40BA-A2C3-6AF389058885}" dt="2024-01-23T13:20:09.885" v="10383" actId="1076"/>
          <ac:spMkLst>
            <pc:docMk/>
            <pc:sldMk cId="2478213457" sldId="288"/>
            <ac:spMk id="3" creationId="{7452C791-83CC-DDC1-57E3-5A98BE120176}"/>
          </ac:spMkLst>
        </pc:spChg>
        <pc:spChg chg="add mod">
          <ac:chgData name="GOMEZ Coline" userId="c715e042-37e1-4b9a-8687-059cefed5d87" providerId="ADAL" clId="{5B4E7B2E-8DEB-40BA-A2C3-6AF389058885}" dt="2024-01-19T14:21:46.857" v="6776" actId="20577"/>
          <ac:spMkLst>
            <pc:docMk/>
            <pc:sldMk cId="2478213457" sldId="288"/>
            <ac:spMk id="4" creationId="{1C3A8118-CEFC-55F7-3EE0-6628BDF0652C}"/>
          </ac:spMkLst>
        </pc:spChg>
        <pc:spChg chg="del">
          <ac:chgData name="GOMEZ Coline" userId="c715e042-37e1-4b9a-8687-059cefed5d87" providerId="ADAL" clId="{5B4E7B2E-8DEB-40BA-A2C3-6AF389058885}" dt="2024-01-16T15:07:59.500" v="57" actId="478"/>
          <ac:spMkLst>
            <pc:docMk/>
            <pc:sldMk cId="2478213457" sldId="288"/>
            <ac:spMk id="5" creationId="{C7F14B71-64F0-0436-7596-360DA50629A0}"/>
          </ac:spMkLst>
        </pc:spChg>
        <pc:spChg chg="add del mod">
          <ac:chgData name="GOMEZ Coline" userId="c715e042-37e1-4b9a-8687-059cefed5d87" providerId="ADAL" clId="{5B4E7B2E-8DEB-40BA-A2C3-6AF389058885}" dt="2024-01-16T15:08:23.232" v="65" actId="478"/>
          <ac:spMkLst>
            <pc:docMk/>
            <pc:sldMk cId="2478213457" sldId="288"/>
            <ac:spMk id="6" creationId="{2963BE25-1BFB-152A-5C77-61F726621D3A}"/>
          </ac:spMkLst>
        </pc:spChg>
        <pc:picChg chg="add mod">
          <ac:chgData name="GOMEZ Coline" userId="c715e042-37e1-4b9a-8687-059cefed5d87" providerId="ADAL" clId="{5B4E7B2E-8DEB-40BA-A2C3-6AF389058885}" dt="2024-01-19T12:54:23.834" v="5686" actId="1076"/>
          <ac:picMkLst>
            <pc:docMk/>
            <pc:sldMk cId="2478213457" sldId="288"/>
            <ac:picMk id="2" creationId="{492271C7-A2A8-ADB0-59DA-876CE856012F}"/>
          </ac:picMkLst>
        </pc:picChg>
        <pc:picChg chg="add del mod">
          <ac:chgData name="GOMEZ Coline" userId="c715e042-37e1-4b9a-8687-059cefed5d87" providerId="ADAL" clId="{5B4E7B2E-8DEB-40BA-A2C3-6AF389058885}" dt="2024-01-19T14:21:03.679" v="6764" actId="478"/>
          <ac:picMkLst>
            <pc:docMk/>
            <pc:sldMk cId="2478213457" sldId="288"/>
            <ac:picMk id="7" creationId="{6C2D94FD-BF8B-7A46-693C-69E71E597476}"/>
          </ac:picMkLst>
        </pc:picChg>
        <pc:picChg chg="add del mod">
          <ac:chgData name="GOMEZ Coline" userId="c715e042-37e1-4b9a-8687-059cefed5d87" providerId="ADAL" clId="{5B4E7B2E-8DEB-40BA-A2C3-6AF389058885}" dt="2024-01-19T12:54:16.600" v="5684" actId="478"/>
          <ac:picMkLst>
            <pc:docMk/>
            <pc:sldMk cId="2478213457" sldId="288"/>
            <ac:picMk id="8" creationId="{5CCFCE3C-3015-774F-1D08-B6A0AA2E8EEA}"/>
          </ac:picMkLst>
        </pc:picChg>
        <pc:picChg chg="add mod">
          <ac:chgData name="GOMEZ Coline" userId="c715e042-37e1-4b9a-8687-059cefed5d87" providerId="ADAL" clId="{5B4E7B2E-8DEB-40BA-A2C3-6AF389058885}" dt="2024-01-16T15:08:57.157" v="74" actId="1076"/>
          <ac:picMkLst>
            <pc:docMk/>
            <pc:sldMk cId="2478213457" sldId="288"/>
            <ac:picMk id="9" creationId="{8C3E6D90-E792-B189-5A08-CE0A8854FFFC}"/>
          </ac:picMkLst>
        </pc:picChg>
        <pc:picChg chg="add mod">
          <ac:chgData name="GOMEZ Coline" userId="c715e042-37e1-4b9a-8687-059cefed5d87" providerId="ADAL" clId="{5B4E7B2E-8DEB-40BA-A2C3-6AF389058885}" dt="2024-01-16T15:09:07.153" v="77" actId="1076"/>
          <ac:picMkLst>
            <pc:docMk/>
            <pc:sldMk cId="2478213457" sldId="288"/>
            <ac:picMk id="10" creationId="{E6231ABA-DD76-4BBA-1EED-5537853BC1E2}"/>
          </ac:picMkLst>
        </pc:picChg>
        <pc:picChg chg="add del mod">
          <ac:chgData name="GOMEZ Coline" userId="c715e042-37e1-4b9a-8687-059cefed5d87" providerId="ADAL" clId="{5B4E7B2E-8DEB-40BA-A2C3-6AF389058885}" dt="2024-01-19T14:19:00.660" v="6671" actId="478"/>
          <ac:picMkLst>
            <pc:docMk/>
            <pc:sldMk cId="2478213457" sldId="288"/>
            <ac:picMk id="11" creationId="{72FE720D-2D3F-814D-199C-C7C8BAA80430}"/>
          </ac:picMkLst>
        </pc:picChg>
      </pc:sldChg>
      <pc:sldChg chg="addSp modSp new mod ord setBg">
        <pc:chgData name="GOMEZ Coline" userId="c715e042-37e1-4b9a-8687-059cefed5d87" providerId="ADAL" clId="{5B4E7B2E-8DEB-40BA-A2C3-6AF389058885}" dt="2024-01-22T09:51:58.832" v="9194" actId="1076"/>
        <pc:sldMkLst>
          <pc:docMk/>
          <pc:sldMk cId="243539548" sldId="289"/>
        </pc:sldMkLst>
        <pc:spChg chg="mod">
          <ac:chgData name="GOMEZ Coline" userId="c715e042-37e1-4b9a-8687-059cefed5d87" providerId="ADAL" clId="{5B4E7B2E-8DEB-40BA-A2C3-6AF389058885}" dt="2024-01-22T09:51:56.013" v="9193" actId="1076"/>
          <ac:spMkLst>
            <pc:docMk/>
            <pc:sldMk cId="243539548" sldId="289"/>
            <ac:spMk id="2" creationId="{8E702370-47C3-76C4-2E49-4BCBDC8C73CF}"/>
          </ac:spMkLst>
        </pc:spChg>
        <pc:spChg chg="mod">
          <ac:chgData name="GOMEZ Coline" userId="c715e042-37e1-4b9a-8687-059cefed5d87" providerId="ADAL" clId="{5B4E7B2E-8DEB-40BA-A2C3-6AF389058885}" dt="2024-01-19T14:16:49.072" v="6633" actId="1076"/>
          <ac:spMkLst>
            <pc:docMk/>
            <pc:sldMk cId="243539548" sldId="289"/>
            <ac:spMk id="3" creationId="{FFD6B869-E732-512A-82F9-64BD36DEC6EB}"/>
          </ac:spMkLst>
        </pc:spChg>
        <pc:spChg chg="add mod">
          <ac:chgData name="GOMEZ Coline" userId="c715e042-37e1-4b9a-8687-059cefed5d87" providerId="ADAL" clId="{5B4E7B2E-8DEB-40BA-A2C3-6AF389058885}" dt="2024-01-22T09:51:52.958" v="9192" actId="1076"/>
          <ac:spMkLst>
            <pc:docMk/>
            <pc:sldMk cId="243539548" sldId="289"/>
            <ac:spMk id="5" creationId="{EAB92736-B58F-68CD-0FDC-E66CDC2F3E3B}"/>
          </ac:spMkLst>
        </pc:spChg>
        <pc:spChg chg="add mod">
          <ac:chgData name="GOMEZ Coline" userId="c715e042-37e1-4b9a-8687-059cefed5d87" providerId="ADAL" clId="{5B4E7B2E-8DEB-40BA-A2C3-6AF389058885}" dt="2024-01-22T09:51:58.832" v="9194" actId="1076"/>
          <ac:spMkLst>
            <pc:docMk/>
            <pc:sldMk cId="243539548" sldId="289"/>
            <ac:spMk id="6" creationId="{31D082FC-F479-9F9D-5B28-24B2BBAC1307}"/>
          </ac:spMkLst>
        </pc:spChg>
        <pc:picChg chg="add mod">
          <ac:chgData name="GOMEZ Coline" userId="c715e042-37e1-4b9a-8687-059cefed5d87" providerId="ADAL" clId="{5B4E7B2E-8DEB-40BA-A2C3-6AF389058885}" dt="2024-01-19T12:53:53.989" v="5680" actId="14100"/>
          <ac:picMkLst>
            <pc:docMk/>
            <pc:sldMk cId="243539548" sldId="289"/>
            <ac:picMk id="4" creationId="{78EB1F00-D26A-971A-6E97-EEDE6731AC29}"/>
          </ac:picMkLst>
        </pc:picChg>
      </pc:sldChg>
      <pc:sldChg chg="addSp delSp modSp new mod setBg">
        <pc:chgData name="GOMEZ Coline" userId="c715e042-37e1-4b9a-8687-059cefed5d87" providerId="ADAL" clId="{5B4E7B2E-8DEB-40BA-A2C3-6AF389058885}" dt="2024-01-23T13:44:31.313" v="10419" actId="20577"/>
        <pc:sldMkLst>
          <pc:docMk/>
          <pc:sldMk cId="4045893939" sldId="290"/>
        </pc:sldMkLst>
        <pc:spChg chg="mod">
          <ac:chgData name="GOMEZ Coline" userId="c715e042-37e1-4b9a-8687-059cefed5d87" providerId="ADAL" clId="{5B4E7B2E-8DEB-40BA-A2C3-6AF389058885}" dt="2024-01-23T13:42:55.223" v="10417" actId="14100"/>
          <ac:spMkLst>
            <pc:docMk/>
            <pc:sldMk cId="4045893939" sldId="290"/>
            <ac:spMk id="2" creationId="{4163B049-33F8-9DCA-BDC2-355096E9D06D}"/>
          </ac:spMkLst>
        </pc:spChg>
        <pc:spChg chg="mod">
          <ac:chgData name="GOMEZ Coline" userId="c715e042-37e1-4b9a-8687-059cefed5d87" providerId="ADAL" clId="{5B4E7B2E-8DEB-40BA-A2C3-6AF389058885}" dt="2024-01-23T13:44:31.313" v="10419" actId="20577"/>
          <ac:spMkLst>
            <pc:docMk/>
            <pc:sldMk cId="4045893939" sldId="290"/>
            <ac:spMk id="3" creationId="{AFB67989-3501-E4FB-D6A1-519E6A856C57}"/>
          </ac:spMkLst>
        </pc:spChg>
        <pc:graphicFrameChg chg="add mod modGraphic">
          <ac:chgData name="GOMEZ Coline" userId="c715e042-37e1-4b9a-8687-059cefed5d87" providerId="ADAL" clId="{5B4E7B2E-8DEB-40BA-A2C3-6AF389058885}" dt="2024-01-19T14:22:13.657" v="6777" actId="20577"/>
          <ac:graphicFrameMkLst>
            <pc:docMk/>
            <pc:sldMk cId="4045893939" sldId="290"/>
            <ac:graphicFrameMk id="6" creationId="{BB435282-A3CA-025E-CA55-004BACF2C0AC}"/>
          </ac:graphicFrameMkLst>
        </pc:graphicFrameChg>
        <pc:picChg chg="add mod">
          <ac:chgData name="GOMEZ Coline" userId="c715e042-37e1-4b9a-8687-059cefed5d87" providerId="ADAL" clId="{5B4E7B2E-8DEB-40BA-A2C3-6AF389058885}" dt="2024-01-19T12:54:39.239" v="5688" actId="1076"/>
          <ac:picMkLst>
            <pc:docMk/>
            <pc:sldMk cId="4045893939" sldId="290"/>
            <ac:picMk id="4" creationId="{91FF19C5-0E13-6AE7-E655-1E430BE23857}"/>
          </ac:picMkLst>
        </pc:picChg>
        <pc:picChg chg="add del mod">
          <ac:chgData name="GOMEZ Coline" userId="c715e042-37e1-4b9a-8687-059cefed5d87" providerId="ADAL" clId="{5B4E7B2E-8DEB-40BA-A2C3-6AF389058885}" dt="2024-01-19T13:13:08.841" v="5781" actId="478"/>
          <ac:picMkLst>
            <pc:docMk/>
            <pc:sldMk cId="4045893939" sldId="290"/>
            <ac:picMk id="5" creationId="{BD420114-5807-ADC1-AB28-43589F456115}"/>
          </ac:picMkLst>
        </pc:picChg>
      </pc:sldChg>
      <pc:sldChg chg="new del">
        <pc:chgData name="GOMEZ Coline" userId="c715e042-37e1-4b9a-8687-059cefed5d87" providerId="ADAL" clId="{5B4E7B2E-8DEB-40BA-A2C3-6AF389058885}" dt="2024-01-17T14:34:37.710" v="519" actId="2696"/>
        <pc:sldMkLst>
          <pc:docMk/>
          <pc:sldMk cId="3463911267" sldId="291"/>
        </pc:sldMkLst>
      </pc:sldChg>
      <pc:sldChg chg="addSp modSp add del mod modNotesTx">
        <pc:chgData name="GOMEZ Coline" userId="c715e042-37e1-4b9a-8687-059cefed5d87" providerId="ADAL" clId="{5B4E7B2E-8DEB-40BA-A2C3-6AF389058885}" dt="2024-01-19T13:15:42.031" v="5861" actId="2696"/>
        <pc:sldMkLst>
          <pc:docMk/>
          <pc:sldMk cId="2338212334" sldId="292"/>
        </pc:sldMkLst>
        <pc:spChg chg="mod">
          <ac:chgData name="GOMEZ Coline" userId="c715e042-37e1-4b9a-8687-059cefed5d87" providerId="ADAL" clId="{5B4E7B2E-8DEB-40BA-A2C3-6AF389058885}" dt="2024-01-17T14:34:59.930" v="541" actId="14100"/>
          <ac:spMkLst>
            <pc:docMk/>
            <pc:sldMk cId="2338212334" sldId="292"/>
            <ac:spMk id="2" creationId="{4163B049-33F8-9DCA-BDC2-355096E9D06D}"/>
          </ac:spMkLst>
        </pc:spChg>
        <pc:spChg chg="mod">
          <ac:chgData name="GOMEZ Coline" userId="c715e042-37e1-4b9a-8687-059cefed5d87" providerId="ADAL" clId="{5B4E7B2E-8DEB-40BA-A2C3-6AF389058885}" dt="2024-01-17T14:44:21.379" v="1015" actId="20577"/>
          <ac:spMkLst>
            <pc:docMk/>
            <pc:sldMk cId="2338212334" sldId="292"/>
            <ac:spMk id="3" creationId="{AFB67989-3501-E4FB-D6A1-519E6A856C57}"/>
          </ac:spMkLst>
        </pc:spChg>
        <pc:picChg chg="add mod">
          <ac:chgData name="GOMEZ Coline" userId="c715e042-37e1-4b9a-8687-059cefed5d87" providerId="ADAL" clId="{5B4E7B2E-8DEB-40BA-A2C3-6AF389058885}" dt="2024-01-19T12:54:50.434" v="5690" actId="1076"/>
          <ac:picMkLst>
            <pc:docMk/>
            <pc:sldMk cId="2338212334" sldId="292"/>
            <ac:picMk id="4" creationId="{F5E8B3DF-AED3-87BF-CC4D-2D397CB1EFDF}"/>
          </ac:picMkLst>
        </pc:picChg>
      </pc:sldChg>
      <pc:sldChg chg="new del">
        <pc:chgData name="GOMEZ Coline" userId="c715e042-37e1-4b9a-8687-059cefed5d87" providerId="ADAL" clId="{5B4E7B2E-8DEB-40BA-A2C3-6AF389058885}" dt="2024-01-17T15:04:31.292" v="1055" actId="2696"/>
        <pc:sldMkLst>
          <pc:docMk/>
          <pc:sldMk cId="2368828859" sldId="293"/>
        </pc:sldMkLst>
      </pc:sldChg>
      <pc:sldChg chg="addSp delSp modSp add del mod ord modShow">
        <pc:chgData name="GOMEZ Coline" userId="c715e042-37e1-4b9a-8687-059cefed5d87" providerId="ADAL" clId="{5B4E7B2E-8DEB-40BA-A2C3-6AF389058885}" dt="2024-01-23T13:15:38.103" v="10312" actId="2696"/>
        <pc:sldMkLst>
          <pc:docMk/>
          <pc:sldMk cId="2110209541" sldId="294"/>
        </pc:sldMkLst>
        <pc:spChg chg="mod">
          <ac:chgData name="GOMEZ Coline" userId="c715e042-37e1-4b9a-8687-059cefed5d87" providerId="ADAL" clId="{5B4E7B2E-8DEB-40BA-A2C3-6AF389058885}" dt="2024-01-17T15:05:08.183" v="1078" actId="14100"/>
          <ac:spMkLst>
            <pc:docMk/>
            <pc:sldMk cId="2110209541" sldId="294"/>
            <ac:spMk id="2" creationId="{4163B049-33F8-9DCA-BDC2-355096E9D06D}"/>
          </ac:spMkLst>
        </pc:spChg>
        <pc:spChg chg="del">
          <ac:chgData name="GOMEZ Coline" userId="c715e042-37e1-4b9a-8687-059cefed5d87" providerId="ADAL" clId="{5B4E7B2E-8DEB-40BA-A2C3-6AF389058885}" dt="2024-01-17T15:04:36.420" v="1056" actId="478"/>
          <ac:spMkLst>
            <pc:docMk/>
            <pc:sldMk cId="2110209541" sldId="294"/>
            <ac:spMk id="3" creationId="{AFB67989-3501-E4FB-D6A1-519E6A856C57}"/>
          </ac:spMkLst>
        </pc:spChg>
        <pc:spChg chg="add del mod">
          <ac:chgData name="GOMEZ Coline" userId="c715e042-37e1-4b9a-8687-059cefed5d87" providerId="ADAL" clId="{5B4E7B2E-8DEB-40BA-A2C3-6AF389058885}" dt="2024-01-17T15:04:42.399" v="1059" actId="478"/>
          <ac:spMkLst>
            <pc:docMk/>
            <pc:sldMk cId="2110209541" sldId="294"/>
            <ac:spMk id="5" creationId="{03A6C7DB-0B52-C9A9-97C6-1DF796F581B8}"/>
          </ac:spMkLst>
        </pc:spChg>
        <pc:spChg chg="mod">
          <ac:chgData name="GOMEZ Coline" userId="c715e042-37e1-4b9a-8687-059cefed5d87" providerId="ADAL" clId="{5B4E7B2E-8DEB-40BA-A2C3-6AF389058885}" dt="2024-01-17T15:04:38.109" v="1057"/>
          <ac:spMkLst>
            <pc:docMk/>
            <pc:sldMk cId="2110209541" sldId="294"/>
            <ac:spMk id="7" creationId="{075AFB51-2DD2-AB4A-8899-F32230084F4B}"/>
          </ac:spMkLst>
        </pc:spChg>
        <pc:spChg chg="mod">
          <ac:chgData name="GOMEZ Coline" userId="c715e042-37e1-4b9a-8687-059cefed5d87" providerId="ADAL" clId="{5B4E7B2E-8DEB-40BA-A2C3-6AF389058885}" dt="2024-01-17T15:04:38.109" v="1057"/>
          <ac:spMkLst>
            <pc:docMk/>
            <pc:sldMk cId="2110209541" sldId="294"/>
            <ac:spMk id="8" creationId="{6D62D080-7CB2-DC1E-A739-F09A02042031}"/>
          </ac:spMkLst>
        </pc:spChg>
        <pc:spChg chg="mod">
          <ac:chgData name="GOMEZ Coline" userId="c715e042-37e1-4b9a-8687-059cefed5d87" providerId="ADAL" clId="{5B4E7B2E-8DEB-40BA-A2C3-6AF389058885}" dt="2024-01-17T15:04:38.109" v="1057"/>
          <ac:spMkLst>
            <pc:docMk/>
            <pc:sldMk cId="2110209541" sldId="294"/>
            <ac:spMk id="9" creationId="{AC45F1CF-B01A-FBDB-B107-902AD99E108D}"/>
          </ac:spMkLst>
        </pc:spChg>
        <pc:spChg chg="mod">
          <ac:chgData name="GOMEZ Coline" userId="c715e042-37e1-4b9a-8687-059cefed5d87" providerId="ADAL" clId="{5B4E7B2E-8DEB-40BA-A2C3-6AF389058885}" dt="2024-01-17T15:04:38.109" v="1057"/>
          <ac:spMkLst>
            <pc:docMk/>
            <pc:sldMk cId="2110209541" sldId="294"/>
            <ac:spMk id="10" creationId="{667F1F64-768A-40DD-FBA0-6903D4EC5170}"/>
          </ac:spMkLst>
        </pc:spChg>
        <pc:spChg chg="mod">
          <ac:chgData name="GOMEZ Coline" userId="c715e042-37e1-4b9a-8687-059cefed5d87" providerId="ADAL" clId="{5B4E7B2E-8DEB-40BA-A2C3-6AF389058885}" dt="2024-01-17T15:04:38.109" v="1057"/>
          <ac:spMkLst>
            <pc:docMk/>
            <pc:sldMk cId="2110209541" sldId="294"/>
            <ac:spMk id="11" creationId="{C230319B-608F-00D1-23DB-E43C67D76F41}"/>
          </ac:spMkLst>
        </pc:spChg>
        <pc:spChg chg="mod">
          <ac:chgData name="GOMEZ Coline" userId="c715e042-37e1-4b9a-8687-059cefed5d87" providerId="ADAL" clId="{5B4E7B2E-8DEB-40BA-A2C3-6AF389058885}" dt="2024-01-17T15:04:38.109" v="1057"/>
          <ac:spMkLst>
            <pc:docMk/>
            <pc:sldMk cId="2110209541" sldId="294"/>
            <ac:spMk id="12" creationId="{B7E84CA8-EDDD-FEC8-A84E-1F6B9A7F31A9}"/>
          </ac:spMkLst>
        </pc:spChg>
        <pc:spChg chg="mod">
          <ac:chgData name="GOMEZ Coline" userId="c715e042-37e1-4b9a-8687-059cefed5d87" providerId="ADAL" clId="{5B4E7B2E-8DEB-40BA-A2C3-6AF389058885}" dt="2024-01-17T15:04:38.109" v="1057"/>
          <ac:spMkLst>
            <pc:docMk/>
            <pc:sldMk cId="2110209541" sldId="294"/>
            <ac:spMk id="13" creationId="{5FCFCDC1-1311-AC0B-015B-DA0AA78F29D3}"/>
          </ac:spMkLst>
        </pc:spChg>
        <pc:spChg chg="mod">
          <ac:chgData name="GOMEZ Coline" userId="c715e042-37e1-4b9a-8687-059cefed5d87" providerId="ADAL" clId="{5B4E7B2E-8DEB-40BA-A2C3-6AF389058885}" dt="2024-01-17T15:04:38.109" v="1057"/>
          <ac:spMkLst>
            <pc:docMk/>
            <pc:sldMk cId="2110209541" sldId="294"/>
            <ac:spMk id="14" creationId="{347E98B8-FB15-4E40-00D0-6A8997533E24}"/>
          </ac:spMkLst>
        </pc:spChg>
        <pc:spChg chg="mod">
          <ac:chgData name="GOMEZ Coline" userId="c715e042-37e1-4b9a-8687-059cefed5d87" providerId="ADAL" clId="{5B4E7B2E-8DEB-40BA-A2C3-6AF389058885}" dt="2024-01-17T15:04:38.109" v="1057"/>
          <ac:spMkLst>
            <pc:docMk/>
            <pc:sldMk cId="2110209541" sldId="294"/>
            <ac:spMk id="15" creationId="{EFBCC9C2-16D6-0612-BF8B-6FD65EB7B276}"/>
          </ac:spMkLst>
        </pc:spChg>
        <pc:spChg chg="mod">
          <ac:chgData name="GOMEZ Coline" userId="c715e042-37e1-4b9a-8687-059cefed5d87" providerId="ADAL" clId="{5B4E7B2E-8DEB-40BA-A2C3-6AF389058885}" dt="2024-01-17T15:04:38.109" v="1057"/>
          <ac:spMkLst>
            <pc:docMk/>
            <pc:sldMk cId="2110209541" sldId="294"/>
            <ac:spMk id="16" creationId="{1B4F2291-B969-DD8A-86C6-0162A17B9CB0}"/>
          </ac:spMkLst>
        </pc:spChg>
        <pc:spChg chg="mod">
          <ac:chgData name="GOMEZ Coline" userId="c715e042-37e1-4b9a-8687-059cefed5d87" providerId="ADAL" clId="{5B4E7B2E-8DEB-40BA-A2C3-6AF389058885}" dt="2024-01-17T15:04:38.109" v="1057"/>
          <ac:spMkLst>
            <pc:docMk/>
            <pc:sldMk cId="2110209541" sldId="294"/>
            <ac:spMk id="17" creationId="{2B8D7999-3979-964F-032A-C97B292E1050}"/>
          </ac:spMkLst>
        </pc:spChg>
        <pc:spChg chg="mod">
          <ac:chgData name="GOMEZ Coline" userId="c715e042-37e1-4b9a-8687-059cefed5d87" providerId="ADAL" clId="{5B4E7B2E-8DEB-40BA-A2C3-6AF389058885}" dt="2024-01-17T15:04:38.109" v="1057"/>
          <ac:spMkLst>
            <pc:docMk/>
            <pc:sldMk cId="2110209541" sldId="294"/>
            <ac:spMk id="18" creationId="{CE75E826-518A-95C2-0AC1-84E1FC87A182}"/>
          </ac:spMkLst>
        </pc:spChg>
        <pc:spChg chg="mod">
          <ac:chgData name="GOMEZ Coline" userId="c715e042-37e1-4b9a-8687-059cefed5d87" providerId="ADAL" clId="{5B4E7B2E-8DEB-40BA-A2C3-6AF389058885}" dt="2024-01-17T15:04:38.109" v="1057"/>
          <ac:spMkLst>
            <pc:docMk/>
            <pc:sldMk cId="2110209541" sldId="294"/>
            <ac:spMk id="19" creationId="{393DDE40-12D7-D32E-8266-97AD1D168813}"/>
          </ac:spMkLst>
        </pc:spChg>
        <pc:spChg chg="mod">
          <ac:chgData name="GOMEZ Coline" userId="c715e042-37e1-4b9a-8687-059cefed5d87" providerId="ADAL" clId="{5B4E7B2E-8DEB-40BA-A2C3-6AF389058885}" dt="2024-01-17T15:04:38.109" v="1057"/>
          <ac:spMkLst>
            <pc:docMk/>
            <pc:sldMk cId="2110209541" sldId="294"/>
            <ac:spMk id="20" creationId="{F40870D2-E64B-62A9-F3A8-ABA7C119B5EF}"/>
          </ac:spMkLst>
        </pc:spChg>
        <pc:spChg chg="mod">
          <ac:chgData name="GOMEZ Coline" userId="c715e042-37e1-4b9a-8687-059cefed5d87" providerId="ADAL" clId="{5B4E7B2E-8DEB-40BA-A2C3-6AF389058885}" dt="2024-01-17T15:04:38.109" v="1057"/>
          <ac:spMkLst>
            <pc:docMk/>
            <pc:sldMk cId="2110209541" sldId="294"/>
            <ac:spMk id="21" creationId="{D6CA6D80-9073-E57B-B166-3C099ED4FF0F}"/>
          </ac:spMkLst>
        </pc:spChg>
        <pc:spChg chg="mod">
          <ac:chgData name="GOMEZ Coline" userId="c715e042-37e1-4b9a-8687-059cefed5d87" providerId="ADAL" clId="{5B4E7B2E-8DEB-40BA-A2C3-6AF389058885}" dt="2024-01-17T15:04:38.109" v="1057"/>
          <ac:spMkLst>
            <pc:docMk/>
            <pc:sldMk cId="2110209541" sldId="294"/>
            <ac:spMk id="22" creationId="{B6BCFCA8-D974-AC39-172F-158EE3506D72}"/>
          </ac:spMkLst>
        </pc:spChg>
        <pc:spChg chg="mod">
          <ac:chgData name="GOMEZ Coline" userId="c715e042-37e1-4b9a-8687-059cefed5d87" providerId="ADAL" clId="{5B4E7B2E-8DEB-40BA-A2C3-6AF389058885}" dt="2024-01-17T15:04:38.109" v="1057"/>
          <ac:spMkLst>
            <pc:docMk/>
            <pc:sldMk cId="2110209541" sldId="294"/>
            <ac:spMk id="23" creationId="{24638A9F-1020-16F0-2233-BCB5C05B39CA}"/>
          </ac:spMkLst>
        </pc:spChg>
        <pc:spChg chg="mod">
          <ac:chgData name="GOMEZ Coline" userId="c715e042-37e1-4b9a-8687-059cefed5d87" providerId="ADAL" clId="{5B4E7B2E-8DEB-40BA-A2C3-6AF389058885}" dt="2024-01-17T15:04:38.109" v="1057"/>
          <ac:spMkLst>
            <pc:docMk/>
            <pc:sldMk cId="2110209541" sldId="294"/>
            <ac:spMk id="24" creationId="{359CDEE8-D4F8-6431-F265-A1BE83D6A193}"/>
          </ac:spMkLst>
        </pc:spChg>
        <pc:spChg chg="mod">
          <ac:chgData name="GOMEZ Coline" userId="c715e042-37e1-4b9a-8687-059cefed5d87" providerId="ADAL" clId="{5B4E7B2E-8DEB-40BA-A2C3-6AF389058885}" dt="2024-01-17T15:06:48.248" v="1128" actId="20577"/>
          <ac:spMkLst>
            <pc:docMk/>
            <pc:sldMk cId="2110209541" sldId="294"/>
            <ac:spMk id="25" creationId="{4386DC02-4202-F539-394B-CC07EE9F7276}"/>
          </ac:spMkLst>
        </pc:spChg>
        <pc:spChg chg="mod">
          <ac:chgData name="GOMEZ Coline" userId="c715e042-37e1-4b9a-8687-059cefed5d87" providerId="ADAL" clId="{5B4E7B2E-8DEB-40BA-A2C3-6AF389058885}" dt="2024-01-17T15:04:38.109" v="1057"/>
          <ac:spMkLst>
            <pc:docMk/>
            <pc:sldMk cId="2110209541" sldId="294"/>
            <ac:spMk id="26" creationId="{C6E802DA-D83D-2FA7-B03A-3388AA71CF72}"/>
          </ac:spMkLst>
        </pc:spChg>
        <pc:spChg chg="mod">
          <ac:chgData name="GOMEZ Coline" userId="c715e042-37e1-4b9a-8687-059cefed5d87" providerId="ADAL" clId="{5B4E7B2E-8DEB-40BA-A2C3-6AF389058885}" dt="2024-01-17T15:04:38.109" v="1057"/>
          <ac:spMkLst>
            <pc:docMk/>
            <pc:sldMk cId="2110209541" sldId="294"/>
            <ac:spMk id="27" creationId="{B9322BA7-0FEB-2348-AA62-A0EDE2ABB30C}"/>
          </ac:spMkLst>
        </pc:spChg>
        <pc:spChg chg="add mod">
          <ac:chgData name="GOMEZ Coline" userId="c715e042-37e1-4b9a-8687-059cefed5d87" providerId="ADAL" clId="{5B4E7B2E-8DEB-40BA-A2C3-6AF389058885}" dt="2024-01-17T15:06:20.465" v="1119" actId="20577"/>
          <ac:spMkLst>
            <pc:docMk/>
            <pc:sldMk cId="2110209541" sldId="294"/>
            <ac:spMk id="28" creationId="{5C2BC300-7485-0E7F-2CBB-4EA0BAE439A0}"/>
          </ac:spMkLst>
        </pc:spChg>
        <pc:grpChg chg="add mod">
          <ac:chgData name="GOMEZ Coline" userId="c715e042-37e1-4b9a-8687-059cefed5d87" providerId="ADAL" clId="{5B4E7B2E-8DEB-40BA-A2C3-6AF389058885}" dt="2024-01-17T15:05:15.927" v="1079" actId="14100"/>
          <ac:grpSpMkLst>
            <pc:docMk/>
            <pc:sldMk cId="2110209541" sldId="294"/>
            <ac:grpSpMk id="6" creationId="{C6C3F227-869E-E843-EA3C-B776801FE297}"/>
          </ac:grpSpMkLst>
        </pc:grpChg>
        <pc:picChg chg="add mod">
          <ac:chgData name="GOMEZ Coline" userId="c715e042-37e1-4b9a-8687-059cefed5d87" providerId="ADAL" clId="{5B4E7B2E-8DEB-40BA-A2C3-6AF389058885}" dt="2024-01-19T12:54:57.946" v="5692" actId="1076"/>
          <ac:picMkLst>
            <pc:docMk/>
            <pc:sldMk cId="2110209541" sldId="294"/>
            <ac:picMk id="3" creationId="{ABA8042A-9E1B-FE0A-5EA9-FA5910CF8591}"/>
          </ac:picMkLst>
        </pc:picChg>
      </pc:sldChg>
      <pc:sldChg chg="addSp delSp modSp add mod">
        <pc:chgData name="GOMEZ Coline" userId="c715e042-37e1-4b9a-8687-059cefed5d87" providerId="ADAL" clId="{5B4E7B2E-8DEB-40BA-A2C3-6AF389058885}" dt="2024-01-19T13:34:06.315" v="6161" actId="27636"/>
        <pc:sldMkLst>
          <pc:docMk/>
          <pc:sldMk cId="1576489658" sldId="295"/>
        </pc:sldMkLst>
        <pc:spChg chg="mod">
          <ac:chgData name="GOMEZ Coline" userId="c715e042-37e1-4b9a-8687-059cefed5d87" providerId="ADAL" clId="{5B4E7B2E-8DEB-40BA-A2C3-6AF389058885}" dt="2024-01-19T13:34:06.315" v="6161" actId="27636"/>
          <ac:spMkLst>
            <pc:docMk/>
            <pc:sldMk cId="1576489658" sldId="295"/>
            <ac:spMk id="2" creationId="{4163B049-33F8-9DCA-BDC2-355096E9D06D}"/>
          </ac:spMkLst>
        </pc:spChg>
        <pc:spChg chg="del">
          <ac:chgData name="GOMEZ Coline" userId="c715e042-37e1-4b9a-8687-059cefed5d87" providerId="ADAL" clId="{5B4E7B2E-8DEB-40BA-A2C3-6AF389058885}" dt="2024-01-17T15:10:31.033" v="1179" actId="478"/>
          <ac:spMkLst>
            <pc:docMk/>
            <pc:sldMk cId="1576489658" sldId="295"/>
            <ac:spMk id="28" creationId="{5C2BC300-7485-0E7F-2CBB-4EA0BAE439A0}"/>
          </ac:spMkLst>
        </pc:spChg>
        <pc:grpChg chg="del">
          <ac:chgData name="GOMEZ Coline" userId="c715e042-37e1-4b9a-8687-059cefed5d87" providerId="ADAL" clId="{5B4E7B2E-8DEB-40BA-A2C3-6AF389058885}" dt="2024-01-17T15:10:28.186" v="1178" actId="478"/>
          <ac:grpSpMkLst>
            <pc:docMk/>
            <pc:sldMk cId="1576489658" sldId="295"/>
            <ac:grpSpMk id="6" creationId="{C6C3F227-869E-E843-EA3C-B776801FE297}"/>
          </ac:grpSpMkLst>
        </pc:grpChg>
        <pc:graphicFrameChg chg="add mod modGraphic">
          <ac:chgData name="GOMEZ Coline" userId="c715e042-37e1-4b9a-8687-059cefed5d87" providerId="ADAL" clId="{5B4E7B2E-8DEB-40BA-A2C3-6AF389058885}" dt="2024-01-17T15:22:49.773" v="1840" actId="2165"/>
          <ac:graphicFrameMkLst>
            <pc:docMk/>
            <pc:sldMk cId="1576489658" sldId="295"/>
            <ac:graphicFrameMk id="3" creationId="{570C5D04-2B34-A9F8-64FD-AAC4CF68F6A8}"/>
          </ac:graphicFrameMkLst>
        </pc:graphicFrameChg>
        <pc:picChg chg="add mod">
          <ac:chgData name="GOMEZ Coline" userId="c715e042-37e1-4b9a-8687-059cefed5d87" providerId="ADAL" clId="{5B4E7B2E-8DEB-40BA-A2C3-6AF389058885}" dt="2024-01-19T12:55:04.863" v="5694" actId="1076"/>
          <ac:picMkLst>
            <pc:docMk/>
            <pc:sldMk cId="1576489658" sldId="295"/>
            <ac:picMk id="4" creationId="{7125F5CB-5AB1-90E0-CC9B-832905070618}"/>
          </ac:picMkLst>
        </pc:picChg>
      </pc:sldChg>
      <pc:sldChg chg="add del ord">
        <pc:chgData name="GOMEZ Coline" userId="c715e042-37e1-4b9a-8687-059cefed5d87" providerId="ADAL" clId="{5B4E7B2E-8DEB-40BA-A2C3-6AF389058885}" dt="2024-01-19T12:48:55.232" v="5570" actId="2696"/>
        <pc:sldMkLst>
          <pc:docMk/>
          <pc:sldMk cId="3780096270" sldId="296"/>
        </pc:sldMkLst>
      </pc:sldChg>
      <pc:sldChg chg="addSp delSp modSp add mod">
        <pc:chgData name="GOMEZ Coline" userId="c715e042-37e1-4b9a-8687-059cefed5d87" providerId="ADAL" clId="{5B4E7B2E-8DEB-40BA-A2C3-6AF389058885}" dt="2024-01-23T15:40:03.344" v="11316"/>
        <pc:sldMkLst>
          <pc:docMk/>
          <pc:sldMk cId="1365102825" sldId="297"/>
        </pc:sldMkLst>
        <pc:spChg chg="del">
          <ac:chgData name="GOMEZ Coline" userId="c715e042-37e1-4b9a-8687-059cefed5d87" providerId="ADAL" clId="{5B4E7B2E-8DEB-40BA-A2C3-6AF389058885}" dt="2024-01-19T10:42:49.670" v="1901" actId="478"/>
          <ac:spMkLst>
            <pc:docMk/>
            <pc:sldMk cId="1365102825" sldId="297"/>
            <ac:spMk id="2" creationId="{615EE345-3BEA-F686-DAF4-0BBAFB0E026E}"/>
          </ac:spMkLst>
        </pc:spChg>
        <pc:spChg chg="add del mod">
          <ac:chgData name="GOMEZ Coline" userId="c715e042-37e1-4b9a-8687-059cefed5d87" providerId="ADAL" clId="{5B4E7B2E-8DEB-40BA-A2C3-6AF389058885}" dt="2024-01-19T10:42:51.890" v="1902" actId="478"/>
          <ac:spMkLst>
            <pc:docMk/>
            <pc:sldMk cId="1365102825" sldId="297"/>
            <ac:spMk id="4" creationId="{78ECC024-EDE0-1D5C-7569-9D08CB9F61D2}"/>
          </ac:spMkLst>
        </pc:spChg>
        <pc:spChg chg="del">
          <ac:chgData name="GOMEZ Coline" userId="c715e042-37e1-4b9a-8687-059cefed5d87" providerId="ADAL" clId="{5B4E7B2E-8DEB-40BA-A2C3-6AF389058885}" dt="2024-01-19T10:42:47.794" v="1900" actId="478"/>
          <ac:spMkLst>
            <pc:docMk/>
            <pc:sldMk cId="1365102825" sldId="297"/>
            <ac:spMk id="5" creationId="{C7F14B71-64F0-0436-7596-360DA50629A0}"/>
          </ac:spMkLst>
        </pc:spChg>
        <pc:graphicFrameChg chg="add mod modGraphic">
          <ac:chgData name="GOMEZ Coline" userId="c715e042-37e1-4b9a-8687-059cefed5d87" providerId="ADAL" clId="{5B4E7B2E-8DEB-40BA-A2C3-6AF389058885}" dt="2024-01-23T15:40:03.344" v="11316"/>
          <ac:graphicFrameMkLst>
            <pc:docMk/>
            <pc:sldMk cId="1365102825" sldId="297"/>
            <ac:graphicFrameMk id="6" creationId="{72C15CF6-9010-F410-16CD-78A1697BD554}"/>
          </ac:graphicFrameMkLst>
        </pc:graphicFrameChg>
        <pc:picChg chg="add mod">
          <ac:chgData name="GOMEZ Coline" userId="c715e042-37e1-4b9a-8687-059cefed5d87" providerId="ADAL" clId="{5B4E7B2E-8DEB-40BA-A2C3-6AF389058885}" dt="2024-01-19T12:55:20.425" v="5698" actId="1076"/>
          <ac:picMkLst>
            <pc:docMk/>
            <pc:sldMk cId="1365102825" sldId="297"/>
            <ac:picMk id="8" creationId="{7A3AF6F7-C920-FE19-315C-C1A953738F3E}"/>
          </ac:picMkLst>
        </pc:picChg>
      </pc:sldChg>
      <pc:sldChg chg="addSp modSp add mod">
        <pc:chgData name="GOMEZ Coline" userId="c715e042-37e1-4b9a-8687-059cefed5d87" providerId="ADAL" clId="{5B4E7B2E-8DEB-40BA-A2C3-6AF389058885}" dt="2024-01-23T14:21:44.746" v="10746" actId="33524"/>
        <pc:sldMkLst>
          <pc:docMk/>
          <pc:sldMk cId="3182438299" sldId="298"/>
        </pc:sldMkLst>
        <pc:graphicFrameChg chg="mod modGraphic">
          <ac:chgData name="GOMEZ Coline" userId="c715e042-37e1-4b9a-8687-059cefed5d87" providerId="ADAL" clId="{5B4E7B2E-8DEB-40BA-A2C3-6AF389058885}" dt="2024-01-23T14:21:44.746" v="10746" actId="33524"/>
          <ac:graphicFrameMkLst>
            <pc:docMk/>
            <pc:sldMk cId="3182438299" sldId="298"/>
            <ac:graphicFrameMk id="6" creationId="{72C15CF6-9010-F410-16CD-78A1697BD554}"/>
          </ac:graphicFrameMkLst>
        </pc:graphicFrameChg>
        <pc:picChg chg="add mod">
          <ac:chgData name="GOMEZ Coline" userId="c715e042-37e1-4b9a-8687-059cefed5d87" providerId="ADAL" clId="{5B4E7B2E-8DEB-40BA-A2C3-6AF389058885}" dt="2024-01-19T12:55:29.635" v="5700" actId="1076"/>
          <ac:picMkLst>
            <pc:docMk/>
            <pc:sldMk cId="3182438299" sldId="298"/>
            <ac:picMk id="3" creationId="{854E12A0-C875-C3A0-DCCC-9D5C97F501ED}"/>
          </ac:picMkLst>
        </pc:picChg>
      </pc:sldChg>
      <pc:sldChg chg="addSp modSp add mod">
        <pc:chgData name="GOMEZ Coline" userId="c715e042-37e1-4b9a-8687-059cefed5d87" providerId="ADAL" clId="{5B4E7B2E-8DEB-40BA-A2C3-6AF389058885}" dt="2024-01-23T15:10:27.574" v="11072" actId="313"/>
        <pc:sldMkLst>
          <pc:docMk/>
          <pc:sldMk cId="3072110710" sldId="299"/>
        </pc:sldMkLst>
        <pc:graphicFrameChg chg="mod modGraphic">
          <ac:chgData name="GOMEZ Coline" userId="c715e042-37e1-4b9a-8687-059cefed5d87" providerId="ADAL" clId="{5B4E7B2E-8DEB-40BA-A2C3-6AF389058885}" dt="2024-01-23T15:10:27.574" v="11072" actId="313"/>
          <ac:graphicFrameMkLst>
            <pc:docMk/>
            <pc:sldMk cId="3072110710" sldId="299"/>
            <ac:graphicFrameMk id="6" creationId="{72C15CF6-9010-F410-16CD-78A1697BD554}"/>
          </ac:graphicFrameMkLst>
        </pc:graphicFrameChg>
        <pc:picChg chg="add mod">
          <ac:chgData name="GOMEZ Coline" userId="c715e042-37e1-4b9a-8687-059cefed5d87" providerId="ADAL" clId="{5B4E7B2E-8DEB-40BA-A2C3-6AF389058885}" dt="2024-01-19T12:55:38.444" v="5702" actId="1076"/>
          <ac:picMkLst>
            <pc:docMk/>
            <pc:sldMk cId="3072110710" sldId="299"/>
            <ac:picMk id="3" creationId="{8B240102-DAA7-2B98-0B85-40FA8A8F5922}"/>
          </ac:picMkLst>
        </pc:picChg>
      </pc:sldChg>
      <pc:sldChg chg="addSp modSp add mod modNotesTx">
        <pc:chgData name="GOMEZ Coline" userId="c715e042-37e1-4b9a-8687-059cefed5d87" providerId="ADAL" clId="{5B4E7B2E-8DEB-40BA-A2C3-6AF389058885}" dt="2024-01-23T15:40:10.315" v="11317" actId="478"/>
        <pc:sldMkLst>
          <pc:docMk/>
          <pc:sldMk cId="2328359366" sldId="300"/>
        </pc:sldMkLst>
        <pc:graphicFrameChg chg="mod modGraphic">
          <ac:chgData name="GOMEZ Coline" userId="c715e042-37e1-4b9a-8687-059cefed5d87" providerId="ADAL" clId="{5B4E7B2E-8DEB-40BA-A2C3-6AF389058885}" dt="2024-01-23T15:40:10.315" v="11317" actId="478"/>
          <ac:graphicFrameMkLst>
            <pc:docMk/>
            <pc:sldMk cId="2328359366" sldId="300"/>
            <ac:graphicFrameMk id="6" creationId="{72C15CF6-9010-F410-16CD-78A1697BD554}"/>
          </ac:graphicFrameMkLst>
        </pc:graphicFrameChg>
        <pc:picChg chg="add mod">
          <ac:chgData name="GOMEZ Coline" userId="c715e042-37e1-4b9a-8687-059cefed5d87" providerId="ADAL" clId="{5B4E7B2E-8DEB-40BA-A2C3-6AF389058885}" dt="2024-01-19T12:55:46.951" v="5704" actId="1076"/>
          <ac:picMkLst>
            <pc:docMk/>
            <pc:sldMk cId="2328359366" sldId="300"/>
            <ac:picMk id="3" creationId="{44919D6C-1236-E032-E06E-C3CAEEFC9BA5}"/>
          </ac:picMkLst>
        </pc:picChg>
      </pc:sldChg>
      <pc:sldChg chg="addSp delSp modSp add mod ord">
        <pc:chgData name="GOMEZ Coline" userId="c715e042-37e1-4b9a-8687-059cefed5d87" providerId="ADAL" clId="{5B4E7B2E-8DEB-40BA-A2C3-6AF389058885}" dt="2024-01-22T09:12:16.692" v="8041"/>
        <pc:sldMkLst>
          <pc:docMk/>
          <pc:sldMk cId="2498640014" sldId="301"/>
        </pc:sldMkLst>
        <pc:spChg chg="add mod">
          <ac:chgData name="GOMEZ Coline" userId="c715e042-37e1-4b9a-8687-059cefed5d87" providerId="ADAL" clId="{5B4E7B2E-8DEB-40BA-A2C3-6AF389058885}" dt="2024-01-19T13:35:04.698" v="6172" actId="14100"/>
          <ac:spMkLst>
            <pc:docMk/>
            <pc:sldMk cId="2498640014" sldId="301"/>
            <ac:spMk id="2" creationId="{EE9F9C22-CBC0-CABF-41FE-219A84B3A7AC}"/>
          </ac:spMkLst>
        </pc:spChg>
        <pc:graphicFrameChg chg="del">
          <ac:chgData name="GOMEZ Coline" userId="c715e042-37e1-4b9a-8687-059cefed5d87" providerId="ADAL" clId="{5B4E7B2E-8DEB-40BA-A2C3-6AF389058885}" dt="2024-01-19T12:52:37.934" v="5612" actId="478"/>
          <ac:graphicFrameMkLst>
            <pc:docMk/>
            <pc:sldMk cId="2498640014" sldId="301"/>
            <ac:graphicFrameMk id="6" creationId="{72C15CF6-9010-F410-16CD-78A1697BD554}"/>
          </ac:graphicFrameMkLst>
        </pc:graphicFrameChg>
        <pc:picChg chg="add mod">
          <ac:chgData name="GOMEZ Coline" userId="c715e042-37e1-4b9a-8687-059cefed5d87" providerId="ADAL" clId="{5B4E7B2E-8DEB-40BA-A2C3-6AF389058885}" dt="2024-01-19T12:56:01.850" v="5708" actId="1076"/>
          <ac:picMkLst>
            <pc:docMk/>
            <pc:sldMk cId="2498640014" sldId="301"/>
            <ac:picMk id="3" creationId="{9408378E-A6F7-2330-4781-0DADEA2D88E3}"/>
          </ac:picMkLst>
        </pc:picChg>
      </pc:sldChg>
      <pc:sldChg chg="addSp delSp modSp add mod ord modNotesTx">
        <pc:chgData name="GOMEZ Coline" userId="c715e042-37e1-4b9a-8687-059cefed5d87" providerId="ADAL" clId="{5B4E7B2E-8DEB-40BA-A2C3-6AF389058885}" dt="2024-01-23T13:15:13.252" v="10311" actId="313"/>
        <pc:sldMkLst>
          <pc:docMk/>
          <pc:sldMk cId="2138419944" sldId="302"/>
        </pc:sldMkLst>
        <pc:spChg chg="add mod">
          <ac:chgData name="GOMEZ Coline" userId="c715e042-37e1-4b9a-8687-059cefed5d87" providerId="ADAL" clId="{5B4E7B2E-8DEB-40BA-A2C3-6AF389058885}" dt="2024-01-19T13:34:41.371" v="6167" actId="403"/>
          <ac:spMkLst>
            <pc:docMk/>
            <pc:sldMk cId="2138419944" sldId="302"/>
            <ac:spMk id="2" creationId="{41AEE798-6150-13EA-F144-CF0927FE386B}"/>
          </ac:spMkLst>
        </pc:spChg>
        <pc:spChg chg="add mod">
          <ac:chgData name="GOMEZ Coline" userId="c715e042-37e1-4b9a-8687-059cefed5d87" providerId="ADAL" clId="{5B4E7B2E-8DEB-40BA-A2C3-6AF389058885}" dt="2024-01-23T13:15:13.252" v="10311" actId="313"/>
          <ac:spMkLst>
            <pc:docMk/>
            <pc:sldMk cId="2138419944" sldId="302"/>
            <ac:spMk id="4" creationId="{330EE6C6-5C02-0DBC-3654-FE6E4F962AD1}"/>
          </ac:spMkLst>
        </pc:spChg>
        <pc:graphicFrameChg chg="del">
          <ac:chgData name="GOMEZ Coline" userId="c715e042-37e1-4b9a-8687-059cefed5d87" providerId="ADAL" clId="{5B4E7B2E-8DEB-40BA-A2C3-6AF389058885}" dt="2024-01-19T13:27:21.109" v="5877" actId="478"/>
          <ac:graphicFrameMkLst>
            <pc:docMk/>
            <pc:sldMk cId="2138419944" sldId="302"/>
            <ac:graphicFrameMk id="6" creationId="{72C15CF6-9010-F410-16CD-78A1697BD554}"/>
          </ac:graphicFrameMkLst>
        </pc:graphicFrameChg>
      </pc:sldChg>
      <pc:sldChg chg="addSp delSp modSp add mod ord modNotesTx">
        <pc:chgData name="GOMEZ Coline" userId="c715e042-37e1-4b9a-8687-059cefed5d87" providerId="ADAL" clId="{5B4E7B2E-8DEB-40BA-A2C3-6AF389058885}" dt="2024-01-23T15:47:15.492" v="11357" actId="20577"/>
        <pc:sldMkLst>
          <pc:docMk/>
          <pc:sldMk cId="3233580211" sldId="303"/>
        </pc:sldMkLst>
        <pc:spChg chg="mod">
          <ac:chgData name="GOMEZ Coline" userId="c715e042-37e1-4b9a-8687-059cefed5d87" providerId="ADAL" clId="{5B4E7B2E-8DEB-40BA-A2C3-6AF389058885}" dt="2024-01-22T08:55:42.624" v="6912" actId="14100"/>
          <ac:spMkLst>
            <pc:docMk/>
            <pc:sldMk cId="3233580211" sldId="303"/>
            <ac:spMk id="2" creationId="{41AEE798-6150-13EA-F144-CF0927FE386B}"/>
          </ac:spMkLst>
        </pc:spChg>
        <pc:spChg chg="del">
          <ac:chgData name="GOMEZ Coline" userId="c715e042-37e1-4b9a-8687-059cefed5d87" providerId="ADAL" clId="{5B4E7B2E-8DEB-40BA-A2C3-6AF389058885}" dt="2024-01-19T13:29:30.113" v="5952" actId="478"/>
          <ac:spMkLst>
            <pc:docMk/>
            <pc:sldMk cId="3233580211" sldId="303"/>
            <ac:spMk id="4" creationId="{330EE6C6-5C02-0DBC-3654-FE6E4F962AD1}"/>
          </ac:spMkLst>
        </pc:spChg>
        <pc:spChg chg="add mod">
          <ac:chgData name="GOMEZ Coline" userId="c715e042-37e1-4b9a-8687-059cefed5d87" providerId="ADAL" clId="{5B4E7B2E-8DEB-40BA-A2C3-6AF389058885}" dt="2024-01-22T09:34:19.413" v="8774" actId="14100"/>
          <ac:spMkLst>
            <pc:docMk/>
            <pc:sldMk cId="3233580211" sldId="303"/>
            <ac:spMk id="4" creationId="{67D29D25-83F9-2D8F-4072-9856EE8E4CFD}"/>
          </ac:spMkLst>
        </pc:spChg>
        <pc:spChg chg="add mod">
          <ac:chgData name="GOMEZ Coline" userId="c715e042-37e1-4b9a-8687-059cefed5d87" providerId="ADAL" clId="{5B4E7B2E-8DEB-40BA-A2C3-6AF389058885}" dt="2024-01-22T09:34:28.412" v="8775" actId="14100"/>
          <ac:spMkLst>
            <pc:docMk/>
            <pc:sldMk cId="3233580211" sldId="303"/>
            <ac:spMk id="5" creationId="{FEEFA3E0-0753-A682-C2F7-3786EFD8A68A}"/>
          </ac:spMkLst>
        </pc:spChg>
        <pc:spChg chg="add mod">
          <ac:chgData name="GOMEZ Coline" userId="c715e042-37e1-4b9a-8687-059cefed5d87" providerId="ADAL" clId="{5B4E7B2E-8DEB-40BA-A2C3-6AF389058885}" dt="2024-01-23T15:47:15.492" v="11357" actId="20577"/>
          <ac:spMkLst>
            <pc:docMk/>
            <pc:sldMk cId="3233580211" sldId="303"/>
            <ac:spMk id="6" creationId="{65E3142E-F3A0-1547-6308-0F484F85E215}"/>
          </ac:spMkLst>
        </pc:spChg>
        <pc:cxnChg chg="add mod">
          <ac:chgData name="GOMEZ Coline" userId="c715e042-37e1-4b9a-8687-059cefed5d87" providerId="ADAL" clId="{5B4E7B2E-8DEB-40BA-A2C3-6AF389058885}" dt="2024-01-22T09:30:44.394" v="8419" actId="1076"/>
          <ac:cxnSpMkLst>
            <pc:docMk/>
            <pc:sldMk cId="3233580211" sldId="303"/>
            <ac:cxnSpMk id="7" creationId="{B2064A97-BA0F-DD47-E104-2D7637846BA9}"/>
          </ac:cxnSpMkLst>
        </pc:cxnChg>
        <pc:cxnChg chg="add mod">
          <ac:chgData name="GOMEZ Coline" userId="c715e042-37e1-4b9a-8687-059cefed5d87" providerId="ADAL" clId="{5B4E7B2E-8DEB-40BA-A2C3-6AF389058885}" dt="2024-01-22T09:30:37.707" v="8417" actId="1076"/>
          <ac:cxnSpMkLst>
            <pc:docMk/>
            <pc:sldMk cId="3233580211" sldId="303"/>
            <ac:cxnSpMk id="8" creationId="{A34DB5E2-F2CF-DE48-1A9B-22C6BDFDDBC9}"/>
          </ac:cxnSpMkLst>
        </pc:cxnChg>
      </pc:sldChg>
      <pc:sldChg chg="addSp delSp modSp add del mod">
        <pc:chgData name="GOMEZ Coline" userId="c715e042-37e1-4b9a-8687-059cefed5d87" providerId="ADAL" clId="{5B4E7B2E-8DEB-40BA-A2C3-6AF389058885}" dt="2024-01-19T13:52:41.155" v="6390" actId="2696"/>
        <pc:sldMkLst>
          <pc:docMk/>
          <pc:sldMk cId="1169645049" sldId="304"/>
        </pc:sldMkLst>
        <pc:spChg chg="mod">
          <ac:chgData name="GOMEZ Coline" userId="c715e042-37e1-4b9a-8687-059cefed5d87" providerId="ADAL" clId="{5B4E7B2E-8DEB-40BA-A2C3-6AF389058885}" dt="2024-01-19T13:34:49.477" v="6170" actId="403"/>
          <ac:spMkLst>
            <pc:docMk/>
            <pc:sldMk cId="1169645049" sldId="304"/>
            <ac:spMk id="2" creationId="{41AEE798-6150-13EA-F144-CF0927FE386B}"/>
          </ac:spMkLst>
        </pc:spChg>
        <pc:spChg chg="del mod">
          <ac:chgData name="GOMEZ Coline" userId="c715e042-37e1-4b9a-8687-059cefed5d87" providerId="ADAL" clId="{5B4E7B2E-8DEB-40BA-A2C3-6AF389058885}" dt="2024-01-19T13:37:21.670" v="6174" actId="478"/>
          <ac:spMkLst>
            <pc:docMk/>
            <pc:sldMk cId="1169645049" sldId="304"/>
            <ac:spMk id="4" creationId="{330EE6C6-5C02-0DBC-3654-FE6E4F962AD1}"/>
          </ac:spMkLst>
        </pc:spChg>
        <pc:graphicFrameChg chg="add del mod modGraphic">
          <ac:chgData name="GOMEZ Coline" userId="c715e042-37e1-4b9a-8687-059cefed5d87" providerId="ADAL" clId="{5B4E7B2E-8DEB-40BA-A2C3-6AF389058885}" dt="2024-01-19T13:41:04.034" v="6221" actId="478"/>
          <ac:graphicFrameMkLst>
            <pc:docMk/>
            <pc:sldMk cId="1169645049" sldId="304"/>
            <ac:graphicFrameMk id="5" creationId="{38A9A4FB-3584-88C6-3AD0-A97AD9CDB815}"/>
          </ac:graphicFrameMkLst>
        </pc:graphicFrameChg>
        <pc:graphicFrameChg chg="add del mod modGraphic">
          <ac:chgData name="GOMEZ Coline" userId="c715e042-37e1-4b9a-8687-059cefed5d87" providerId="ADAL" clId="{5B4E7B2E-8DEB-40BA-A2C3-6AF389058885}" dt="2024-01-19T13:42:51.816" v="6234" actId="478"/>
          <ac:graphicFrameMkLst>
            <pc:docMk/>
            <pc:sldMk cId="1169645049" sldId="304"/>
            <ac:graphicFrameMk id="6" creationId="{E40C8D60-7344-01AD-A730-BCD4322DBB67}"/>
          </ac:graphicFrameMkLst>
        </pc:graphicFrameChg>
        <pc:graphicFrameChg chg="add mod modGraphic">
          <ac:chgData name="GOMEZ Coline" userId="c715e042-37e1-4b9a-8687-059cefed5d87" providerId="ADAL" clId="{5B4E7B2E-8DEB-40BA-A2C3-6AF389058885}" dt="2024-01-19T13:46:06.703" v="6344" actId="20577"/>
          <ac:graphicFrameMkLst>
            <pc:docMk/>
            <pc:sldMk cId="1169645049" sldId="304"/>
            <ac:graphicFrameMk id="7" creationId="{521681E5-04CB-4220-6C71-44D7225A3AEE}"/>
          </ac:graphicFrameMkLst>
        </pc:graphicFrameChg>
      </pc:sldChg>
      <pc:sldChg chg="addSp delSp modSp add mod ord modNotesTx">
        <pc:chgData name="GOMEZ Coline" userId="c715e042-37e1-4b9a-8687-059cefed5d87" providerId="ADAL" clId="{5B4E7B2E-8DEB-40BA-A2C3-6AF389058885}" dt="2024-01-23T15:50:09.787" v="11378" actId="20577"/>
        <pc:sldMkLst>
          <pc:docMk/>
          <pc:sldMk cId="1684323762" sldId="305"/>
        </pc:sldMkLst>
        <pc:spChg chg="mod">
          <ac:chgData name="GOMEZ Coline" userId="c715e042-37e1-4b9a-8687-059cefed5d87" providerId="ADAL" clId="{5B4E7B2E-8DEB-40BA-A2C3-6AF389058885}" dt="2024-01-22T09:49:15.496" v="9092" actId="20577"/>
          <ac:spMkLst>
            <pc:docMk/>
            <pc:sldMk cId="1684323762" sldId="305"/>
            <ac:spMk id="2" creationId="{41AEE798-6150-13EA-F144-CF0927FE386B}"/>
          </ac:spMkLst>
        </pc:spChg>
        <pc:graphicFrameChg chg="add mod modGraphic">
          <ac:chgData name="GOMEZ Coline" userId="c715e042-37e1-4b9a-8687-059cefed5d87" providerId="ADAL" clId="{5B4E7B2E-8DEB-40BA-A2C3-6AF389058885}" dt="2024-01-23T15:50:09.787" v="11378" actId="20577"/>
          <ac:graphicFrameMkLst>
            <pc:docMk/>
            <pc:sldMk cId="1684323762" sldId="305"/>
            <ac:graphicFrameMk id="4" creationId="{2CD8DCE9-56BA-52EE-4B23-3F2324836B20}"/>
          </ac:graphicFrameMkLst>
        </pc:graphicFrameChg>
        <pc:graphicFrameChg chg="del mod modGraphic">
          <ac:chgData name="GOMEZ Coline" userId="c715e042-37e1-4b9a-8687-059cefed5d87" providerId="ADAL" clId="{5B4E7B2E-8DEB-40BA-A2C3-6AF389058885}" dt="2024-01-22T09:37:22.538" v="8797" actId="478"/>
          <ac:graphicFrameMkLst>
            <pc:docMk/>
            <pc:sldMk cId="1684323762" sldId="305"/>
            <ac:graphicFrameMk id="5" creationId="{38A9A4FB-3584-88C6-3AD0-A97AD9CDB815}"/>
          </ac:graphicFrameMkLst>
        </pc:graphicFrameChg>
        <pc:graphicFrameChg chg="del">
          <ac:chgData name="GOMEZ Coline" userId="c715e042-37e1-4b9a-8687-059cefed5d87" providerId="ADAL" clId="{5B4E7B2E-8DEB-40BA-A2C3-6AF389058885}" dt="2024-01-19T13:46:35.222" v="6345" actId="478"/>
          <ac:graphicFrameMkLst>
            <pc:docMk/>
            <pc:sldMk cId="1684323762" sldId="305"/>
            <ac:graphicFrameMk id="6" creationId="{E40C8D60-7344-01AD-A730-BCD4322DBB67}"/>
          </ac:graphicFrameMkLst>
        </pc:graphicFrameChg>
      </pc:sldChg>
      <pc:sldChg chg="addSp modSp add mod">
        <pc:chgData name="GOMEZ Coline" userId="c715e042-37e1-4b9a-8687-059cefed5d87" providerId="ADAL" clId="{5B4E7B2E-8DEB-40BA-A2C3-6AF389058885}" dt="2024-01-22T10:11:06.873" v="9911" actId="1076"/>
        <pc:sldMkLst>
          <pc:docMk/>
          <pc:sldMk cId="314719299" sldId="306"/>
        </pc:sldMkLst>
        <pc:spChg chg="mod">
          <ac:chgData name="GOMEZ Coline" userId="c715e042-37e1-4b9a-8687-059cefed5d87" providerId="ADAL" clId="{5B4E7B2E-8DEB-40BA-A2C3-6AF389058885}" dt="2024-01-22T09:57:03.963" v="9281" actId="20577"/>
          <ac:spMkLst>
            <pc:docMk/>
            <pc:sldMk cId="314719299" sldId="306"/>
            <ac:spMk id="2" creationId="{41AEE798-6150-13EA-F144-CF0927FE386B}"/>
          </ac:spMkLst>
        </pc:spChg>
        <pc:spChg chg="mod">
          <ac:chgData name="GOMEZ Coline" userId="c715e042-37e1-4b9a-8687-059cefed5d87" providerId="ADAL" clId="{5B4E7B2E-8DEB-40BA-A2C3-6AF389058885}" dt="2024-01-22T10:10:59.992" v="9909" actId="1076"/>
          <ac:spMkLst>
            <pc:docMk/>
            <pc:sldMk cId="314719299" sldId="306"/>
            <ac:spMk id="4" creationId="{330EE6C6-5C02-0DBC-3654-FE6E4F962AD1}"/>
          </ac:spMkLst>
        </pc:spChg>
        <pc:spChg chg="add mod">
          <ac:chgData name="GOMEZ Coline" userId="c715e042-37e1-4b9a-8687-059cefed5d87" providerId="ADAL" clId="{5B4E7B2E-8DEB-40BA-A2C3-6AF389058885}" dt="2024-01-22T10:11:03.335" v="9910" actId="1076"/>
          <ac:spMkLst>
            <pc:docMk/>
            <pc:sldMk cId="314719299" sldId="306"/>
            <ac:spMk id="5" creationId="{B11E68FB-F528-4ABB-9A62-A56C9A2F3BD1}"/>
          </ac:spMkLst>
        </pc:spChg>
        <pc:spChg chg="add mod">
          <ac:chgData name="GOMEZ Coline" userId="c715e042-37e1-4b9a-8687-059cefed5d87" providerId="ADAL" clId="{5B4E7B2E-8DEB-40BA-A2C3-6AF389058885}" dt="2024-01-22T10:11:06.873" v="9911" actId="1076"/>
          <ac:spMkLst>
            <pc:docMk/>
            <pc:sldMk cId="314719299" sldId="306"/>
            <ac:spMk id="6" creationId="{B5B39758-52EC-8BBC-AD4E-9CFE81AED677}"/>
          </ac:spMkLst>
        </pc:spChg>
      </pc:sldChg>
      <pc:sldChg chg="modSp add del mod">
        <pc:chgData name="GOMEZ Coline" userId="c715e042-37e1-4b9a-8687-059cefed5d87" providerId="ADAL" clId="{5B4E7B2E-8DEB-40BA-A2C3-6AF389058885}" dt="2024-01-22T09:49:45.328" v="9094" actId="47"/>
        <pc:sldMkLst>
          <pc:docMk/>
          <pc:sldMk cId="976400120" sldId="306"/>
        </pc:sldMkLst>
        <pc:spChg chg="mod">
          <ac:chgData name="GOMEZ Coline" userId="c715e042-37e1-4b9a-8687-059cefed5d87" providerId="ADAL" clId="{5B4E7B2E-8DEB-40BA-A2C3-6AF389058885}" dt="2024-01-19T14:26:30.974" v="6829" actId="1076"/>
          <ac:spMkLst>
            <pc:docMk/>
            <pc:sldMk cId="976400120" sldId="306"/>
            <ac:spMk id="5" creationId="{FEEFA3E0-0753-A682-C2F7-3786EFD8A68A}"/>
          </ac:spMkLst>
        </pc:spChg>
        <pc:spChg chg="mod">
          <ac:chgData name="GOMEZ Coline" userId="c715e042-37e1-4b9a-8687-059cefed5d87" providerId="ADAL" clId="{5B4E7B2E-8DEB-40BA-A2C3-6AF389058885}" dt="2024-01-19T14:26:44.382" v="6833" actId="1076"/>
          <ac:spMkLst>
            <pc:docMk/>
            <pc:sldMk cId="976400120" sldId="306"/>
            <ac:spMk id="6" creationId="{65E3142E-F3A0-1547-6308-0F484F85E215}"/>
          </ac:spMkLst>
        </pc:spChg>
        <pc:cxnChg chg="mod">
          <ac:chgData name="GOMEZ Coline" userId="c715e042-37e1-4b9a-8687-059cefed5d87" providerId="ADAL" clId="{5B4E7B2E-8DEB-40BA-A2C3-6AF389058885}" dt="2024-01-19T14:26:46.603" v="6834" actId="1076"/>
          <ac:cxnSpMkLst>
            <pc:docMk/>
            <pc:sldMk cId="976400120" sldId="306"/>
            <ac:cxnSpMk id="8" creationId="{A34DB5E2-F2CF-DE48-1A9B-22C6BDFDDBC9}"/>
          </ac:cxnSpMkLst>
        </pc:cxnChg>
      </pc:sldChg>
      <pc:sldChg chg="add del">
        <pc:chgData name="GOMEZ Coline" userId="c715e042-37e1-4b9a-8687-059cefed5d87" providerId="ADAL" clId="{5B4E7B2E-8DEB-40BA-A2C3-6AF389058885}" dt="2024-01-22T09:49:44.227" v="9093" actId="47"/>
        <pc:sldMkLst>
          <pc:docMk/>
          <pc:sldMk cId="597841583" sldId="307"/>
        </pc:sldMkLst>
      </pc:sldChg>
    </pc:docChg>
  </pc:docChgLst>
  <pc:docChgLst>
    <pc:chgData name="GOMEZ Coline" userId="c715e042-37e1-4b9a-8687-059cefed5d87" providerId="ADAL" clId="{2178B17A-4DB3-4133-9CD3-F09B642C9DB1}"/>
    <pc:docChg chg="custSel modSld sldOrd">
      <pc:chgData name="GOMEZ Coline" userId="c715e042-37e1-4b9a-8687-059cefed5d87" providerId="ADAL" clId="{2178B17A-4DB3-4133-9CD3-F09B642C9DB1}" dt="2024-03-22T08:51:58.417" v="66"/>
      <pc:docMkLst>
        <pc:docMk/>
      </pc:docMkLst>
      <pc:sldChg chg="addSp delSp modSp mod">
        <pc:chgData name="GOMEZ Coline" userId="c715e042-37e1-4b9a-8687-059cefed5d87" providerId="ADAL" clId="{2178B17A-4DB3-4133-9CD3-F09B642C9DB1}" dt="2024-03-22T08:49:16.690" v="46" actId="20577"/>
        <pc:sldMkLst>
          <pc:docMk/>
          <pc:sldMk cId="1576489658" sldId="295"/>
        </pc:sldMkLst>
        <pc:graphicFrameChg chg="del">
          <ac:chgData name="GOMEZ Coline" userId="c715e042-37e1-4b9a-8687-059cefed5d87" providerId="ADAL" clId="{2178B17A-4DB3-4133-9CD3-F09B642C9DB1}" dt="2024-03-22T08:48:51.198" v="27" actId="478"/>
          <ac:graphicFrameMkLst>
            <pc:docMk/>
            <pc:sldMk cId="1576489658" sldId="295"/>
            <ac:graphicFrameMk id="3" creationId="{570C5D04-2B34-A9F8-64FD-AAC4CF68F6A8}"/>
          </ac:graphicFrameMkLst>
        </pc:graphicFrameChg>
        <pc:graphicFrameChg chg="add mod modGraphic">
          <ac:chgData name="GOMEZ Coline" userId="c715e042-37e1-4b9a-8687-059cefed5d87" providerId="ADAL" clId="{2178B17A-4DB3-4133-9CD3-F09B642C9DB1}" dt="2024-03-22T08:49:16.690" v="46" actId="20577"/>
          <ac:graphicFrameMkLst>
            <pc:docMk/>
            <pc:sldMk cId="1576489658" sldId="295"/>
            <ac:graphicFrameMk id="5" creationId="{79B29661-F781-3AF0-AE50-B96EF79BBB3D}"/>
          </ac:graphicFrameMkLst>
        </pc:graphicFrameChg>
      </pc:sldChg>
      <pc:sldChg chg="addSp delSp modSp mod">
        <pc:chgData name="GOMEZ Coline" userId="c715e042-37e1-4b9a-8687-059cefed5d87" providerId="ADAL" clId="{2178B17A-4DB3-4133-9CD3-F09B642C9DB1}" dt="2024-03-22T08:49:39.692" v="49"/>
        <pc:sldMkLst>
          <pc:docMk/>
          <pc:sldMk cId="1365102825" sldId="297"/>
        </pc:sldMkLst>
        <pc:graphicFrameChg chg="add mod">
          <ac:chgData name="GOMEZ Coline" userId="c715e042-37e1-4b9a-8687-059cefed5d87" providerId="ADAL" clId="{2178B17A-4DB3-4133-9CD3-F09B642C9DB1}" dt="2024-03-22T08:49:39.692" v="49"/>
          <ac:graphicFrameMkLst>
            <pc:docMk/>
            <pc:sldMk cId="1365102825" sldId="297"/>
            <ac:graphicFrameMk id="2" creationId="{4AF0F4B9-83E4-FE71-6AC8-2944E4CD128F}"/>
          </ac:graphicFrameMkLst>
        </pc:graphicFrameChg>
        <pc:graphicFrameChg chg="del mod">
          <ac:chgData name="GOMEZ Coline" userId="c715e042-37e1-4b9a-8687-059cefed5d87" providerId="ADAL" clId="{2178B17A-4DB3-4133-9CD3-F09B642C9DB1}" dt="2024-03-22T08:49:32.939" v="48" actId="478"/>
          <ac:graphicFrameMkLst>
            <pc:docMk/>
            <pc:sldMk cId="1365102825" sldId="297"/>
            <ac:graphicFrameMk id="6" creationId="{72C15CF6-9010-F410-16CD-78A1697BD554}"/>
          </ac:graphicFrameMkLst>
        </pc:graphicFrameChg>
      </pc:sldChg>
      <pc:sldChg chg="addSp delSp modSp mod modNotesTx">
        <pc:chgData name="GOMEZ Coline" userId="c715e042-37e1-4b9a-8687-059cefed5d87" providerId="ADAL" clId="{2178B17A-4DB3-4133-9CD3-F09B642C9DB1}" dt="2024-03-22T08:50:03.290" v="52" actId="20577"/>
        <pc:sldMkLst>
          <pc:docMk/>
          <pc:sldMk cId="3182438299" sldId="298"/>
        </pc:sldMkLst>
        <pc:graphicFrameChg chg="add mod">
          <ac:chgData name="GOMEZ Coline" userId="c715e042-37e1-4b9a-8687-059cefed5d87" providerId="ADAL" clId="{2178B17A-4DB3-4133-9CD3-F09B642C9DB1}" dt="2024-03-22T08:49:57.078" v="51"/>
          <ac:graphicFrameMkLst>
            <pc:docMk/>
            <pc:sldMk cId="3182438299" sldId="298"/>
            <ac:graphicFrameMk id="2" creationId="{0D5E24D8-CF5C-BFD1-025B-5BA834CA95CC}"/>
          </ac:graphicFrameMkLst>
        </pc:graphicFrameChg>
        <pc:graphicFrameChg chg="del">
          <ac:chgData name="GOMEZ Coline" userId="c715e042-37e1-4b9a-8687-059cefed5d87" providerId="ADAL" clId="{2178B17A-4DB3-4133-9CD3-F09B642C9DB1}" dt="2024-03-22T08:49:50.464" v="50" actId="478"/>
          <ac:graphicFrameMkLst>
            <pc:docMk/>
            <pc:sldMk cId="3182438299" sldId="298"/>
            <ac:graphicFrameMk id="6" creationId="{72C15CF6-9010-F410-16CD-78A1697BD554}"/>
          </ac:graphicFrameMkLst>
        </pc:graphicFrameChg>
      </pc:sldChg>
      <pc:sldChg chg="addSp delSp modSp mod">
        <pc:chgData name="GOMEZ Coline" userId="c715e042-37e1-4b9a-8687-059cefed5d87" providerId="ADAL" clId="{2178B17A-4DB3-4133-9CD3-F09B642C9DB1}" dt="2024-03-22T08:50:18.487" v="54"/>
        <pc:sldMkLst>
          <pc:docMk/>
          <pc:sldMk cId="3072110710" sldId="299"/>
        </pc:sldMkLst>
        <pc:graphicFrameChg chg="add mod">
          <ac:chgData name="GOMEZ Coline" userId="c715e042-37e1-4b9a-8687-059cefed5d87" providerId="ADAL" clId="{2178B17A-4DB3-4133-9CD3-F09B642C9DB1}" dt="2024-03-22T08:50:18.487" v="54"/>
          <ac:graphicFrameMkLst>
            <pc:docMk/>
            <pc:sldMk cId="3072110710" sldId="299"/>
            <ac:graphicFrameMk id="2" creationId="{5D494930-4795-97A1-9955-B91186872B69}"/>
          </ac:graphicFrameMkLst>
        </pc:graphicFrameChg>
        <pc:graphicFrameChg chg="del">
          <ac:chgData name="GOMEZ Coline" userId="c715e042-37e1-4b9a-8687-059cefed5d87" providerId="ADAL" clId="{2178B17A-4DB3-4133-9CD3-F09B642C9DB1}" dt="2024-03-22T08:50:11.833" v="53" actId="478"/>
          <ac:graphicFrameMkLst>
            <pc:docMk/>
            <pc:sldMk cId="3072110710" sldId="299"/>
            <ac:graphicFrameMk id="6" creationId="{72C15CF6-9010-F410-16CD-78A1697BD554}"/>
          </ac:graphicFrameMkLst>
        </pc:graphicFrameChg>
      </pc:sldChg>
      <pc:sldChg chg="addSp delSp modSp mod">
        <pc:chgData name="GOMEZ Coline" userId="c715e042-37e1-4b9a-8687-059cefed5d87" providerId="ADAL" clId="{2178B17A-4DB3-4133-9CD3-F09B642C9DB1}" dt="2024-03-22T08:50:35.631" v="56"/>
        <pc:sldMkLst>
          <pc:docMk/>
          <pc:sldMk cId="2328359366" sldId="300"/>
        </pc:sldMkLst>
        <pc:graphicFrameChg chg="add mod">
          <ac:chgData name="GOMEZ Coline" userId="c715e042-37e1-4b9a-8687-059cefed5d87" providerId="ADAL" clId="{2178B17A-4DB3-4133-9CD3-F09B642C9DB1}" dt="2024-03-22T08:50:35.631" v="56"/>
          <ac:graphicFrameMkLst>
            <pc:docMk/>
            <pc:sldMk cId="2328359366" sldId="300"/>
            <ac:graphicFrameMk id="2" creationId="{42B842C4-D901-DC88-6445-E761E6EA497F}"/>
          </ac:graphicFrameMkLst>
        </pc:graphicFrameChg>
        <pc:graphicFrameChg chg="del">
          <ac:chgData name="GOMEZ Coline" userId="c715e042-37e1-4b9a-8687-059cefed5d87" providerId="ADAL" clId="{2178B17A-4DB3-4133-9CD3-F09B642C9DB1}" dt="2024-03-22T08:50:29.119" v="55" actId="478"/>
          <ac:graphicFrameMkLst>
            <pc:docMk/>
            <pc:sldMk cId="2328359366" sldId="300"/>
            <ac:graphicFrameMk id="6" creationId="{72C15CF6-9010-F410-16CD-78A1697BD554}"/>
          </ac:graphicFrameMkLst>
        </pc:graphicFrameChg>
      </pc:sldChg>
      <pc:sldChg chg="modSp mod ord">
        <pc:chgData name="GOMEZ Coline" userId="c715e042-37e1-4b9a-8687-059cefed5d87" providerId="ADAL" clId="{2178B17A-4DB3-4133-9CD3-F09B642C9DB1}" dt="2024-03-22T08:48:47.138" v="26"/>
        <pc:sldMkLst>
          <pc:docMk/>
          <pc:sldMk cId="3233580211" sldId="303"/>
        </pc:sldMkLst>
        <pc:spChg chg="mod">
          <ac:chgData name="GOMEZ Coline" userId="c715e042-37e1-4b9a-8687-059cefed5d87" providerId="ADAL" clId="{2178B17A-4DB3-4133-9CD3-F09B642C9DB1}" dt="2024-03-22T08:48:19.507" v="24" actId="20577"/>
          <ac:spMkLst>
            <pc:docMk/>
            <pc:sldMk cId="3233580211" sldId="303"/>
            <ac:spMk id="6" creationId="{65E3142E-F3A0-1547-6308-0F484F85E215}"/>
          </ac:spMkLst>
        </pc:spChg>
      </pc:sldChg>
      <pc:sldChg chg="delSp modSp mod">
        <pc:chgData name="GOMEZ Coline" userId="c715e042-37e1-4b9a-8687-059cefed5d87" providerId="ADAL" clId="{2178B17A-4DB3-4133-9CD3-F09B642C9DB1}" dt="2024-03-22T08:50:57.763" v="58" actId="1076"/>
        <pc:sldMkLst>
          <pc:docMk/>
          <pc:sldMk cId="1684323762" sldId="305"/>
        </pc:sldMkLst>
        <pc:graphicFrameChg chg="del">
          <ac:chgData name="GOMEZ Coline" userId="c715e042-37e1-4b9a-8687-059cefed5d87" providerId="ADAL" clId="{2178B17A-4DB3-4133-9CD3-F09B642C9DB1}" dt="2024-03-22T08:50:53.719" v="57" actId="478"/>
          <ac:graphicFrameMkLst>
            <pc:docMk/>
            <pc:sldMk cId="1684323762" sldId="305"/>
            <ac:graphicFrameMk id="4" creationId="{2CD8DCE9-56BA-52EE-4B23-3F2324836B20}"/>
          </ac:graphicFrameMkLst>
        </pc:graphicFrameChg>
        <pc:graphicFrameChg chg="mod">
          <ac:chgData name="GOMEZ Coline" userId="c715e042-37e1-4b9a-8687-059cefed5d87" providerId="ADAL" clId="{2178B17A-4DB3-4133-9CD3-F09B642C9DB1}" dt="2024-03-22T08:50:57.763" v="58" actId="1076"/>
          <ac:graphicFrameMkLst>
            <pc:docMk/>
            <pc:sldMk cId="1684323762" sldId="305"/>
            <ac:graphicFrameMk id="5" creationId="{604E4F02-4653-29E6-0B67-DE508FDC82F6}"/>
          </ac:graphicFrameMkLst>
        </pc:graphicFrameChg>
      </pc:sldChg>
      <pc:sldChg chg="addSp delSp modSp mod">
        <pc:chgData name="GOMEZ Coline" userId="c715e042-37e1-4b9a-8687-059cefed5d87" providerId="ADAL" clId="{2178B17A-4DB3-4133-9CD3-F09B642C9DB1}" dt="2024-03-22T08:51:24.685" v="61" actId="1076"/>
        <pc:sldMkLst>
          <pc:docMk/>
          <pc:sldMk cId="314719299" sldId="306"/>
        </pc:sldMkLst>
        <pc:spChg chg="del">
          <ac:chgData name="GOMEZ Coline" userId="c715e042-37e1-4b9a-8687-059cefed5d87" providerId="ADAL" clId="{2178B17A-4DB3-4133-9CD3-F09B642C9DB1}" dt="2024-03-22T08:51:20.795" v="59" actId="478"/>
          <ac:spMkLst>
            <pc:docMk/>
            <pc:sldMk cId="314719299" sldId="306"/>
            <ac:spMk id="5" creationId="{B11E68FB-F528-4ABB-9A62-A56C9A2F3BD1}"/>
          </ac:spMkLst>
        </pc:spChg>
        <pc:spChg chg="add mod">
          <ac:chgData name="GOMEZ Coline" userId="c715e042-37e1-4b9a-8687-059cefed5d87" providerId="ADAL" clId="{2178B17A-4DB3-4133-9CD3-F09B642C9DB1}" dt="2024-03-22T08:51:24.685" v="61" actId="1076"/>
          <ac:spMkLst>
            <pc:docMk/>
            <pc:sldMk cId="314719299" sldId="306"/>
            <ac:spMk id="7" creationId="{293E0906-AD80-5CDA-9920-530856081981}"/>
          </ac:spMkLst>
        </pc:spChg>
      </pc:sldChg>
      <pc:sldChg chg="addSp delSp modSp mod">
        <pc:chgData name="GOMEZ Coline" userId="c715e042-37e1-4b9a-8687-059cefed5d87" providerId="ADAL" clId="{2178B17A-4DB3-4133-9CD3-F09B642C9DB1}" dt="2024-03-22T08:51:58.417" v="66"/>
        <pc:sldMkLst>
          <pc:docMk/>
          <pc:sldMk cId="4235158329" sldId="308"/>
        </pc:sldMkLst>
        <pc:spChg chg="mod">
          <ac:chgData name="GOMEZ Coline" userId="c715e042-37e1-4b9a-8687-059cefed5d87" providerId="ADAL" clId="{2178B17A-4DB3-4133-9CD3-F09B642C9DB1}" dt="2024-03-22T08:51:48.448" v="64" actId="14100"/>
          <ac:spMkLst>
            <pc:docMk/>
            <pc:sldMk cId="4235158329" sldId="308"/>
            <ac:spMk id="2" creationId="{41AEE798-6150-13EA-F144-CF0927FE386B}"/>
          </ac:spMkLst>
        </pc:spChg>
        <pc:spChg chg="add mod">
          <ac:chgData name="GOMEZ Coline" userId="c715e042-37e1-4b9a-8687-059cefed5d87" providerId="ADAL" clId="{2178B17A-4DB3-4133-9CD3-F09B642C9DB1}" dt="2024-03-22T08:51:58.417" v="66"/>
          <ac:spMkLst>
            <pc:docMk/>
            <pc:sldMk cId="4235158329" sldId="308"/>
            <ac:spMk id="4" creationId="{F14387D8-E9A9-F73F-79E9-1FA376EA0655}"/>
          </ac:spMkLst>
        </pc:spChg>
        <pc:spChg chg="del">
          <ac:chgData name="GOMEZ Coline" userId="c715e042-37e1-4b9a-8687-059cefed5d87" providerId="ADAL" clId="{2178B17A-4DB3-4133-9CD3-F09B642C9DB1}" dt="2024-03-22T08:51:57.198" v="65" actId="478"/>
          <ac:spMkLst>
            <pc:docMk/>
            <pc:sldMk cId="4235158329" sldId="308"/>
            <ac:spMk id="7" creationId="{3D34DF22-3236-86EC-D0A6-7EDE0DB6B6CE}"/>
          </ac:spMkLst>
        </pc:spChg>
      </pc:sldChg>
    </pc:docChg>
  </pc:docChgLst>
  <pc:docChgLst>
    <pc:chgData name="GOMEZ Coline" userId="c715e042-37e1-4b9a-8687-059cefed5d87" providerId="ADAL" clId="{E31DEA5C-0CEC-4172-A06E-FF785FA1F33A}"/>
    <pc:docChg chg="undo custSel addSld delSld modSld sldOrd">
      <pc:chgData name="GOMEZ Coline" userId="c715e042-37e1-4b9a-8687-059cefed5d87" providerId="ADAL" clId="{E31DEA5C-0CEC-4172-A06E-FF785FA1F33A}" dt="2023-12-19T09:16:57.026" v="9613" actId="14100"/>
      <pc:docMkLst>
        <pc:docMk/>
      </pc:docMkLst>
      <pc:sldChg chg="delSp modSp mod setBg">
        <pc:chgData name="GOMEZ Coline" userId="c715e042-37e1-4b9a-8687-059cefed5d87" providerId="ADAL" clId="{E31DEA5C-0CEC-4172-A06E-FF785FA1F33A}" dt="2023-11-08T14:08:09.027" v="2282" actId="14100"/>
        <pc:sldMkLst>
          <pc:docMk/>
          <pc:sldMk cId="715990100" sldId="256"/>
        </pc:sldMkLst>
        <pc:spChg chg="mod">
          <ac:chgData name="GOMEZ Coline" userId="c715e042-37e1-4b9a-8687-059cefed5d87" providerId="ADAL" clId="{E31DEA5C-0CEC-4172-A06E-FF785FA1F33A}" dt="2023-11-08T14:08:09.027" v="2282" actId="14100"/>
          <ac:spMkLst>
            <pc:docMk/>
            <pc:sldMk cId="715990100" sldId="256"/>
            <ac:spMk id="2" creationId="{AD0F0D0B-597E-B17B-1888-416115D6E7FF}"/>
          </ac:spMkLst>
        </pc:spChg>
        <pc:spChg chg="mod">
          <ac:chgData name="GOMEZ Coline" userId="c715e042-37e1-4b9a-8687-059cefed5d87" providerId="ADAL" clId="{E31DEA5C-0CEC-4172-A06E-FF785FA1F33A}" dt="2023-11-08T14:07:48.979" v="2278" actId="1076"/>
          <ac:spMkLst>
            <pc:docMk/>
            <pc:sldMk cId="715990100" sldId="256"/>
            <ac:spMk id="3" creationId="{382A8D20-830C-FBB4-B737-E6A93E9A4D1B}"/>
          </ac:spMkLst>
        </pc:spChg>
        <pc:picChg chg="del mod">
          <ac:chgData name="GOMEZ Coline" userId="c715e042-37e1-4b9a-8687-059cefed5d87" providerId="ADAL" clId="{E31DEA5C-0CEC-4172-A06E-FF785FA1F33A}" dt="2023-11-08T14:06:53.981" v="2259" actId="478"/>
          <ac:picMkLst>
            <pc:docMk/>
            <pc:sldMk cId="715990100" sldId="256"/>
            <ac:picMk id="20" creationId="{33670549-3AA0-28F2-40DF-21F7E887594E}"/>
          </ac:picMkLst>
        </pc:picChg>
      </pc:sldChg>
      <pc:sldChg chg="addSp delSp modSp mod">
        <pc:chgData name="GOMEZ Coline" userId="c715e042-37e1-4b9a-8687-059cefed5d87" providerId="ADAL" clId="{E31DEA5C-0CEC-4172-A06E-FF785FA1F33A}" dt="2023-11-08T14:24:31.923" v="2661" actId="1076"/>
        <pc:sldMkLst>
          <pc:docMk/>
          <pc:sldMk cId="1233969885" sldId="257"/>
        </pc:sldMkLst>
        <pc:spChg chg="mod">
          <ac:chgData name="GOMEZ Coline" userId="c715e042-37e1-4b9a-8687-059cefed5d87" providerId="ADAL" clId="{E31DEA5C-0CEC-4172-A06E-FF785FA1F33A}" dt="2023-11-08T14:24:31.923" v="2661" actId="1076"/>
          <ac:spMkLst>
            <pc:docMk/>
            <pc:sldMk cId="1233969885" sldId="257"/>
            <ac:spMk id="2" creationId="{615EE345-3BEA-F686-DAF4-0BBAFB0E026E}"/>
          </ac:spMkLst>
        </pc:spChg>
        <pc:spChg chg="add del mod">
          <ac:chgData name="GOMEZ Coline" userId="c715e042-37e1-4b9a-8687-059cefed5d87" providerId="ADAL" clId="{E31DEA5C-0CEC-4172-A06E-FF785FA1F33A}" dt="2023-11-08T14:10:07.123" v="2313"/>
          <ac:spMkLst>
            <pc:docMk/>
            <pc:sldMk cId="1233969885" sldId="257"/>
            <ac:spMk id="4" creationId="{51800F02-C10F-B83C-ADCE-272C397B320F}"/>
          </ac:spMkLst>
        </pc:spChg>
        <pc:spChg chg="add mod">
          <ac:chgData name="GOMEZ Coline" userId="c715e042-37e1-4b9a-8687-059cefed5d87" providerId="ADAL" clId="{E31DEA5C-0CEC-4172-A06E-FF785FA1F33A}" dt="2023-11-08T14:09:44.118" v="2305" actId="1076"/>
          <ac:spMkLst>
            <pc:docMk/>
            <pc:sldMk cId="1233969885" sldId="257"/>
            <ac:spMk id="5" creationId="{C7F14B71-64F0-0436-7596-360DA50629A0}"/>
          </ac:spMkLst>
        </pc:spChg>
      </pc:sldChg>
      <pc:sldChg chg="addSp modSp mod">
        <pc:chgData name="GOMEZ Coline" userId="c715e042-37e1-4b9a-8687-059cefed5d87" providerId="ADAL" clId="{E31DEA5C-0CEC-4172-A06E-FF785FA1F33A}" dt="2023-11-08T14:10:50.117" v="2314" actId="1076"/>
        <pc:sldMkLst>
          <pc:docMk/>
          <pc:sldMk cId="835001526" sldId="258"/>
        </pc:sldMkLst>
        <pc:spChg chg="add mod">
          <ac:chgData name="GOMEZ Coline" userId="c715e042-37e1-4b9a-8687-059cefed5d87" providerId="ADAL" clId="{E31DEA5C-0CEC-4172-A06E-FF785FA1F33A}" dt="2023-11-08T13:14:23.137" v="453" actId="14100"/>
          <ac:spMkLst>
            <pc:docMk/>
            <pc:sldMk cId="835001526" sldId="258"/>
            <ac:spMk id="4" creationId="{F5256D8E-2570-6257-C945-B3977946FA88}"/>
          </ac:spMkLst>
        </pc:spChg>
        <pc:spChg chg="add mod">
          <ac:chgData name="GOMEZ Coline" userId="c715e042-37e1-4b9a-8687-059cefed5d87" providerId="ADAL" clId="{E31DEA5C-0CEC-4172-A06E-FF785FA1F33A}" dt="2023-11-08T14:10:50.117" v="2314" actId="1076"/>
          <ac:spMkLst>
            <pc:docMk/>
            <pc:sldMk cId="835001526" sldId="258"/>
            <ac:spMk id="5" creationId="{3F34A420-8318-FE1F-6FA9-1A7EE4F234ED}"/>
          </ac:spMkLst>
        </pc:spChg>
        <pc:spChg chg="add mod">
          <ac:chgData name="GOMEZ Coline" userId="c715e042-37e1-4b9a-8687-059cefed5d87" providerId="ADAL" clId="{E31DEA5C-0CEC-4172-A06E-FF785FA1F33A}" dt="2023-11-08T13:55:56.279" v="1723" actId="1076"/>
          <ac:spMkLst>
            <pc:docMk/>
            <pc:sldMk cId="835001526" sldId="258"/>
            <ac:spMk id="6" creationId="{6F2362BF-DBC0-3AE1-09BF-CA7506A41B0E}"/>
          </ac:spMkLst>
        </pc:spChg>
        <pc:spChg chg="add mod">
          <ac:chgData name="GOMEZ Coline" userId="c715e042-37e1-4b9a-8687-059cefed5d87" providerId="ADAL" clId="{E31DEA5C-0CEC-4172-A06E-FF785FA1F33A}" dt="2023-11-08T13:55:54.474" v="1722" actId="1076"/>
          <ac:spMkLst>
            <pc:docMk/>
            <pc:sldMk cId="835001526" sldId="258"/>
            <ac:spMk id="7" creationId="{419BE8E4-A9C2-4716-BF82-6F2B59E9D24C}"/>
          </ac:spMkLst>
        </pc:spChg>
        <pc:spChg chg="add mod">
          <ac:chgData name="GOMEZ Coline" userId="c715e042-37e1-4b9a-8687-059cefed5d87" providerId="ADAL" clId="{E31DEA5C-0CEC-4172-A06E-FF785FA1F33A}" dt="2023-11-08T13:55:52.925" v="1721" actId="1076"/>
          <ac:spMkLst>
            <pc:docMk/>
            <pc:sldMk cId="835001526" sldId="258"/>
            <ac:spMk id="8" creationId="{7389276A-264A-C304-B5B5-93FF334B80C6}"/>
          </ac:spMkLst>
        </pc:spChg>
        <pc:spChg chg="add mod">
          <ac:chgData name="GOMEZ Coline" userId="c715e042-37e1-4b9a-8687-059cefed5d87" providerId="ADAL" clId="{E31DEA5C-0CEC-4172-A06E-FF785FA1F33A}" dt="2023-11-08T13:55:50.982" v="1720" actId="1076"/>
          <ac:spMkLst>
            <pc:docMk/>
            <pc:sldMk cId="835001526" sldId="258"/>
            <ac:spMk id="9" creationId="{9835E63B-FD7C-6C77-FD9D-B284BEE7A8FD}"/>
          </ac:spMkLst>
        </pc:spChg>
        <pc:spChg chg="add mod">
          <ac:chgData name="GOMEZ Coline" userId="c715e042-37e1-4b9a-8687-059cefed5d87" providerId="ADAL" clId="{E31DEA5C-0CEC-4172-A06E-FF785FA1F33A}" dt="2023-11-08T13:59:43.636" v="1786" actId="20577"/>
          <ac:spMkLst>
            <pc:docMk/>
            <pc:sldMk cId="835001526" sldId="258"/>
            <ac:spMk id="10" creationId="{0184458B-F9A8-8F11-037F-A5996BD071F9}"/>
          </ac:spMkLst>
        </pc:spChg>
      </pc:sldChg>
      <pc:sldChg chg="addSp delSp modSp mod">
        <pc:chgData name="GOMEZ Coline" userId="c715e042-37e1-4b9a-8687-059cefed5d87" providerId="ADAL" clId="{E31DEA5C-0CEC-4172-A06E-FF785FA1F33A}" dt="2023-12-18T12:54:05.433" v="9355" actId="20577"/>
        <pc:sldMkLst>
          <pc:docMk/>
          <pc:sldMk cId="1064555584" sldId="259"/>
        </pc:sldMkLst>
        <pc:spChg chg="del">
          <ac:chgData name="GOMEZ Coline" userId="c715e042-37e1-4b9a-8687-059cefed5d87" providerId="ADAL" clId="{E31DEA5C-0CEC-4172-A06E-FF785FA1F33A}" dt="2023-11-08T13:14:54.459" v="460"/>
          <ac:spMkLst>
            <pc:docMk/>
            <pc:sldMk cId="1064555584" sldId="259"/>
            <ac:spMk id="2" creationId="{51E35091-263D-30AC-4DDA-281A77186283}"/>
          </ac:spMkLst>
        </pc:spChg>
        <pc:spChg chg="mod">
          <ac:chgData name="GOMEZ Coline" userId="c715e042-37e1-4b9a-8687-059cefed5d87" providerId="ADAL" clId="{E31DEA5C-0CEC-4172-A06E-FF785FA1F33A}" dt="2023-12-18T12:54:05.433" v="9355" actId="20577"/>
          <ac:spMkLst>
            <pc:docMk/>
            <pc:sldMk cId="1064555584" sldId="259"/>
            <ac:spMk id="3" creationId="{BF046AA0-9311-5591-988E-1035BD500168}"/>
          </ac:spMkLst>
        </pc:spChg>
        <pc:spChg chg="add mod">
          <ac:chgData name="GOMEZ Coline" userId="c715e042-37e1-4b9a-8687-059cefed5d87" providerId="ADAL" clId="{E31DEA5C-0CEC-4172-A06E-FF785FA1F33A}" dt="2023-11-08T13:23:00.904" v="848" actId="404"/>
          <ac:spMkLst>
            <pc:docMk/>
            <pc:sldMk cId="1064555584" sldId="259"/>
            <ac:spMk id="4" creationId="{962E0CDA-F97D-1959-A14E-5076BB6FCE00}"/>
          </ac:spMkLst>
        </pc:spChg>
      </pc:sldChg>
      <pc:sldChg chg="new del">
        <pc:chgData name="GOMEZ Coline" userId="c715e042-37e1-4b9a-8687-059cefed5d87" providerId="ADAL" clId="{E31DEA5C-0CEC-4172-A06E-FF785FA1F33A}" dt="2023-11-08T13:18:50.876" v="685" actId="680"/>
        <pc:sldMkLst>
          <pc:docMk/>
          <pc:sldMk cId="2293456196" sldId="260"/>
        </pc:sldMkLst>
      </pc:sldChg>
      <pc:sldChg chg="addSp delSp modSp add mod">
        <pc:chgData name="GOMEZ Coline" userId="c715e042-37e1-4b9a-8687-059cefed5d87" providerId="ADAL" clId="{E31DEA5C-0CEC-4172-A06E-FF785FA1F33A}" dt="2023-12-19T08:14:05.915" v="9570" actId="20577"/>
        <pc:sldMkLst>
          <pc:docMk/>
          <pc:sldMk cId="3957308604" sldId="260"/>
        </pc:sldMkLst>
        <pc:spChg chg="add del mod">
          <ac:chgData name="GOMEZ Coline" userId="c715e042-37e1-4b9a-8687-059cefed5d87" providerId="ADAL" clId="{E31DEA5C-0CEC-4172-A06E-FF785FA1F33A}" dt="2023-11-08T13:19:06.881" v="688"/>
          <ac:spMkLst>
            <pc:docMk/>
            <pc:sldMk cId="3957308604" sldId="260"/>
            <ac:spMk id="2" creationId="{71C1C0D7-15C1-4DCB-14BF-9C313E6BD8FA}"/>
          </ac:spMkLst>
        </pc:spChg>
        <pc:spChg chg="mod">
          <ac:chgData name="GOMEZ Coline" userId="c715e042-37e1-4b9a-8687-059cefed5d87" providerId="ADAL" clId="{E31DEA5C-0CEC-4172-A06E-FF785FA1F33A}" dt="2023-12-19T08:14:05.915" v="9570" actId="20577"/>
          <ac:spMkLst>
            <pc:docMk/>
            <pc:sldMk cId="3957308604" sldId="260"/>
            <ac:spMk id="3" creationId="{BF046AA0-9311-5591-988E-1035BD500168}"/>
          </ac:spMkLst>
        </pc:spChg>
        <pc:spChg chg="mod">
          <ac:chgData name="GOMEZ Coline" userId="c715e042-37e1-4b9a-8687-059cefed5d87" providerId="ADAL" clId="{E31DEA5C-0CEC-4172-A06E-FF785FA1F33A}" dt="2023-11-08T14:03:15.572" v="2040" actId="14100"/>
          <ac:spMkLst>
            <pc:docMk/>
            <pc:sldMk cId="3957308604" sldId="260"/>
            <ac:spMk id="4" creationId="{962E0CDA-F97D-1959-A14E-5076BB6FCE00}"/>
          </ac:spMkLst>
        </pc:spChg>
      </pc:sldChg>
      <pc:sldChg chg="modSp add mod">
        <pc:chgData name="GOMEZ Coline" userId="c715e042-37e1-4b9a-8687-059cefed5d87" providerId="ADAL" clId="{E31DEA5C-0CEC-4172-A06E-FF785FA1F33A}" dt="2023-12-18T12:53:44.536" v="9354" actId="6549"/>
        <pc:sldMkLst>
          <pc:docMk/>
          <pc:sldMk cId="3765667932" sldId="261"/>
        </pc:sldMkLst>
        <pc:spChg chg="mod">
          <ac:chgData name="GOMEZ Coline" userId="c715e042-37e1-4b9a-8687-059cefed5d87" providerId="ADAL" clId="{E31DEA5C-0CEC-4172-A06E-FF785FA1F33A}" dt="2023-12-18T12:53:44.536" v="9354" actId="6549"/>
          <ac:spMkLst>
            <pc:docMk/>
            <pc:sldMk cId="3765667932" sldId="261"/>
            <ac:spMk id="3" creationId="{BF046AA0-9311-5591-988E-1035BD500168}"/>
          </ac:spMkLst>
        </pc:spChg>
        <pc:spChg chg="mod">
          <ac:chgData name="GOMEZ Coline" userId="c715e042-37e1-4b9a-8687-059cefed5d87" providerId="ADAL" clId="{E31DEA5C-0CEC-4172-A06E-FF785FA1F33A}" dt="2023-11-08T14:03:20.099" v="2041" actId="14100"/>
          <ac:spMkLst>
            <pc:docMk/>
            <pc:sldMk cId="3765667932" sldId="261"/>
            <ac:spMk id="4" creationId="{962E0CDA-F97D-1959-A14E-5076BB6FCE00}"/>
          </ac:spMkLst>
        </pc:spChg>
      </pc:sldChg>
      <pc:sldChg chg="modSp add mod">
        <pc:chgData name="GOMEZ Coline" userId="c715e042-37e1-4b9a-8687-059cefed5d87" providerId="ADAL" clId="{E31DEA5C-0CEC-4172-A06E-FF785FA1F33A}" dt="2023-12-18T12:52:58.145" v="9350" actId="20577"/>
        <pc:sldMkLst>
          <pc:docMk/>
          <pc:sldMk cId="340159506" sldId="262"/>
        </pc:sldMkLst>
        <pc:spChg chg="mod">
          <ac:chgData name="GOMEZ Coline" userId="c715e042-37e1-4b9a-8687-059cefed5d87" providerId="ADAL" clId="{E31DEA5C-0CEC-4172-A06E-FF785FA1F33A}" dt="2023-12-18T12:52:58.145" v="9350" actId="20577"/>
          <ac:spMkLst>
            <pc:docMk/>
            <pc:sldMk cId="340159506" sldId="262"/>
            <ac:spMk id="3" creationId="{BF046AA0-9311-5591-988E-1035BD500168}"/>
          </ac:spMkLst>
        </pc:spChg>
        <pc:spChg chg="mod">
          <ac:chgData name="GOMEZ Coline" userId="c715e042-37e1-4b9a-8687-059cefed5d87" providerId="ADAL" clId="{E31DEA5C-0CEC-4172-A06E-FF785FA1F33A}" dt="2023-11-08T13:38:39.618" v="992" actId="20577"/>
          <ac:spMkLst>
            <pc:docMk/>
            <pc:sldMk cId="340159506" sldId="262"/>
            <ac:spMk id="4" creationId="{962E0CDA-F97D-1959-A14E-5076BB6FCE00}"/>
          </ac:spMkLst>
        </pc:spChg>
      </pc:sldChg>
      <pc:sldChg chg="modSp add mod">
        <pc:chgData name="GOMEZ Coline" userId="c715e042-37e1-4b9a-8687-059cefed5d87" providerId="ADAL" clId="{E31DEA5C-0CEC-4172-A06E-FF785FA1F33A}" dt="2023-12-19T08:15:56.171" v="9571" actId="20577"/>
        <pc:sldMkLst>
          <pc:docMk/>
          <pc:sldMk cId="2256970269" sldId="263"/>
        </pc:sldMkLst>
        <pc:spChg chg="mod">
          <ac:chgData name="GOMEZ Coline" userId="c715e042-37e1-4b9a-8687-059cefed5d87" providerId="ADAL" clId="{E31DEA5C-0CEC-4172-A06E-FF785FA1F33A}" dt="2023-12-19T08:15:56.171" v="9571" actId="20577"/>
          <ac:spMkLst>
            <pc:docMk/>
            <pc:sldMk cId="2256970269" sldId="263"/>
            <ac:spMk id="3" creationId="{BF046AA0-9311-5591-988E-1035BD500168}"/>
          </ac:spMkLst>
        </pc:spChg>
        <pc:spChg chg="mod">
          <ac:chgData name="GOMEZ Coline" userId="c715e042-37e1-4b9a-8687-059cefed5d87" providerId="ADAL" clId="{E31DEA5C-0CEC-4172-A06E-FF785FA1F33A}" dt="2023-11-08T14:03:26.268" v="2042" actId="14100"/>
          <ac:spMkLst>
            <pc:docMk/>
            <pc:sldMk cId="2256970269" sldId="263"/>
            <ac:spMk id="4" creationId="{962E0CDA-F97D-1959-A14E-5076BB6FCE00}"/>
          </ac:spMkLst>
        </pc:spChg>
      </pc:sldChg>
      <pc:sldChg chg="addSp delSp modSp add mod ord">
        <pc:chgData name="GOMEZ Coline" userId="c715e042-37e1-4b9a-8687-059cefed5d87" providerId="ADAL" clId="{E31DEA5C-0CEC-4172-A06E-FF785FA1F33A}" dt="2023-11-15T09:57:02.465" v="3996" actId="20577"/>
        <pc:sldMkLst>
          <pc:docMk/>
          <pc:sldMk cId="2028716071" sldId="264"/>
        </pc:sldMkLst>
        <pc:spChg chg="add mod">
          <ac:chgData name="GOMEZ Coline" userId="c715e042-37e1-4b9a-8687-059cefed5d87" providerId="ADAL" clId="{E31DEA5C-0CEC-4172-A06E-FF785FA1F33A}" dt="2023-11-15T09:57:02.465" v="3996" actId="20577"/>
          <ac:spMkLst>
            <pc:docMk/>
            <pc:sldMk cId="2028716071" sldId="264"/>
            <ac:spMk id="2" creationId="{A9651C8D-830C-B5C0-F1B8-0E6491172EC0}"/>
          </ac:spMkLst>
        </pc:spChg>
        <pc:spChg chg="mod">
          <ac:chgData name="GOMEZ Coline" userId="c715e042-37e1-4b9a-8687-059cefed5d87" providerId="ADAL" clId="{E31DEA5C-0CEC-4172-A06E-FF785FA1F33A}" dt="2023-11-08T13:51:54.758" v="1489" actId="20577"/>
          <ac:spMkLst>
            <pc:docMk/>
            <pc:sldMk cId="2028716071" sldId="264"/>
            <ac:spMk id="4" creationId="{F5256D8E-2570-6257-C945-B3977946FA88}"/>
          </ac:spMkLst>
        </pc:spChg>
        <pc:spChg chg="mod">
          <ac:chgData name="GOMEZ Coline" userId="c715e042-37e1-4b9a-8687-059cefed5d87" providerId="ADAL" clId="{E31DEA5C-0CEC-4172-A06E-FF785FA1F33A}" dt="2023-11-15T09:56:37.642" v="3969" actId="1076"/>
          <ac:spMkLst>
            <pc:docMk/>
            <pc:sldMk cId="2028716071" sldId="264"/>
            <ac:spMk id="5" creationId="{3F34A420-8318-FE1F-6FA9-1A7EE4F234ED}"/>
          </ac:spMkLst>
        </pc:spChg>
        <pc:spChg chg="del mod">
          <ac:chgData name="GOMEZ Coline" userId="c715e042-37e1-4b9a-8687-059cefed5d87" providerId="ADAL" clId="{E31DEA5C-0CEC-4172-A06E-FF785FA1F33A}" dt="2023-11-15T09:46:58.829" v="3890" actId="478"/>
          <ac:spMkLst>
            <pc:docMk/>
            <pc:sldMk cId="2028716071" sldId="264"/>
            <ac:spMk id="6" creationId="{6F2362BF-DBC0-3AE1-09BF-CA7506A41B0E}"/>
          </ac:spMkLst>
        </pc:spChg>
        <pc:spChg chg="mod">
          <ac:chgData name="GOMEZ Coline" userId="c715e042-37e1-4b9a-8687-059cefed5d87" providerId="ADAL" clId="{E31DEA5C-0CEC-4172-A06E-FF785FA1F33A}" dt="2023-11-15T09:56:44.915" v="3971" actId="1076"/>
          <ac:spMkLst>
            <pc:docMk/>
            <pc:sldMk cId="2028716071" sldId="264"/>
            <ac:spMk id="7" creationId="{419BE8E4-A9C2-4716-BF82-6F2B59E9D24C}"/>
          </ac:spMkLst>
        </pc:spChg>
        <pc:spChg chg="del mod">
          <ac:chgData name="GOMEZ Coline" userId="c715e042-37e1-4b9a-8687-059cefed5d87" providerId="ADAL" clId="{E31DEA5C-0CEC-4172-A06E-FF785FA1F33A}" dt="2023-11-15T09:47:17.830" v="3894" actId="478"/>
          <ac:spMkLst>
            <pc:docMk/>
            <pc:sldMk cId="2028716071" sldId="264"/>
            <ac:spMk id="8" creationId="{7389276A-264A-C304-B5B5-93FF334B80C6}"/>
          </ac:spMkLst>
        </pc:spChg>
        <pc:spChg chg="mod">
          <ac:chgData name="GOMEZ Coline" userId="c715e042-37e1-4b9a-8687-059cefed5d87" providerId="ADAL" clId="{E31DEA5C-0CEC-4172-A06E-FF785FA1F33A}" dt="2023-11-15T09:56:34.450" v="3968" actId="1076"/>
          <ac:spMkLst>
            <pc:docMk/>
            <pc:sldMk cId="2028716071" sldId="264"/>
            <ac:spMk id="9" creationId="{9835E63B-FD7C-6C77-FD9D-B284BEE7A8FD}"/>
          </ac:spMkLst>
        </pc:spChg>
      </pc:sldChg>
      <pc:sldChg chg="delSp modSp add mod">
        <pc:chgData name="GOMEZ Coline" userId="c715e042-37e1-4b9a-8687-059cefed5d87" providerId="ADAL" clId="{E31DEA5C-0CEC-4172-A06E-FF785FA1F33A}" dt="2023-11-22T12:34:26.284" v="5491" actId="1076"/>
        <pc:sldMkLst>
          <pc:docMk/>
          <pc:sldMk cId="4041196062" sldId="265"/>
        </pc:sldMkLst>
        <pc:spChg chg="mod">
          <ac:chgData name="GOMEZ Coline" userId="c715e042-37e1-4b9a-8687-059cefed5d87" providerId="ADAL" clId="{E31DEA5C-0CEC-4172-A06E-FF785FA1F33A}" dt="2023-11-08T13:52:51.248" v="1612" actId="20577"/>
          <ac:spMkLst>
            <pc:docMk/>
            <pc:sldMk cId="4041196062" sldId="265"/>
            <ac:spMk id="4" creationId="{F5256D8E-2570-6257-C945-B3977946FA88}"/>
          </ac:spMkLst>
        </pc:spChg>
        <pc:spChg chg="mod">
          <ac:chgData name="GOMEZ Coline" userId="c715e042-37e1-4b9a-8687-059cefed5d87" providerId="ADAL" clId="{E31DEA5C-0CEC-4172-A06E-FF785FA1F33A}" dt="2023-11-22T12:34:22.844" v="5490" actId="1076"/>
          <ac:spMkLst>
            <pc:docMk/>
            <pc:sldMk cId="4041196062" sldId="265"/>
            <ac:spMk id="5" creationId="{3F34A420-8318-FE1F-6FA9-1A7EE4F234ED}"/>
          </ac:spMkLst>
        </pc:spChg>
        <pc:spChg chg="mod">
          <ac:chgData name="GOMEZ Coline" userId="c715e042-37e1-4b9a-8687-059cefed5d87" providerId="ADAL" clId="{E31DEA5C-0CEC-4172-A06E-FF785FA1F33A}" dt="2023-11-22T12:34:26.284" v="5491" actId="1076"/>
          <ac:spMkLst>
            <pc:docMk/>
            <pc:sldMk cId="4041196062" sldId="265"/>
            <ac:spMk id="6" creationId="{6F2362BF-DBC0-3AE1-09BF-CA7506A41B0E}"/>
          </ac:spMkLst>
        </pc:spChg>
        <pc:spChg chg="mod">
          <ac:chgData name="GOMEZ Coline" userId="c715e042-37e1-4b9a-8687-059cefed5d87" providerId="ADAL" clId="{E31DEA5C-0CEC-4172-A06E-FF785FA1F33A}" dt="2023-11-22T07:59:25.986" v="4214" actId="20577"/>
          <ac:spMkLst>
            <pc:docMk/>
            <pc:sldMk cId="4041196062" sldId="265"/>
            <ac:spMk id="7" creationId="{419BE8E4-A9C2-4716-BF82-6F2B59E9D24C}"/>
          </ac:spMkLst>
        </pc:spChg>
        <pc:spChg chg="del">
          <ac:chgData name="GOMEZ Coline" userId="c715e042-37e1-4b9a-8687-059cefed5d87" providerId="ADAL" clId="{E31DEA5C-0CEC-4172-A06E-FF785FA1F33A}" dt="2023-11-22T12:34:12.764" v="5488" actId="478"/>
          <ac:spMkLst>
            <pc:docMk/>
            <pc:sldMk cId="4041196062" sldId="265"/>
            <ac:spMk id="8" creationId="{7389276A-264A-C304-B5B5-93FF334B80C6}"/>
          </ac:spMkLst>
        </pc:spChg>
        <pc:spChg chg="mod">
          <ac:chgData name="GOMEZ Coline" userId="c715e042-37e1-4b9a-8687-059cefed5d87" providerId="ADAL" clId="{E31DEA5C-0CEC-4172-A06E-FF785FA1F33A}" dt="2023-11-22T12:34:18.632" v="5489" actId="1076"/>
          <ac:spMkLst>
            <pc:docMk/>
            <pc:sldMk cId="4041196062" sldId="265"/>
            <ac:spMk id="9" creationId="{9835E63B-FD7C-6C77-FD9D-B284BEE7A8FD}"/>
          </ac:spMkLst>
        </pc:spChg>
      </pc:sldChg>
      <pc:sldChg chg="addSp delSp modSp add mod">
        <pc:chgData name="GOMEZ Coline" userId="c715e042-37e1-4b9a-8687-059cefed5d87" providerId="ADAL" clId="{E31DEA5C-0CEC-4172-A06E-FF785FA1F33A}" dt="2023-11-29T13:29:34.951" v="9041" actId="1076"/>
        <pc:sldMkLst>
          <pc:docMk/>
          <pc:sldMk cId="2211213021" sldId="266"/>
        </pc:sldMkLst>
        <pc:spChg chg="add mod">
          <ac:chgData name="GOMEZ Coline" userId="c715e042-37e1-4b9a-8687-059cefed5d87" providerId="ADAL" clId="{E31DEA5C-0CEC-4172-A06E-FF785FA1F33A}" dt="2023-11-29T13:29:27.159" v="9038" actId="1076"/>
          <ac:spMkLst>
            <pc:docMk/>
            <pc:sldMk cId="2211213021" sldId="266"/>
            <ac:spMk id="2" creationId="{2AADED06-4DCC-C54F-31B2-80EC7C0FAEE1}"/>
          </ac:spMkLst>
        </pc:spChg>
        <pc:spChg chg="mod">
          <ac:chgData name="GOMEZ Coline" userId="c715e042-37e1-4b9a-8687-059cefed5d87" providerId="ADAL" clId="{E31DEA5C-0CEC-4172-A06E-FF785FA1F33A}" dt="2023-11-22T12:35:32.654" v="5492" actId="20577"/>
          <ac:spMkLst>
            <pc:docMk/>
            <pc:sldMk cId="2211213021" sldId="266"/>
            <ac:spMk id="4" creationId="{F5256D8E-2570-6257-C945-B3977946FA88}"/>
          </ac:spMkLst>
        </pc:spChg>
        <pc:spChg chg="mod">
          <ac:chgData name="GOMEZ Coline" userId="c715e042-37e1-4b9a-8687-059cefed5d87" providerId="ADAL" clId="{E31DEA5C-0CEC-4172-A06E-FF785FA1F33A}" dt="2023-11-29T13:29:21.270" v="9035" actId="14100"/>
          <ac:spMkLst>
            <pc:docMk/>
            <pc:sldMk cId="2211213021" sldId="266"/>
            <ac:spMk id="5" creationId="{3F34A420-8318-FE1F-6FA9-1A7EE4F234ED}"/>
          </ac:spMkLst>
        </pc:spChg>
        <pc:spChg chg="mod">
          <ac:chgData name="GOMEZ Coline" userId="c715e042-37e1-4b9a-8687-059cefed5d87" providerId="ADAL" clId="{E31DEA5C-0CEC-4172-A06E-FF785FA1F33A}" dt="2023-11-29T13:29:31.366" v="9040" actId="1076"/>
          <ac:spMkLst>
            <pc:docMk/>
            <pc:sldMk cId="2211213021" sldId="266"/>
            <ac:spMk id="6" creationId="{6F2362BF-DBC0-3AE1-09BF-CA7506A41B0E}"/>
          </ac:spMkLst>
        </pc:spChg>
        <pc:spChg chg="mod">
          <ac:chgData name="GOMEZ Coline" userId="c715e042-37e1-4b9a-8687-059cefed5d87" providerId="ADAL" clId="{E31DEA5C-0CEC-4172-A06E-FF785FA1F33A}" dt="2023-11-29T13:29:34.951" v="9041" actId="1076"/>
          <ac:spMkLst>
            <pc:docMk/>
            <pc:sldMk cId="2211213021" sldId="266"/>
            <ac:spMk id="7" creationId="{419BE8E4-A9C2-4716-BF82-6F2B59E9D24C}"/>
          </ac:spMkLst>
        </pc:spChg>
        <pc:spChg chg="mod">
          <ac:chgData name="GOMEZ Coline" userId="c715e042-37e1-4b9a-8687-059cefed5d87" providerId="ADAL" clId="{E31DEA5C-0CEC-4172-A06E-FF785FA1F33A}" dt="2023-11-29T13:29:25.374" v="9037" actId="1076"/>
          <ac:spMkLst>
            <pc:docMk/>
            <pc:sldMk cId="2211213021" sldId="266"/>
            <ac:spMk id="8" creationId="{7389276A-264A-C304-B5B5-93FF334B80C6}"/>
          </ac:spMkLst>
        </pc:spChg>
        <pc:spChg chg="mod">
          <ac:chgData name="GOMEZ Coline" userId="c715e042-37e1-4b9a-8687-059cefed5d87" providerId="ADAL" clId="{E31DEA5C-0CEC-4172-A06E-FF785FA1F33A}" dt="2023-11-29T13:29:23.458" v="9036" actId="1076"/>
          <ac:spMkLst>
            <pc:docMk/>
            <pc:sldMk cId="2211213021" sldId="266"/>
            <ac:spMk id="9" creationId="{9835E63B-FD7C-6C77-FD9D-B284BEE7A8FD}"/>
          </ac:spMkLst>
        </pc:spChg>
        <pc:spChg chg="add del">
          <ac:chgData name="GOMEZ Coline" userId="c715e042-37e1-4b9a-8687-059cefed5d87" providerId="ADAL" clId="{E31DEA5C-0CEC-4172-A06E-FF785FA1F33A}" dt="2023-11-29T08:12:14.385" v="5841" actId="478"/>
          <ac:spMkLst>
            <pc:docMk/>
            <pc:sldMk cId="2211213021" sldId="266"/>
            <ac:spMk id="10" creationId="{C8FCF14B-1239-F3A0-E3DF-CD4FE25FC015}"/>
          </ac:spMkLst>
        </pc:spChg>
        <pc:spChg chg="add del mod">
          <ac:chgData name="GOMEZ Coline" userId="c715e042-37e1-4b9a-8687-059cefed5d87" providerId="ADAL" clId="{E31DEA5C-0CEC-4172-A06E-FF785FA1F33A}" dt="2023-11-29T13:28:50.008" v="9026" actId="478"/>
          <ac:spMkLst>
            <pc:docMk/>
            <pc:sldMk cId="2211213021" sldId="266"/>
            <ac:spMk id="11" creationId="{A55B181A-E482-E94B-ECAE-B72511F3A357}"/>
          </ac:spMkLst>
        </pc:spChg>
      </pc:sldChg>
      <pc:sldChg chg="modSp add mod">
        <pc:chgData name="GOMEZ Coline" userId="c715e042-37e1-4b9a-8687-059cefed5d87" providerId="ADAL" clId="{E31DEA5C-0CEC-4172-A06E-FF785FA1F33A}" dt="2023-12-19T08:16:27.077" v="9584" actId="20577"/>
        <pc:sldMkLst>
          <pc:docMk/>
          <pc:sldMk cId="347329802" sldId="267"/>
        </pc:sldMkLst>
        <pc:spChg chg="mod">
          <ac:chgData name="GOMEZ Coline" userId="c715e042-37e1-4b9a-8687-059cefed5d87" providerId="ADAL" clId="{E31DEA5C-0CEC-4172-A06E-FF785FA1F33A}" dt="2023-12-19T08:16:27.077" v="9584" actId="20577"/>
          <ac:spMkLst>
            <pc:docMk/>
            <pc:sldMk cId="347329802" sldId="267"/>
            <ac:spMk id="3" creationId="{BF046AA0-9311-5591-988E-1035BD500168}"/>
          </ac:spMkLst>
        </pc:spChg>
        <pc:spChg chg="mod">
          <ac:chgData name="GOMEZ Coline" userId="c715e042-37e1-4b9a-8687-059cefed5d87" providerId="ADAL" clId="{E31DEA5C-0CEC-4172-A06E-FF785FA1F33A}" dt="2023-11-08T14:03:29.809" v="2043" actId="14100"/>
          <ac:spMkLst>
            <pc:docMk/>
            <pc:sldMk cId="347329802" sldId="267"/>
            <ac:spMk id="4" creationId="{962E0CDA-F97D-1959-A14E-5076BB6FCE00}"/>
          </ac:spMkLst>
        </pc:spChg>
      </pc:sldChg>
      <pc:sldChg chg="del">
        <pc:chgData name="GOMEZ Coline" userId="c715e042-37e1-4b9a-8687-059cefed5d87" providerId="ADAL" clId="{E31DEA5C-0CEC-4172-A06E-FF785FA1F33A}" dt="2023-11-15T09:16:16.840" v="2864" actId="2696"/>
        <pc:sldMkLst>
          <pc:docMk/>
          <pc:sldMk cId="4224570622" sldId="268"/>
        </pc:sldMkLst>
      </pc:sldChg>
      <pc:sldChg chg="modSp add mod ord">
        <pc:chgData name="GOMEZ Coline" userId="c715e042-37e1-4b9a-8687-059cefed5d87" providerId="ADAL" clId="{E31DEA5C-0CEC-4172-A06E-FF785FA1F33A}" dt="2023-11-15T09:47:52.499" v="3897" actId="20577"/>
        <pc:sldMkLst>
          <pc:docMk/>
          <pc:sldMk cId="651432334" sldId="269"/>
        </pc:sldMkLst>
        <pc:spChg chg="mod">
          <ac:chgData name="GOMEZ Coline" userId="c715e042-37e1-4b9a-8687-059cefed5d87" providerId="ADAL" clId="{E31DEA5C-0CEC-4172-A06E-FF785FA1F33A}" dt="2023-11-15T09:47:52.499" v="3897" actId="20577"/>
          <ac:spMkLst>
            <pc:docMk/>
            <pc:sldMk cId="651432334" sldId="269"/>
            <ac:spMk id="3" creationId="{BF046AA0-9311-5591-988E-1035BD500168}"/>
          </ac:spMkLst>
        </pc:spChg>
        <pc:spChg chg="mod">
          <ac:chgData name="GOMEZ Coline" userId="c715e042-37e1-4b9a-8687-059cefed5d87" providerId="ADAL" clId="{E31DEA5C-0CEC-4172-A06E-FF785FA1F33A}" dt="2023-11-15T09:30:28.609" v="3060" actId="20577"/>
          <ac:spMkLst>
            <pc:docMk/>
            <pc:sldMk cId="651432334" sldId="269"/>
            <ac:spMk id="4" creationId="{962E0CDA-F97D-1959-A14E-5076BB6FCE00}"/>
          </ac:spMkLst>
        </pc:spChg>
      </pc:sldChg>
      <pc:sldChg chg="addSp delSp modSp add mod">
        <pc:chgData name="GOMEZ Coline" userId="c715e042-37e1-4b9a-8687-059cefed5d87" providerId="ADAL" clId="{E31DEA5C-0CEC-4172-A06E-FF785FA1F33A}" dt="2023-11-15T09:44:33.989" v="3787" actId="20577"/>
        <pc:sldMkLst>
          <pc:docMk/>
          <pc:sldMk cId="3100914383" sldId="270"/>
        </pc:sldMkLst>
        <pc:spChg chg="add del mod">
          <ac:chgData name="GOMEZ Coline" userId="c715e042-37e1-4b9a-8687-059cefed5d87" providerId="ADAL" clId="{E31DEA5C-0CEC-4172-A06E-FF785FA1F33A}" dt="2023-11-15T09:40:57.954" v="3529"/>
          <ac:spMkLst>
            <pc:docMk/>
            <pc:sldMk cId="3100914383" sldId="270"/>
            <ac:spMk id="2" creationId="{01889D52-BC73-DD22-1536-DA20ABB4DB47}"/>
          </ac:spMkLst>
        </pc:spChg>
        <pc:spChg chg="mod">
          <ac:chgData name="GOMEZ Coline" userId="c715e042-37e1-4b9a-8687-059cefed5d87" providerId="ADAL" clId="{E31DEA5C-0CEC-4172-A06E-FF785FA1F33A}" dt="2023-11-15T09:32:51.100" v="3279" actId="20577"/>
          <ac:spMkLst>
            <pc:docMk/>
            <pc:sldMk cId="3100914383" sldId="270"/>
            <ac:spMk id="3" creationId="{BF046AA0-9311-5591-988E-1035BD500168}"/>
          </ac:spMkLst>
        </pc:spChg>
        <pc:spChg chg="mod">
          <ac:chgData name="GOMEZ Coline" userId="c715e042-37e1-4b9a-8687-059cefed5d87" providerId="ADAL" clId="{E31DEA5C-0CEC-4172-A06E-FF785FA1F33A}" dt="2023-11-15T09:36:38.533" v="3389" actId="403"/>
          <ac:spMkLst>
            <pc:docMk/>
            <pc:sldMk cId="3100914383" sldId="270"/>
            <ac:spMk id="4" creationId="{962E0CDA-F97D-1959-A14E-5076BB6FCE00}"/>
          </ac:spMkLst>
        </pc:spChg>
        <pc:spChg chg="add mod">
          <ac:chgData name="GOMEZ Coline" userId="c715e042-37e1-4b9a-8687-059cefed5d87" providerId="ADAL" clId="{E31DEA5C-0CEC-4172-A06E-FF785FA1F33A}" dt="2023-11-15T09:44:33.989" v="3787" actId="20577"/>
          <ac:spMkLst>
            <pc:docMk/>
            <pc:sldMk cId="3100914383" sldId="270"/>
            <ac:spMk id="5" creationId="{4DF0704E-E037-CA80-C251-2E486374CE3D}"/>
          </ac:spMkLst>
        </pc:spChg>
      </pc:sldChg>
      <pc:sldChg chg="modSp add mod">
        <pc:chgData name="GOMEZ Coline" userId="c715e042-37e1-4b9a-8687-059cefed5d87" providerId="ADAL" clId="{E31DEA5C-0CEC-4172-A06E-FF785FA1F33A}" dt="2023-12-19T08:23:05.291" v="9585" actId="20577"/>
        <pc:sldMkLst>
          <pc:docMk/>
          <pc:sldMk cId="2377468453" sldId="271"/>
        </pc:sldMkLst>
        <pc:spChg chg="mod">
          <ac:chgData name="GOMEZ Coline" userId="c715e042-37e1-4b9a-8687-059cefed5d87" providerId="ADAL" clId="{E31DEA5C-0CEC-4172-A06E-FF785FA1F33A}" dt="2023-12-19T08:23:05.291" v="9585" actId="20577"/>
          <ac:spMkLst>
            <pc:docMk/>
            <pc:sldMk cId="2377468453" sldId="271"/>
            <ac:spMk id="3" creationId="{BF046AA0-9311-5591-988E-1035BD500168}"/>
          </ac:spMkLst>
        </pc:spChg>
        <pc:spChg chg="mod">
          <ac:chgData name="GOMEZ Coline" userId="c715e042-37e1-4b9a-8687-059cefed5d87" providerId="ADAL" clId="{E31DEA5C-0CEC-4172-A06E-FF785FA1F33A}" dt="2023-11-15T09:41:31.527" v="3531" actId="20577"/>
          <ac:spMkLst>
            <pc:docMk/>
            <pc:sldMk cId="2377468453" sldId="271"/>
            <ac:spMk id="4" creationId="{962E0CDA-F97D-1959-A14E-5076BB6FCE00}"/>
          </ac:spMkLst>
        </pc:spChg>
      </pc:sldChg>
      <pc:sldChg chg="addSp delSp modSp add mod ord modShow">
        <pc:chgData name="GOMEZ Coline" userId="c715e042-37e1-4b9a-8687-059cefed5d87" providerId="ADAL" clId="{E31DEA5C-0CEC-4172-A06E-FF785FA1F33A}" dt="2023-12-18T12:28:45.539" v="9334" actId="729"/>
        <pc:sldMkLst>
          <pc:docMk/>
          <pc:sldMk cId="1212361264" sldId="272"/>
        </pc:sldMkLst>
        <pc:spChg chg="add mod">
          <ac:chgData name="GOMEZ Coline" userId="c715e042-37e1-4b9a-8687-059cefed5d87" providerId="ADAL" clId="{E31DEA5C-0CEC-4172-A06E-FF785FA1F33A}" dt="2023-11-15T09:50:29.020" v="3930" actId="1076"/>
          <ac:spMkLst>
            <pc:docMk/>
            <pc:sldMk cId="1212361264" sldId="272"/>
            <ac:spMk id="2" creationId="{564BE988-CED3-3AA5-1358-AE87B3ECCFFE}"/>
          </ac:spMkLst>
        </pc:spChg>
        <pc:spChg chg="add mod">
          <ac:chgData name="GOMEZ Coline" userId="c715e042-37e1-4b9a-8687-059cefed5d87" providerId="ADAL" clId="{E31DEA5C-0CEC-4172-A06E-FF785FA1F33A}" dt="2023-11-15T09:50:24.243" v="3929" actId="1076"/>
          <ac:spMkLst>
            <pc:docMk/>
            <pc:sldMk cId="1212361264" sldId="272"/>
            <ac:spMk id="3" creationId="{3A5E8A25-7506-509D-2EA2-49B4E8B29295}"/>
          </ac:spMkLst>
        </pc:spChg>
        <pc:spChg chg="mod">
          <ac:chgData name="GOMEZ Coline" userId="c715e042-37e1-4b9a-8687-059cefed5d87" providerId="ADAL" clId="{E31DEA5C-0CEC-4172-A06E-FF785FA1F33A}" dt="2023-11-15T09:50:18.661" v="3927" actId="1076"/>
          <ac:spMkLst>
            <pc:docMk/>
            <pc:sldMk cId="1212361264" sldId="272"/>
            <ac:spMk id="4" creationId="{F5256D8E-2570-6257-C945-B3977946FA88}"/>
          </ac:spMkLst>
        </pc:spChg>
        <pc:spChg chg="del">
          <ac:chgData name="GOMEZ Coline" userId="c715e042-37e1-4b9a-8687-059cefed5d87" providerId="ADAL" clId="{E31DEA5C-0CEC-4172-A06E-FF785FA1F33A}" dt="2023-11-15T09:49:03.031" v="3901" actId="478"/>
          <ac:spMkLst>
            <pc:docMk/>
            <pc:sldMk cId="1212361264" sldId="272"/>
            <ac:spMk id="5" creationId="{3F34A420-8318-FE1F-6FA9-1A7EE4F234ED}"/>
          </ac:spMkLst>
        </pc:spChg>
        <pc:spChg chg="del">
          <ac:chgData name="GOMEZ Coline" userId="c715e042-37e1-4b9a-8687-059cefed5d87" providerId="ADAL" clId="{E31DEA5C-0CEC-4172-A06E-FF785FA1F33A}" dt="2023-11-15T09:49:06.988" v="3906" actId="478"/>
          <ac:spMkLst>
            <pc:docMk/>
            <pc:sldMk cId="1212361264" sldId="272"/>
            <ac:spMk id="6" creationId="{6F2362BF-DBC0-3AE1-09BF-CA7506A41B0E}"/>
          </ac:spMkLst>
        </pc:spChg>
        <pc:spChg chg="del">
          <ac:chgData name="GOMEZ Coline" userId="c715e042-37e1-4b9a-8687-059cefed5d87" providerId="ADAL" clId="{E31DEA5C-0CEC-4172-A06E-FF785FA1F33A}" dt="2023-11-15T09:49:05.415" v="3904" actId="478"/>
          <ac:spMkLst>
            <pc:docMk/>
            <pc:sldMk cId="1212361264" sldId="272"/>
            <ac:spMk id="7" creationId="{419BE8E4-A9C2-4716-BF82-6F2B59E9D24C}"/>
          </ac:spMkLst>
        </pc:spChg>
        <pc:spChg chg="del">
          <ac:chgData name="GOMEZ Coline" userId="c715e042-37e1-4b9a-8687-059cefed5d87" providerId="ADAL" clId="{E31DEA5C-0CEC-4172-A06E-FF785FA1F33A}" dt="2023-11-15T09:49:04.720" v="3903" actId="478"/>
          <ac:spMkLst>
            <pc:docMk/>
            <pc:sldMk cId="1212361264" sldId="272"/>
            <ac:spMk id="8" creationId="{7389276A-264A-C304-B5B5-93FF334B80C6}"/>
          </ac:spMkLst>
        </pc:spChg>
        <pc:spChg chg="del">
          <ac:chgData name="GOMEZ Coline" userId="c715e042-37e1-4b9a-8687-059cefed5d87" providerId="ADAL" clId="{E31DEA5C-0CEC-4172-A06E-FF785FA1F33A}" dt="2023-11-15T09:49:03.985" v="3902" actId="478"/>
          <ac:spMkLst>
            <pc:docMk/>
            <pc:sldMk cId="1212361264" sldId="272"/>
            <ac:spMk id="9" creationId="{9835E63B-FD7C-6C77-FD9D-B284BEE7A8FD}"/>
          </ac:spMkLst>
        </pc:spChg>
        <pc:spChg chg="del">
          <ac:chgData name="GOMEZ Coline" userId="c715e042-37e1-4b9a-8687-059cefed5d87" providerId="ADAL" clId="{E31DEA5C-0CEC-4172-A06E-FF785FA1F33A}" dt="2023-11-15T09:49:06.186" v="3905" actId="478"/>
          <ac:spMkLst>
            <pc:docMk/>
            <pc:sldMk cId="1212361264" sldId="272"/>
            <ac:spMk id="10" creationId="{0184458B-F9A8-8F11-037F-A5996BD071F9}"/>
          </ac:spMkLst>
        </pc:spChg>
        <pc:spChg chg="add mod">
          <ac:chgData name="GOMEZ Coline" userId="c715e042-37e1-4b9a-8687-059cefed5d87" providerId="ADAL" clId="{E31DEA5C-0CEC-4172-A06E-FF785FA1F33A}" dt="2023-11-15T09:54:33.403" v="3964" actId="20577"/>
          <ac:spMkLst>
            <pc:docMk/>
            <pc:sldMk cId="1212361264" sldId="272"/>
            <ac:spMk id="11" creationId="{5FCFB7BA-131A-B46F-75C3-F6E6FCA1B769}"/>
          </ac:spMkLst>
        </pc:spChg>
        <pc:spChg chg="add mod">
          <ac:chgData name="GOMEZ Coline" userId="c715e042-37e1-4b9a-8687-059cefed5d87" providerId="ADAL" clId="{E31DEA5C-0CEC-4172-A06E-FF785FA1F33A}" dt="2023-11-15T09:55:28.272" v="3965" actId="208"/>
          <ac:spMkLst>
            <pc:docMk/>
            <pc:sldMk cId="1212361264" sldId="272"/>
            <ac:spMk id="12" creationId="{72D271AA-4CD1-A7B6-5ED3-13E9A6582846}"/>
          </ac:spMkLst>
        </pc:spChg>
        <pc:spChg chg="add del mod">
          <ac:chgData name="GOMEZ Coline" userId="c715e042-37e1-4b9a-8687-059cefed5d87" providerId="ADAL" clId="{E31DEA5C-0CEC-4172-A06E-FF785FA1F33A}" dt="2023-11-15T09:52:30.279" v="3949" actId="478"/>
          <ac:spMkLst>
            <pc:docMk/>
            <pc:sldMk cId="1212361264" sldId="272"/>
            <ac:spMk id="13" creationId="{C466C1A7-00BA-B772-61A0-FDFA637A8DDB}"/>
          </ac:spMkLst>
        </pc:spChg>
        <pc:spChg chg="add del mod">
          <ac:chgData name="GOMEZ Coline" userId="c715e042-37e1-4b9a-8687-059cefed5d87" providerId="ADAL" clId="{E31DEA5C-0CEC-4172-A06E-FF785FA1F33A}" dt="2023-11-15T09:52:31.227" v="3950" actId="478"/>
          <ac:spMkLst>
            <pc:docMk/>
            <pc:sldMk cId="1212361264" sldId="272"/>
            <ac:spMk id="14" creationId="{756350F0-9066-5728-B1DA-730974432DAF}"/>
          </ac:spMkLst>
        </pc:spChg>
        <pc:spChg chg="add del">
          <ac:chgData name="GOMEZ Coline" userId="c715e042-37e1-4b9a-8687-059cefed5d87" providerId="ADAL" clId="{E31DEA5C-0CEC-4172-A06E-FF785FA1F33A}" dt="2023-11-15T09:52:56.455" v="3952" actId="478"/>
          <ac:spMkLst>
            <pc:docMk/>
            <pc:sldMk cId="1212361264" sldId="272"/>
            <ac:spMk id="15" creationId="{486E5FB6-7429-A847-EFF6-B4024703450A}"/>
          </ac:spMkLst>
        </pc:spChg>
        <pc:cxnChg chg="add mod">
          <ac:chgData name="GOMEZ Coline" userId="c715e042-37e1-4b9a-8687-059cefed5d87" providerId="ADAL" clId="{E31DEA5C-0CEC-4172-A06E-FF785FA1F33A}" dt="2023-11-15T09:53:49.040" v="3959" actId="14100"/>
          <ac:cxnSpMkLst>
            <pc:docMk/>
            <pc:sldMk cId="1212361264" sldId="272"/>
            <ac:cxnSpMk id="17" creationId="{0F5A04B3-B431-00BC-851E-A8FE316926CF}"/>
          </ac:cxnSpMkLst>
        </pc:cxnChg>
        <pc:cxnChg chg="add mod">
          <ac:chgData name="GOMEZ Coline" userId="c715e042-37e1-4b9a-8687-059cefed5d87" providerId="ADAL" clId="{E31DEA5C-0CEC-4172-A06E-FF785FA1F33A}" dt="2023-11-15T09:54:25.552" v="3963" actId="14100"/>
          <ac:cxnSpMkLst>
            <pc:docMk/>
            <pc:sldMk cId="1212361264" sldId="272"/>
            <ac:cxnSpMk id="19" creationId="{6F627E62-4434-734A-B52C-1682C81A6F76}"/>
          </ac:cxnSpMkLst>
        </pc:cxnChg>
        <pc:cxnChg chg="add mod">
          <ac:chgData name="GOMEZ Coline" userId="c715e042-37e1-4b9a-8687-059cefed5d87" providerId="ADAL" clId="{E31DEA5C-0CEC-4172-A06E-FF785FA1F33A}" dt="2023-11-15T09:54:16.517" v="3962" actId="14100"/>
          <ac:cxnSpMkLst>
            <pc:docMk/>
            <pc:sldMk cId="1212361264" sldId="272"/>
            <ac:cxnSpMk id="21" creationId="{8A8C6DFA-E953-1DA1-FFF3-03F53715404C}"/>
          </ac:cxnSpMkLst>
        </pc:cxnChg>
        <pc:cxnChg chg="add mod">
          <ac:chgData name="GOMEZ Coline" userId="c715e042-37e1-4b9a-8687-059cefed5d87" providerId="ADAL" clId="{E31DEA5C-0CEC-4172-A06E-FF785FA1F33A}" dt="2023-11-15T09:53:54.713" v="3961" actId="14100"/>
          <ac:cxnSpMkLst>
            <pc:docMk/>
            <pc:sldMk cId="1212361264" sldId="272"/>
            <ac:cxnSpMk id="23" creationId="{4C20C55A-B05B-3381-A30B-9528719E1FC2}"/>
          </ac:cxnSpMkLst>
        </pc:cxnChg>
      </pc:sldChg>
      <pc:sldChg chg="modSp add mod">
        <pc:chgData name="GOMEZ Coline" userId="c715e042-37e1-4b9a-8687-059cefed5d87" providerId="ADAL" clId="{E31DEA5C-0CEC-4172-A06E-FF785FA1F33A}" dt="2023-12-18T13:03:39.590" v="9521" actId="20577"/>
        <pc:sldMkLst>
          <pc:docMk/>
          <pc:sldMk cId="1053891324" sldId="273"/>
        </pc:sldMkLst>
        <pc:spChg chg="mod">
          <ac:chgData name="GOMEZ Coline" userId="c715e042-37e1-4b9a-8687-059cefed5d87" providerId="ADAL" clId="{E31DEA5C-0CEC-4172-A06E-FF785FA1F33A}" dt="2023-12-18T13:03:39.590" v="9521" actId="20577"/>
          <ac:spMkLst>
            <pc:docMk/>
            <pc:sldMk cId="1053891324" sldId="273"/>
            <ac:spMk id="3" creationId="{BF046AA0-9311-5591-988E-1035BD500168}"/>
          </ac:spMkLst>
        </pc:spChg>
        <pc:spChg chg="mod">
          <ac:chgData name="GOMEZ Coline" userId="c715e042-37e1-4b9a-8687-059cefed5d87" providerId="ADAL" clId="{E31DEA5C-0CEC-4172-A06E-FF785FA1F33A}" dt="2023-11-15T09:57:22.271" v="4021" actId="20577"/>
          <ac:spMkLst>
            <pc:docMk/>
            <pc:sldMk cId="1053891324" sldId="273"/>
            <ac:spMk id="4" creationId="{962E0CDA-F97D-1959-A14E-5076BB6FCE00}"/>
          </ac:spMkLst>
        </pc:spChg>
      </pc:sldChg>
      <pc:sldChg chg="modSp add mod ord">
        <pc:chgData name="GOMEZ Coline" userId="c715e042-37e1-4b9a-8687-059cefed5d87" providerId="ADAL" clId="{E31DEA5C-0CEC-4172-A06E-FF785FA1F33A}" dt="2023-11-22T08:07:21.868" v="4619" actId="20577"/>
        <pc:sldMkLst>
          <pc:docMk/>
          <pc:sldMk cId="3565519535" sldId="274"/>
        </pc:sldMkLst>
        <pc:spChg chg="mod">
          <ac:chgData name="GOMEZ Coline" userId="c715e042-37e1-4b9a-8687-059cefed5d87" providerId="ADAL" clId="{E31DEA5C-0CEC-4172-A06E-FF785FA1F33A}" dt="2023-11-22T08:07:21.868" v="4619" actId="20577"/>
          <ac:spMkLst>
            <pc:docMk/>
            <pc:sldMk cId="3565519535" sldId="274"/>
            <ac:spMk id="3" creationId="{BF046AA0-9311-5591-988E-1035BD500168}"/>
          </ac:spMkLst>
        </pc:spChg>
        <pc:spChg chg="mod">
          <ac:chgData name="GOMEZ Coline" userId="c715e042-37e1-4b9a-8687-059cefed5d87" providerId="ADAL" clId="{E31DEA5C-0CEC-4172-A06E-FF785FA1F33A}" dt="2023-11-22T08:04:10.366" v="4392" actId="20577"/>
          <ac:spMkLst>
            <pc:docMk/>
            <pc:sldMk cId="3565519535" sldId="274"/>
            <ac:spMk id="4" creationId="{962E0CDA-F97D-1959-A14E-5076BB6FCE00}"/>
          </ac:spMkLst>
        </pc:spChg>
      </pc:sldChg>
      <pc:sldChg chg="modSp add mod">
        <pc:chgData name="GOMEZ Coline" userId="c715e042-37e1-4b9a-8687-059cefed5d87" providerId="ADAL" clId="{E31DEA5C-0CEC-4172-A06E-FF785FA1F33A}" dt="2023-12-18T13:05:45.025" v="9522" actId="20577"/>
        <pc:sldMkLst>
          <pc:docMk/>
          <pc:sldMk cId="4129187857" sldId="275"/>
        </pc:sldMkLst>
        <pc:spChg chg="mod">
          <ac:chgData name="GOMEZ Coline" userId="c715e042-37e1-4b9a-8687-059cefed5d87" providerId="ADAL" clId="{E31DEA5C-0CEC-4172-A06E-FF785FA1F33A}" dt="2023-12-18T13:05:45.025" v="9522" actId="20577"/>
          <ac:spMkLst>
            <pc:docMk/>
            <pc:sldMk cId="4129187857" sldId="275"/>
            <ac:spMk id="3" creationId="{BF046AA0-9311-5591-988E-1035BD500168}"/>
          </ac:spMkLst>
        </pc:spChg>
        <pc:spChg chg="mod">
          <ac:chgData name="GOMEZ Coline" userId="c715e042-37e1-4b9a-8687-059cefed5d87" providerId="ADAL" clId="{E31DEA5C-0CEC-4172-A06E-FF785FA1F33A}" dt="2023-11-22T08:07:52.712" v="4621" actId="20577"/>
          <ac:spMkLst>
            <pc:docMk/>
            <pc:sldMk cId="4129187857" sldId="275"/>
            <ac:spMk id="4" creationId="{962E0CDA-F97D-1959-A14E-5076BB6FCE00}"/>
          </ac:spMkLst>
        </pc:spChg>
      </pc:sldChg>
      <pc:sldChg chg="modSp add mod">
        <pc:chgData name="GOMEZ Coline" userId="c715e042-37e1-4b9a-8687-059cefed5d87" providerId="ADAL" clId="{E31DEA5C-0CEC-4172-A06E-FF785FA1F33A}" dt="2023-11-22T08:17:36.744" v="5183" actId="20577"/>
        <pc:sldMkLst>
          <pc:docMk/>
          <pc:sldMk cId="2712004391" sldId="276"/>
        </pc:sldMkLst>
        <pc:spChg chg="mod">
          <ac:chgData name="GOMEZ Coline" userId="c715e042-37e1-4b9a-8687-059cefed5d87" providerId="ADAL" clId="{E31DEA5C-0CEC-4172-A06E-FF785FA1F33A}" dt="2023-11-22T08:17:36.744" v="5183" actId="20577"/>
          <ac:spMkLst>
            <pc:docMk/>
            <pc:sldMk cId="2712004391" sldId="276"/>
            <ac:spMk id="3" creationId="{BF046AA0-9311-5591-988E-1035BD500168}"/>
          </ac:spMkLst>
        </pc:spChg>
        <pc:spChg chg="mod">
          <ac:chgData name="GOMEZ Coline" userId="c715e042-37e1-4b9a-8687-059cefed5d87" providerId="ADAL" clId="{E31DEA5C-0CEC-4172-A06E-FF785FA1F33A}" dt="2023-11-22T08:12:00.885" v="4878" actId="20577"/>
          <ac:spMkLst>
            <pc:docMk/>
            <pc:sldMk cId="2712004391" sldId="276"/>
            <ac:spMk id="4" creationId="{962E0CDA-F97D-1959-A14E-5076BB6FCE00}"/>
          </ac:spMkLst>
        </pc:spChg>
      </pc:sldChg>
      <pc:sldChg chg="modSp add mod">
        <pc:chgData name="GOMEZ Coline" userId="c715e042-37e1-4b9a-8687-059cefed5d87" providerId="ADAL" clId="{E31DEA5C-0CEC-4172-A06E-FF785FA1F33A}" dt="2023-11-22T08:25:03.406" v="5487" actId="20577"/>
        <pc:sldMkLst>
          <pc:docMk/>
          <pc:sldMk cId="591995767" sldId="277"/>
        </pc:sldMkLst>
        <pc:spChg chg="mod">
          <ac:chgData name="GOMEZ Coline" userId="c715e042-37e1-4b9a-8687-059cefed5d87" providerId="ADAL" clId="{E31DEA5C-0CEC-4172-A06E-FF785FA1F33A}" dt="2023-11-22T08:25:03.406" v="5487" actId="20577"/>
          <ac:spMkLst>
            <pc:docMk/>
            <pc:sldMk cId="591995767" sldId="277"/>
            <ac:spMk id="3" creationId="{BF046AA0-9311-5591-988E-1035BD500168}"/>
          </ac:spMkLst>
        </pc:spChg>
        <pc:spChg chg="mod">
          <ac:chgData name="GOMEZ Coline" userId="c715e042-37e1-4b9a-8687-059cefed5d87" providerId="ADAL" clId="{E31DEA5C-0CEC-4172-A06E-FF785FA1F33A}" dt="2023-11-22T08:18:26.575" v="5186" actId="20577"/>
          <ac:spMkLst>
            <pc:docMk/>
            <pc:sldMk cId="591995767" sldId="277"/>
            <ac:spMk id="4" creationId="{962E0CDA-F97D-1959-A14E-5076BB6FCE00}"/>
          </ac:spMkLst>
        </pc:spChg>
      </pc:sldChg>
      <pc:sldChg chg="modSp add mod ord">
        <pc:chgData name="GOMEZ Coline" userId="c715e042-37e1-4b9a-8687-059cefed5d87" providerId="ADAL" clId="{E31DEA5C-0CEC-4172-A06E-FF785FA1F33A}" dt="2023-12-18T13:06:41.937" v="9524" actId="20577"/>
        <pc:sldMkLst>
          <pc:docMk/>
          <pc:sldMk cId="1936730556" sldId="278"/>
        </pc:sldMkLst>
        <pc:spChg chg="mod">
          <ac:chgData name="GOMEZ Coline" userId="c715e042-37e1-4b9a-8687-059cefed5d87" providerId="ADAL" clId="{E31DEA5C-0CEC-4172-A06E-FF785FA1F33A}" dt="2023-12-18T13:06:41.937" v="9524" actId="20577"/>
          <ac:spMkLst>
            <pc:docMk/>
            <pc:sldMk cId="1936730556" sldId="278"/>
            <ac:spMk id="3" creationId="{BF046AA0-9311-5591-988E-1035BD500168}"/>
          </ac:spMkLst>
        </pc:spChg>
        <pc:spChg chg="mod">
          <ac:chgData name="GOMEZ Coline" userId="c715e042-37e1-4b9a-8687-059cefed5d87" providerId="ADAL" clId="{E31DEA5C-0CEC-4172-A06E-FF785FA1F33A}" dt="2023-11-29T08:14:45.773" v="5920" actId="20577"/>
          <ac:spMkLst>
            <pc:docMk/>
            <pc:sldMk cId="1936730556" sldId="278"/>
            <ac:spMk id="4" creationId="{962E0CDA-F97D-1959-A14E-5076BB6FCE00}"/>
          </ac:spMkLst>
        </pc:spChg>
      </pc:sldChg>
      <pc:sldChg chg="modSp add mod modNotesTx">
        <pc:chgData name="GOMEZ Coline" userId="c715e042-37e1-4b9a-8687-059cefed5d87" providerId="ADAL" clId="{E31DEA5C-0CEC-4172-A06E-FF785FA1F33A}" dt="2023-12-18T13:08:41" v="9555" actId="20577"/>
        <pc:sldMkLst>
          <pc:docMk/>
          <pc:sldMk cId="4142058805" sldId="279"/>
        </pc:sldMkLst>
        <pc:spChg chg="mod">
          <ac:chgData name="GOMEZ Coline" userId="c715e042-37e1-4b9a-8687-059cefed5d87" providerId="ADAL" clId="{E31DEA5C-0CEC-4172-A06E-FF785FA1F33A}" dt="2023-12-18T13:08:41" v="9555" actId="20577"/>
          <ac:spMkLst>
            <pc:docMk/>
            <pc:sldMk cId="4142058805" sldId="279"/>
            <ac:spMk id="3" creationId="{BF046AA0-9311-5591-988E-1035BD500168}"/>
          </ac:spMkLst>
        </pc:spChg>
        <pc:spChg chg="mod">
          <ac:chgData name="GOMEZ Coline" userId="c715e042-37e1-4b9a-8687-059cefed5d87" providerId="ADAL" clId="{E31DEA5C-0CEC-4172-A06E-FF785FA1F33A}" dt="2023-11-29T12:58:43.543" v="8940" actId="20577"/>
          <ac:spMkLst>
            <pc:docMk/>
            <pc:sldMk cId="4142058805" sldId="279"/>
            <ac:spMk id="4" creationId="{962E0CDA-F97D-1959-A14E-5076BB6FCE00}"/>
          </ac:spMkLst>
        </pc:spChg>
      </pc:sldChg>
      <pc:sldChg chg="modSp add mod">
        <pc:chgData name="GOMEZ Coline" userId="c715e042-37e1-4b9a-8687-059cefed5d87" providerId="ADAL" clId="{E31DEA5C-0CEC-4172-A06E-FF785FA1F33A}" dt="2023-12-18T13:07:19.775" v="9525" actId="20577"/>
        <pc:sldMkLst>
          <pc:docMk/>
          <pc:sldMk cId="3018312282" sldId="280"/>
        </pc:sldMkLst>
        <pc:spChg chg="mod">
          <ac:chgData name="GOMEZ Coline" userId="c715e042-37e1-4b9a-8687-059cefed5d87" providerId="ADAL" clId="{E31DEA5C-0CEC-4172-A06E-FF785FA1F33A}" dt="2023-12-18T13:07:19.775" v="9525" actId="20577"/>
          <ac:spMkLst>
            <pc:docMk/>
            <pc:sldMk cId="3018312282" sldId="280"/>
            <ac:spMk id="3" creationId="{BF046AA0-9311-5591-988E-1035BD500168}"/>
          </ac:spMkLst>
        </pc:spChg>
        <pc:spChg chg="mod">
          <ac:chgData name="GOMEZ Coline" userId="c715e042-37e1-4b9a-8687-059cefed5d87" providerId="ADAL" clId="{E31DEA5C-0CEC-4172-A06E-FF785FA1F33A}" dt="2023-11-29T08:15:19.855" v="5927" actId="20577"/>
          <ac:spMkLst>
            <pc:docMk/>
            <pc:sldMk cId="3018312282" sldId="280"/>
            <ac:spMk id="4" creationId="{962E0CDA-F97D-1959-A14E-5076BB6FCE00}"/>
          </ac:spMkLst>
        </pc:spChg>
      </pc:sldChg>
      <pc:sldChg chg="modSp add mod">
        <pc:chgData name="GOMEZ Coline" userId="c715e042-37e1-4b9a-8687-059cefed5d87" providerId="ADAL" clId="{E31DEA5C-0CEC-4172-A06E-FF785FA1F33A}" dt="2023-11-29T10:53:54.089" v="7604" actId="20577"/>
        <pc:sldMkLst>
          <pc:docMk/>
          <pc:sldMk cId="102778015" sldId="281"/>
        </pc:sldMkLst>
        <pc:spChg chg="mod">
          <ac:chgData name="GOMEZ Coline" userId="c715e042-37e1-4b9a-8687-059cefed5d87" providerId="ADAL" clId="{E31DEA5C-0CEC-4172-A06E-FF785FA1F33A}" dt="2023-11-29T10:53:54.089" v="7604" actId="20577"/>
          <ac:spMkLst>
            <pc:docMk/>
            <pc:sldMk cId="102778015" sldId="281"/>
            <ac:spMk id="3" creationId="{BF046AA0-9311-5591-988E-1035BD500168}"/>
          </ac:spMkLst>
        </pc:spChg>
        <pc:spChg chg="mod">
          <ac:chgData name="GOMEZ Coline" userId="c715e042-37e1-4b9a-8687-059cefed5d87" providerId="ADAL" clId="{E31DEA5C-0CEC-4172-A06E-FF785FA1F33A}" dt="2023-11-29T08:15:43.650" v="5931" actId="20577"/>
          <ac:spMkLst>
            <pc:docMk/>
            <pc:sldMk cId="102778015" sldId="281"/>
            <ac:spMk id="4" creationId="{962E0CDA-F97D-1959-A14E-5076BB6FCE00}"/>
          </ac:spMkLst>
        </pc:spChg>
      </pc:sldChg>
      <pc:sldChg chg="modSp add del mod">
        <pc:chgData name="GOMEZ Coline" userId="c715e042-37e1-4b9a-8687-059cefed5d87" providerId="ADAL" clId="{E31DEA5C-0CEC-4172-A06E-FF785FA1F33A}" dt="2023-11-29T13:28:43.285" v="9025" actId="2696"/>
        <pc:sldMkLst>
          <pc:docMk/>
          <pc:sldMk cId="2736129856" sldId="282"/>
        </pc:sldMkLst>
        <pc:spChg chg="mod">
          <ac:chgData name="GOMEZ Coline" userId="c715e042-37e1-4b9a-8687-059cefed5d87" providerId="ADAL" clId="{E31DEA5C-0CEC-4172-A06E-FF785FA1F33A}" dt="2023-11-29T13:27:42.369" v="9021" actId="20577"/>
          <ac:spMkLst>
            <pc:docMk/>
            <pc:sldMk cId="2736129856" sldId="282"/>
            <ac:spMk id="3" creationId="{BF046AA0-9311-5591-988E-1035BD500168}"/>
          </ac:spMkLst>
        </pc:spChg>
        <pc:spChg chg="mod">
          <ac:chgData name="GOMEZ Coline" userId="c715e042-37e1-4b9a-8687-059cefed5d87" providerId="ADAL" clId="{E31DEA5C-0CEC-4172-A06E-FF785FA1F33A}" dt="2023-11-29T08:16:00.757" v="5935" actId="20577"/>
          <ac:spMkLst>
            <pc:docMk/>
            <pc:sldMk cId="2736129856" sldId="282"/>
            <ac:spMk id="4" creationId="{962E0CDA-F97D-1959-A14E-5076BB6FCE00}"/>
          </ac:spMkLst>
        </pc:spChg>
      </pc:sldChg>
      <pc:sldChg chg="modSp add mod">
        <pc:chgData name="GOMEZ Coline" userId="c715e042-37e1-4b9a-8687-059cefed5d87" providerId="ADAL" clId="{E31DEA5C-0CEC-4172-A06E-FF785FA1F33A}" dt="2023-12-19T09:14:59.091" v="9612" actId="20577"/>
        <pc:sldMkLst>
          <pc:docMk/>
          <pc:sldMk cId="3159621227" sldId="283"/>
        </pc:sldMkLst>
        <pc:spChg chg="mod">
          <ac:chgData name="GOMEZ Coline" userId="c715e042-37e1-4b9a-8687-059cefed5d87" providerId="ADAL" clId="{E31DEA5C-0CEC-4172-A06E-FF785FA1F33A}" dt="2023-12-19T09:14:59.091" v="9612" actId="20577"/>
          <ac:spMkLst>
            <pc:docMk/>
            <pc:sldMk cId="3159621227" sldId="283"/>
            <ac:spMk id="3" creationId="{BF046AA0-9311-5591-988E-1035BD500168}"/>
          </ac:spMkLst>
        </pc:spChg>
        <pc:spChg chg="mod">
          <ac:chgData name="GOMEZ Coline" userId="c715e042-37e1-4b9a-8687-059cefed5d87" providerId="ADAL" clId="{E31DEA5C-0CEC-4172-A06E-FF785FA1F33A}" dt="2023-11-29T10:52:52.204" v="7525" actId="14100"/>
          <ac:spMkLst>
            <pc:docMk/>
            <pc:sldMk cId="3159621227" sldId="283"/>
            <ac:spMk id="4" creationId="{962E0CDA-F97D-1959-A14E-5076BB6FCE00}"/>
          </ac:spMkLst>
        </pc:spChg>
      </pc:sldChg>
      <pc:sldChg chg="modSp add mod">
        <pc:chgData name="GOMEZ Coline" userId="c715e042-37e1-4b9a-8687-059cefed5d87" providerId="ADAL" clId="{E31DEA5C-0CEC-4172-A06E-FF785FA1F33A}" dt="2023-11-29T10:58:20.127" v="7919" actId="20577"/>
        <pc:sldMkLst>
          <pc:docMk/>
          <pc:sldMk cId="4005364932" sldId="284"/>
        </pc:sldMkLst>
        <pc:spChg chg="mod">
          <ac:chgData name="GOMEZ Coline" userId="c715e042-37e1-4b9a-8687-059cefed5d87" providerId="ADAL" clId="{E31DEA5C-0CEC-4172-A06E-FF785FA1F33A}" dt="2023-11-29T10:58:20.127" v="7919" actId="20577"/>
          <ac:spMkLst>
            <pc:docMk/>
            <pc:sldMk cId="4005364932" sldId="284"/>
            <ac:spMk id="3" creationId="{BF046AA0-9311-5591-988E-1035BD500168}"/>
          </ac:spMkLst>
        </pc:spChg>
        <pc:spChg chg="mod">
          <ac:chgData name="GOMEZ Coline" userId="c715e042-37e1-4b9a-8687-059cefed5d87" providerId="ADAL" clId="{E31DEA5C-0CEC-4172-A06E-FF785FA1F33A}" dt="2023-11-29T08:16:39.202" v="5944" actId="20577"/>
          <ac:spMkLst>
            <pc:docMk/>
            <pc:sldMk cId="4005364932" sldId="284"/>
            <ac:spMk id="4" creationId="{962E0CDA-F97D-1959-A14E-5076BB6FCE00}"/>
          </ac:spMkLst>
        </pc:spChg>
      </pc:sldChg>
      <pc:sldChg chg="new del">
        <pc:chgData name="GOMEZ Coline" userId="c715e042-37e1-4b9a-8687-059cefed5d87" providerId="ADAL" clId="{E31DEA5C-0CEC-4172-A06E-FF785FA1F33A}" dt="2023-12-01T13:21:41.640" v="9043" actId="2696"/>
        <pc:sldMkLst>
          <pc:docMk/>
          <pc:sldMk cId="98281303" sldId="285"/>
        </pc:sldMkLst>
      </pc:sldChg>
      <pc:sldChg chg="addSp modSp add mod">
        <pc:chgData name="GOMEZ Coline" userId="c715e042-37e1-4b9a-8687-059cefed5d87" providerId="ADAL" clId="{E31DEA5C-0CEC-4172-A06E-FF785FA1F33A}" dt="2023-12-07T08:28:52.644" v="9321" actId="1076"/>
        <pc:sldMkLst>
          <pc:docMk/>
          <pc:sldMk cId="2196240512" sldId="285"/>
        </pc:sldMkLst>
        <pc:spChg chg="mod">
          <ac:chgData name="GOMEZ Coline" userId="c715e042-37e1-4b9a-8687-059cefed5d87" providerId="ADAL" clId="{E31DEA5C-0CEC-4172-A06E-FF785FA1F33A}" dt="2023-12-07T08:11:36.371" v="9305" actId="1076"/>
          <ac:spMkLst>
            <pc:docMk/>
            <pc:sldMk cId="2196240512" sldId="285"/>
            <ac:spMk id="2" creationId="{564BE988-CED3-3AA5-1358-AE87B3ECCFFE}"/>
          </ac:spMkLst>
        </pc:spChg>
        <pc:spChg chg="mod">
          <ac:chgData name="GOMEZ Coline" userId="c715e042-37e1-4b9a-8687-059cefed5d87" providerId="ADAL" clId="{E31DEA5C-0CEC-4172-A06E-FF785FA1F33A}" dt="2023-12-07T08:11:27.859" v="9302" actId="1076"/>
          <ac:spMkLst>
            <pc:docMk/>
            <pc:sldMk cId="2196240512" sldId="285"/>
            <ac:spMk id="3" creationId="{3A5E8A25-7506-509D-2EA2-49B4E8B29295}"/>
          </ac:spMkLst>
        </pc:spChg>
        <pc:spChg chg="mod">
          <ac:chgData name="GOMEZ Coline" userId="c715e042-37e1-4b9a-8687-059cefed5d87" providerId="ADAL" clId="{E31DEA5C-0CEC-4172-A06E-FF785FA1F33A}" dt="2023-12-07T08:11:42.571" v="9307" actId="1076"/>
          <ac:spMkLst>
            <pc:docMk/>
            <pc:sldMk cId="2196240512" sldId="285"/>
            <ac:spMk id="4" creationId="{F5256D8E-2570-6257-C945-B3977946FA88}"/>
          </ac:spMkLst>
        </pc:spChg>
        <pc:spChg chg="add mod">
          <ac:chgData name="GOMEZ Coline" userId="c715e042-37e1-4b9a-8687-059cefed5d87" providerId="ADAL" clId="{E31DEA5C-0CEC-4172-A06E-FF785FA1F33A}" dt="2023-12-01T13:31:23.168" v="9165" actId="1076"/>
          <ac:spMkLst>
            <pc:docMk/>
            <pc:sldMk cId="2196240512" sldId="285"/>
            <ac:spMk id="5" creationId="{77A57644-324F-7CFF-3BE8-8E289E957272}"/>
          </ac:spMkLst>
        </pc:spChg>
        <pc:spChg chg="add mod">
          <ac:chgData name="GOMEZ Coline" userId="c715e042-37e1-4b9a-8687-059cefed5d87" providerId="ADAL" clId="{E31DEA5C-0CEC-4172-A06E-FF785FA1F33A}" dt="2023-12-01T13:39:22.298" v="9263" actId="14100"/>
          <ac:spMkLst>
            <pc:docMk/>
            <pc:sldMk cId="2196240512" sldId="285"/>
            <ac:spMk id="6" creationId="{323E1185-829A-BF3B-2D99-E9A6900CF953}"/>
          </ac:spMkLst>
        </pc:spChg>
        <pc:spChg chg="add mod">
          <ac:chgData name="GOMEZ Coline" userId="c715e042-37e1-4b9a-8687-059cefed5d87" providerId="ADAL" clId="{E31DEA5C-0CEC-4172-A06E-FF785FA1F33A}" dt="2023-12-01T13:39:24.419" v="9264" actId="1076"/>
          <ac:spMkLst>
            <pc:docMk/>
            <pc:sldMk cId="2196240512" sldId="285"/>
            <ac:spMk id="7" creationId="{A8D8AA1A-4396-C248-3B2C-94EA4A164F62}"/>
          </ac:spMkLst>
        </pc:spChg>
        <pc:spChg chg="add mod">
          <ac:chgData name="GOMEZ Coline" userId="c715e042-37e1-4b9a-8687-059cefed5d87" providerId="ADAL" clId="{E31DEA5C-0CEC-4172-A06E-FF785FA1F33A}" dt="2023-12-01T13:39:14.561" v="9260" actId="1076"/>
          <ac:spMkLst>
            <pc:docMk/>
            <pc:sldMk cId="2196240512" sldId="285"/>
            <ac:spMk id="8" creationId="{3D7F0C6C-10FB-63F3-3DF2-9C9A899BAB17}"/>
          </ac:spMkLst>
        </pc:spChg>
        <pc:spChg chg="add mod">
          <ac:chgData name="GOMEZ Coline" userId="c715e042-37e1-4b9a-8687-059cefed5d87" providerId="ADAL" clId="{E31DEA5C-0CEC-4172-A06E-FF785FA1F33A}" dt="2023-12-01T13:39:18.100" v="9261" actId="1076"/>
          <ac:spMkLst>
            <pc:docMk/>
            <pc:sldMk cId="2196240512" sldId="285"/>
            <ac:spMk id="9" creationId="{0FD31D8D-3C9B-F601-8030-C990CEB19120}"/>
          </ac:spMkLst>
        </pc:spChg>
        <pc:spChg chg="add mod">
          <ac:chgData name="GOMEZ Coline" userId="c715e042-37e1-4b9a-8687-059cefed5d87" providerId="ADAL" clId="{E31DEA5C-0CEC-4172-A06E-FF785FA1F33A}" dt="2023-12-01T13:39:26.610" v="9265" actId="1076"/>
          <ac:spMkLst>
            <pc:docMk/>
            <pc:sldMk cId="2196240512" sldId="285"/>
            <ac:spMk id="10" creationId="{14E6A9F1-4F99-DEDA-0375-041564A293BF}"/>
          </ac:spMkLst>
        </pc:spChg>
        <pc:spChg chg="mod">
          <ac:chgData name="GOMEZ Coline" userId="c715e042-37e1-4b9a-8687-059cefed5d87" providerId="ADAL" clId="{E31DEA5C-0CEC-4172-A06E-FF785FA1F33A}" dt="2023-12-07T08:11:38.963" v="9306" actId="1076"/>
          <ac:spMkLst>
            <pc:docMk/>
            <pc:sldMk cId="2196240512" sldId="285"/>
            <ac:spMk id="11" creationId="{5FCFB7BA-131A-B46F-75C3-F6E6FCA1B769}"/>
          </ac:spMkLst>
        </pc:spChg>
        <pc:spChg chg="mod">
          <ac:chgData name="GOMEZ Coline" userId="c715e042-37e1-4b9a-8687-059cefed5d87" providerId="ADAL" clId="{E31DEA5C-0CEC-4172-A06E-FF785FA1F33A}" dt="2023-12-07T08:11:46.478" v="9308" actId="1076"/>
          <ac:spMkLst>
            <pc:docMk/>
            <pc:sldMk cId="2196240512" sldId="285"/>
            <ac:spMk id="12" creationId="{72D271AA-4CD1-A7B6-5ED3-13E9A6582846}"/>
          </ac:spMkLst>
        </pc:spChg>
        <pc:spChg chg="add mod">
          <ac:chgData name="GOMEZ Coline" userId="c715e042-37e1-4b9a-8687-059cefed5d87" providerId="ADAL" clId="{E31DEA5C-0CEC-4172-A06E-FF785FA1F33A}" dt="2023-12-07T08:12:48.482" v="9320" actId="1076"/>
          <ac:spMkLst>
            <pc:docMk/>
            <pc:sldMk cId="2196240512" sldId="285"/>
            <ac:spMk id="13" creationId="{7D1C8D39-B817-E305-0D2A-68FFDCEA181D}"/>
          </ac:spMkLst>
        </pc:spChg>
        <pc:spChg chg="add mod">
          <ac:chgData name="GOMEZ Coline" userId="c715e042-37e1-4b9a-8687-059cefed5d87" providerId="ADAL" clId="{E31DEA5C-0CEC-4172-A06E-FF785FA1F33A}" dt="2023-12-01T13:35:47.975" v="9213" actId="1076"/>
          <ac:spMkLst>
            <pc:docMk/>
            <pc:sldMk cId="2196240512" sldId="285"/>
            <ac:spMk id="14" creationId="{D56DF5C3-F537-F7E0-1FE3-7B5CA47D4366}"/>
          </ac:spMkLst>
        </pc:spChg>
        <pc:spChg chg="add mod">
          <ac:chgData name="GOMEZ Coline" userId="c715e042-37e1-4b9a-8687-059cefed5d87" providerId="ADAL" clId="{E31DEA5C-0CEC-4172-A06E-FF785FA1F33A}" dt="2023-12-07T08:12:45.675" v="9319" actId="1076"/>
          <ac:spMkLst>
            <pc:docMk/>
            <pc:sldMk cId="2196240512" sldId="285"/>
            <ac:spMk id="15" creationId="{EEC19865-4438-DC6D-7294-30226C40EEDD}"/>
          </ac:spMkLst>
        </pc:spChg>
        <pc:spChg chg="add mod">
          <ac:chgData name="GOMEZ Coline" userId="c715e042-37e1-4b9a-8687-059cefed5d87" providerId="ADAL" clId="{E31DEA5C-0CEC-4172-A06E-FF785FA1F33A}" dt="2023-12-01T13:39:07.281" v="9258" actId="1076"/>
          <ac:spMkLst>
            <pc:docMk/>
            <pc:sldMk cId="2196240512" sldId="285"/>
            <ac:spMk id="16" creationId="{46A26684-AEB9-36E5-FF19-A7B3A3E7FFD6}"/>
          </ac:spMkLst>
        </pc:spChg>
        <pc:spChg chg="add mod">
          <ac:chgData name="GOMEZ Coline" userId="c715e042-37e1-4b9a-8687-059cefed5d87" providerId="ADAL" clId="{E31DEA5C-0CEC-4172-A06E-FF785FA1F33A}" dt="2023-12-07T08:12:21.709" v="9315" actId="1076"/>
          <ac:spMkLst>
            <pc:docMk/>
            <pc:sldMk cId="2196240512" sldId="285"/>
            <ac:spMk id="18" creationId="{590FD1E9-A4F6-BF8D-22DD-E27DAF037567}"/>
          </ac:spMkLst>
        </pc:spChg>
        <pc:spChg chg="add mod">
          <ac:chgData name="GOMEZ Coline" userId="c715e042-37e1-4b9a-8687-059cefed5d87" providerId="ADAL" clId="{E31DEA5C-0CEC-4172-A06E-FF785FA1F33A}" dt="2023-12-07T08:12:19.860" v="9314" actId="1076"/>
          <ac:spMkLst>
            <pc:docMk/>
            <pc:sldMk cId="2196240512" sldId="285"/>
            <ac:spMk id="20" creationId="{5C3C699D-3D27-FE13-DB39-574A8B3092C4}"/>
          </ac:spMkLst>
        </pc:spChg>
        <pc:spChg chg="add mod">
          <ac:chgData name="GOMEZ Coline" userId="c715e042-37e1-4b9a-8687-059cefed5d87" providerId="ADAL" clId="{E31DEA5C-0CEC-4172-A06E-FF785FA1F33A}" dt="2023-12-07T08:11:59.297" v="9310" actId="1076"/>
          <ac:spMkLst>
            <pc:docMk/>
            <pc:sldMk cId="2196240512" sldId="285"/>
            <ac:spMk id="22" creationId="{003275C1-5760-3C5C-775D-03D732DBAA15}"/>
          </ac:spMkLst>
        </pc:spChg>
        <pc:spChg chg="add mod">
          <ac:chgData name="GOMEZ Coline" userId="c715e042-37e1-4b9a-8687-059cefed5d87" providerId="ADAL" clId="{E31DEA5C-0CEC-4172-A06E-FF785FA1F33A}" dt="2023-12-07T08:12:23.845" v="9316" actId="1076"/>
          <ac:spMkLst>
            <pc:docMk/>
            <pc:sldMk cId="2196240512" sldId="285"/>
            <ac:spMk id="24" creationId="{A2C82D6B-CA7E-BB4C-E429-D063CFE531CA}"/>
          </ac:spMkLst>
        </pc:spChg>
        <pc:spChg chg="add mod">
          <ac:chgData name="GOMEZ Coline" userId="c715e042-37e1-4b9a-8687-059cefed5d87" providerId="ADAL" clId="{E31DEA5C-0CEC-4172-A06E-FF785FA1F33A}" dt="2023-12-07T08:10:07.483" v="9300" actId="14100"/>
          <ac:spMkLst>
            <pc:docMk/>
            <pc:sldMk cId="2196240512" sldId="285"/>
            <ac:spMk id="25" creationId="{31B0304A-D85B-B80C-F90C-31432B314BAE}"/>
          </ac:spMkLst>
        </pc:spChg>
        <pc:spChg chg="add mod">
          <ac:chgData name="GOMEZ Coline" userId="c715e042-37e1-4b9a-8687-059cefed5d87" providerId="ADAL" clId="{E31DEA5C-0CEC-4172-A06E-FF785FA1F33A}" dt="2023-12-01T13:38:29.644" v="9252" actId="1076"/>
          <ac:spMkLst>
            <pc:docMk/>
            <pc:sldMk cId="2196240512" sldId="285"/>
            <ac:spMk id="26" creationId="{B887E0F2-D8B2-40BF-AFE1-490AC9DC730A}"/>
          </ac:spMkLst>
        </pc:spChg>
        <pc:spChg chg="add mod">
          <ac:chgData name="GOMEZ Coline" userId="c715e042-37e1-4b9a-8687-059cefed5d87" providerId="ADAL" clId="{E31DEA5C-0CEC-4172-A06E-FF785FA1F33A}" dt="2023-12-07T08:12:42.499" v="9318" actId="1076"/>
          <ac:spMkLst>
            <pc:docMk/>
            <pc:sldMk cId="2196240512" sldId="285"/>
            <ac:spMk id="27" creationId="{A29073E8-28A5-DF74-ECB3-D91F3518174A}"/>
          </ac:spMkLst>
        </pc:spChg>
        <pc:spChg chg="add mod">
          <ac:chgData name="GOMEZ Coline" userId="c715e042-37e1-4b9a-8687-059cefed5d87" providerId="ADAL" clId="{E31DEA5C-0CEC-4172-A06E-FF785FA1F33A}" dt="2023-12-07T08:12:39.016" v="9317" actId="1076"/>
          <ac:spMkLst>
            <pc:docMk/>
            <pc:sldMk cId="2196240512" sldId="285"/>
            <ac:spMk id="28" creationId="{0792D6CC-39BC-8BF1-CF5B-234A1936AF3D}"/>
          </ac:spMkLst>
        </pc:spChg>
        <pc:spChg chg="add mod">
          <ac:chgData name="GOMEZ Coline" userId="c715e042-37e1-4b9a-8687-059cefed5d87" providerId="ADAL" clId="{E31DEA5C-0CEC-4172-A06E-FF785FA1F33A}" dt="2023-12-07T08:28:52.644" v="9321" actId="1076"/>
          <ac:spMkLst>
            <pc:docMk/>
            <pc:sldMk cId="2196240512" sldId="285"/>
            <ac:spMk id="29" creationId="{2694123F-2F3E-AA5D-1B20-4CCB9BB47868}"/>
          </ac:spMkLst>
        </pc:spChg>
        <pc:spChg chg="add mod">
          <ac:chgData name="GOMEZ Coline" userId="c715e042-37e1-4b9a-8687-059cefed5d87" providerId="ADAL" clId="{E31DEA5C-0CEC-4172-A06E-FF785FA1F33A}" dt="2023-12-01T13:38:45.448" v="9256" actId="1076"/>
          <ac:spMkLst>
            <pc:docMk/>
            <pc:sldMk cId="2196240512" sldId="285"/>
            <ac:spMk id="30" creationId="{EEB24C0B-644C-1C26-A5F0-0DFB211D2A01}"/>
          </ac:spMkLst>
        </pc:spChg>
        <pc:cxnChg chg="mod">
          <ac:chgData name="GOMEZ Coline" userId="c715e042-37e1-4b9a-8687-059cefed5d87" providerId="ADAL" clId="{E31DEA5C-0CEC-4172-A06E-FF785FA1F33A}" dt="2023-12-07T08:11:46.478" v="9308" actId="1076"/>
          <ac:cxnSpMkLst>
            <pc:docMk/>
            <pc:sldMk cId="2196240512" sldId="285"/>
            <ac:cxnSpMk id="17" creationId="{0F5A04B3-B431-00BC-851E-A8FE316926CF}"/>
          </ac:cxnSpMkLst>
        </pc:cxnChg>
        <pc:cxnChg chg="mod">
          <ac:chgData name="GOMEZ Coline" userId="c715e042-37e1-4b9a-8687-059cefed5d87" providerId="ADAL" clId="{E31DEA5C-0CEC-4172-A06E-FF785FA1F33A}" dt="2023-12-07T08:11:46.478" v="9308" actId="1076"/>
          <ac:cxnSpMkLst>
            <pc:docMk/>
            <pc:sldMk cId="2196240512" sldId="285"/>
            <ac:cxnSpMk id="19" creationId="{6F627E62-4434-734A-B52C-1682C81A6F76}"/>
          </ac:cxnSpMkLst>
        </pc:cxnChg>
        <pc:cxnChg chg="mod">
          <ac:chgData name="GOMEZ Coline" userId="c715e042-37e1-4b9a-8687-059cefed5d87" providerId="ADAL" clId="{E31DEA5C-0CEC-4172-A06E-FF785FA1F33A}" dt="2023-12-07T08:11:46.478" v="9308" actId="1076"/>
          <ac:cxnSpMkLst>
            <pc:docMk/>
            <pc:sldMk cId="2196240512" sldId="285"/>
            <ac:cxnSpMk id="21" creationId="{8A8C6DFA-E953-1DA1-FFF3-03F53715404C}"/>
          </ac:cxnSpMkLst>
        </pc:cxnChg>
        <pc:cxnChg chg="mod">
          <ac:chgData name="GOMEZ Coline" userId="c715e042-37e1-4b9a-8687-059cefed5d87" providerId="ADAL" clId="{E31DEA5C-0CEC-4172-A06E-FF785FA1F33A}" dt="2023-12-07T08:11:46.478" v="9308" actId="1076"/>
          <ac:cxnSpMkLst>
            <pc:docMk/>
            <pc:sldMk cId="2196240512" sldId="285"/>
            <ac:cxnSpMk id="23" creationId="{4C20C55A-B05B-3381-A30B-9528719E1FC2}"/>
          </ac:cxnSpMkLst>
        </pc:cxnChg>
      </pc:sldChg>
      <pc:sldChg chg="addSp delSp modSp new mod setBg">
        <pc:chgData name="GOMEZ Coline" userId="c715e042-37e1-4b9a-8687-059cefed5d87" providerId="ADAL" clId="{E31DEA5C-0CEC-4172-A06E-FF785FA1F33A}" dt="2023-12-19T09:16:57.026" v="9613" actId="14100"/>
        <pc:sldMkLst>
          <pc:docMk/>
          <pc:sldMk cId="1806568263" sldId="286"/>
        </pc:sldMkLst>
        <pc:spChg chg="del">
          <ac:chgData name="GOMEZ Coline" userId="c715e042-37e1-4b9a-8687-059cefed5d87" providerId="ADAL" clId="{E31DEA5C-0CEC-4172-A06E-FF785FA1F33A}" dt="2023-12-07T09:48:18.214" v="9323" actId="478"/>
          <ac:spMkLst>
            <pc:docMk/>
            <pc:sldMk cId="1806568263" sldId="286"/>
            <ac:spMk id="2" creationId="{D87411CF-5B6D-F659-96BD-6A5272BE1D89}"/>
          </ac:spMkLst>
        </pc:spChg>
        <pc:spChg chg="del">
          <ac:chgData name="GOMEZ Coline" userId="c715e042-37e1-4b9a-8687-059cefed5d87" providerId="ADAL" clId="{E31DEA5C-0CEC-4172-A06E-FF785FA1F33A}" dt="2023-12-07T09:48:19.484" v="9324" actId="478"/>
          <ac:spMkLst>
            <pc:docMk/>
            <pc:sldMk cId="1806568263" sldId="286"/>
            <ac:spMk id="3" creationId="{65F08170-75A4-8AC9-EE59-45F49713BBF0}"/>
          </ac:spMkLst>
        </pc:spChg>
        <pc:spChg chg="add">
          <ac:chgData name="GOMEZ Coline" userId="c715e042-37e1-4b9a-8687-059cefed5d87" providerId="ADAL" clId="{E31DEA5C-0CEC-4172-A06E-FF785FA1F33A}" dt="2023-12-07T09:48:47.243" v="9328" actId="26606"/>
          <ac:spMkLst>
            <pc:docMk/>
            <pc:sldMk cId="1806568263" sldId="286"/>
            <ac:spMk id="12" creationId="{A6EF5A53-0A64-4CA5-B9C7-1CB97CB5CF1C}"/>
          </ac:spMkLst>
        </pc:spChg>
        <pc:spChg chg="add">
          <ac:chgData name="GOMEZ Coline" userId="c715e042-37e1-4b9a-8687-059cefed5d87" providerId="ADAL" clId="{E31DEA5C-0CEC-4172-A06E-FF785FA1F33A}" dt="2023-12-07T09:48:47.243" v="9328" actId="26606"/>
          <ac:spMkLst>
            <pc:docMk/>
            <pc:sldMk cId="1806568263" sldId="286"/>
            <ac:spMk id="14" creationId="{34ABFBEA-4EB0-4D02-A2C0-1733CD3D6F12}"/>
          </ac:spMkLst>
        </pc:spChg>
        <pc:spChg chg="add">
          <ac:chgData name="GOMEZ Coline" userId="c715e042-37e1-4b9a-8687-059cefed5d87" providerId="ADAL" clId="{E31DEA5C-0CEC-4172-A06E-FF785FA1F33A}" dt="2023-12-07T09:48:47.243" v="9328" actId="26606"/>
          <ac:spMkLst>
            <pc:docMk/>
            <pc:sldMk cId="1806568263" sldId="286"/>
            <ac:spMk id="16" creationId="{19E083F6-57F4-487B-A766-EA0462B1EED8}"/>
          </ac:spMkLst>
        </pc:spChg>
        <pc:spChg chg="add">
          <ac:chgData name="GOMEZ Coline" userId="c715e042-37e1-4b9a-8687-059cefed5d87" providerId="ADAL" clId="{E31DEA5C-0CEC-4172-A06E-FF785FA1F33A}" dt="2023-12-07T09:48:47.243" v="9328" actId="26606"/>
          <ac:spMkLst>
            <pc:docMk/>
            <pc:sldMk cId="1806568263" sldId="286"/>
            <ac:spMk id="18" creationId="{C8742881-39E4-4A95-883C-92BEB90E5DA2}"/>
          </ac:spMkLst>
        </pc:spChg>
        <pc:spChg chg="add">
          <ac:chgData name="GOMEZ Coline" userId="c715e042-37e1-4b9a-8687-059cefed5d87" providerId="ADAL" clId="{E31DEA5C-0CEC-4172-A06E-FF785FA1F33A}" dt="2023-12-07T09:48:47.243" v="9328" actId="26606"/>
          <ac:spMkLst>
            <pc:docMk/>
            <pc:sldMk cId="1806568263" sldId="286"/>
            <ac:spMk id="20" creationId="{EE8087F3-C79C-45B6-B920-0683B8599381}"/>
          </ac:spMkLst>
        </pc:spChg>
        <pc:spChg chg="add">
          <ac:chgData name="GOMEZ Coline" userId="c715e042-37e1-4b9a-8687-059cefed5d87" providerId="ADAL" clId="{E31DEA5C-0CEC-4172-A06E-FF785FA1F33A}" dt="2023-12-07T09:48:47.243" v="9328" actId="26606"/>
          <ac:spMkLst>
            <pc:docMk/>
            <pc:sldMk cId="1806568263" sldId="286"/>
            <ac:spMk id="22" creationId="{D5870DA8-9099-4A8F-A7A7-4C328AB6656B}"/>
          </ac:spMkLst>
        </pc:spChg>
        <pc:spChg chg="add">
          <ac:chgData name="GOMEZ Coline" userId="c715e042-37e1-4b9a-8687-059cefed5d87" providerId="ADAL" clId="{E31DEA5C-0CEC-4172-A06E-FF785FA1F33A}" dt="2023-12-07T09:48:47.243" v="9328" actId="26606"/>
          <ac:spMkLst>
            <pc:docMk/>
            <pc:sldMk cId="1806568263" sldId="286"/>
            <ac:spMk id="24" creationId="{F15680D9-A85E-49DF-B973-30080D685265}"/>
          </ac:spMkLst>
        </pc:spChg>
        <pc:picChg chg="add del">
          <ac:chgData name="GOMEZ Coline" userId="c715e042-37e1-4b9a-8687-059cefed5d87" providerId="ADAL" clId="{E31DEA5C-0CEC-4172-A06E-FF785FA1F33A}" dt="2023-12-07T09:48:27.537" v="9326" actId="478"/>
          <ac:picMkLst>
            <pc:docMk/>
            <pc:sldMk cId="1806568263" sldId="286"/>
            <ac:picMk id="5" creationId="{19AF603D-6221-30C4-2345-296F7339EC8A}"/>
          </ac:picMkLst>
        </pc:picChg>
        <pc:picChg chg="add mod ord">
          <ac:chgData name="GOMEZ Coline" userId="c715e042-37e1-4b9a-8687-059cefed5d87" providerId="ADAL" clId="{E31DEA5C-0CEC-4172-A06E-FF785FA1F33A}" dt="2023-12-19T09:16:57.026" v="9613" actId="14100"/>
          <ac:picMkLst>
            <pc:docMk/>
            <pc:sldMk cId="1806568263" sldId="286"/>
            <ac:picMk id="7" creationId="{736612FB-2CE2-1409-46FE-1958FB84F8D7}"/>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6E5774-C083-4BA8-88BA-3544291A2C1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EAD52AE-95D0-45C4-81B6-8D0A83236AE4}">
      <dgm:prSet custT="1"/>
      <dgm:spPr/>
      <dgm:t>
        <a:bodyPr/>
        <a:lstStyle/>
        <a:p>
          <a:r>
            <a:rPr lang="en-US" sz="2000" dirty="0"/>
            <a:t>Les objectifs du projet </a:t>
          </a:r>
        </a:p>
      </dgm:t>
    </dgm:pt>
    <dgm:pt modelId="{1725F6D4-D279-45CE-B69C-D811E88D1028}" type="parTrans" cxnId="{F13FC6CE-2329-41A9-8D6F-360E39D69640}">
      <dgm:prSet/>
      <dgm:spPr/>
      <dgm:t>
        <a:bodyPr/>
        <a:lstStyle/>
        <a:p>
          <a:endParaRPr lang="en-US"/>
        </a:p>
      </dgm:t>
    </dgm:pt>
    <dgm:pt modelId="{E8012080-F187-4BFF-8CB4-661FB40C2928}" type="sibTrans" cxnId="{F13FC6CE-2329-41A9-8D6F-360E39D69640}">
      <dgm:prSet/>
      <dgm:spPr/>
      <dgm:t>
        <a:bodyPr/>
        <a:lstStyle/>
        <a:p>
          <a:endParaRPr lang="en-US"/>
        </a:p>
      </dgm:t>
    </dgm:pt>
    <dgm:pt modelId="{4DDABFC1-94AB-49C2-BC85-D96727AF08DD}">
      <dgm:prSet custT="1"/>
      <dgm:spPr/>
      <dgm:t>
        <a:bodyPr/>
        <a:lstStyle/>
        <a:p>
          <a:pPr>
            <a:buFontTx/>
            <a:buChar char="-"/>
          </a:pPr>
          <a:r>
            <a:rPr lang="fr-FR" sz="2000" dirty="0">
              <a:solidFill>
                <a:schemeClr val="bg1">
                  <a:alpha val="70000"/>
                </a:schemeClr>
              </a:solidFill>
            </a:rPr>
            <a:t>Proposer une cohérence entre les différentes actions éducatives mise en place à Carbon-Blanc</a:t>
          </a:r>
          <a:endParaRPr lang="en-US" sz="2000" b="0" dirty="0"/>
        </a:p>
      </dgm:t>
    </dgm:pt>
    <dgm:pt modelId="{51924119-AC22-4C93-8B26-3A996079CC2D}" type="parTrans" cxnId="{6989769A-7A1F-4867-8AD0-2ECD0BDE425C}">
      <dgm:prSet/>
      <dgm:spPr/>
      <dgm:t>
        <a:bodyPr/>
        <a:lstStyle/>
        <a:p>
          <a:endParaRPr lang="fr-FR"/>
        </a:p>
      </dgm:t>
    </dgm:pt>
    <dgm:pt modelId="{359F9F4F-7847-41DB-9745-A309CC176106}" type="sibTrans" cxnId="{6989769A-7A1F-4867-8AD0-2ECD0BDE425C}">
      <dgm:prSet/>
      <dgm:spPr/>
      <dgm:t>
        <a:bodyPr/>
        <a:lstStyle/>
        <a:p>
          <a:endParaRPr lang="fr-FR"/>
        </a:p>
      </dgm:t>
    </dgm:pt>
    <dgm:pt modelId="{53083E25-9D22-43B4-B4C1-2B04D037BD3A}">
      <dgm:prSet custT="1"/>
      <dgm:spPr/>
      <dgm:t>
        <a:bodyPr/>
        <a:lstStyle/>
        <a:p>
          <a:pPr>
            <a:buFontTx/>
            <a:buChar char="-"/>
          </a:pPr>
          <a:r>
            <a:rPr lang="fr-FR" sz="2000" dirty="0">
              <a:solidFill>
                <a:schemeClr val="bg1">
                  <a:alpha val="70000"/>
                </a:schemeClr>
              </a:solidFill>
            </a:rPr>
            <a:t>Inscrire l’ensemble des acteurs éducatifs et différents partenaires de la collectivité dans une démarche collaborative </a:t>
          </a:r>
          <a:endParaRPr lang="en-US" sz="2000" b="0" dirty="0"/>
        </a:p>
      </dgm:t>
    </dgm:pt>
    <dgm:pt modelId="{9C4859B0-6925-4AA6-9882-E3BBCFB8D11E}" type="parTrans" cxnId="{363063F7-319D-4A19-B5B3-FB95558AB23D}">
      <dgm:prSet/>
      <dgm:spPr/>
      <dgm:t>
        <a:bodyPr/>
        <a:lstStyle/>
        <a:p>
          <a:endParaRPr lang="fr-FR"/>
        </a:p>
      </dgm:t>
    </dgm:pt>
    <dgm:pt modelId="{5AA718AE-8C58-46BA-A5F6-D1BD4343875E}" type="sibTrans" cxnId="{363063F7-319D-4A19-B5B3-FB95558AB23D}">
      <dgm:prSet/>
      <dgm:spPr/>
      <dgm:t>
        <a:bodyPr/>
        <a:lstStyle/>
        <a:p>
          <a:endParaRPr lang="fr-FR"/>
        </a:p>
      </dgm:t>
    </dgm:pt>
    <dgm:pt modelId="{5E060596-088F-4422-AA73-4A5B475DE434}">
      <dgm:prSet custT="1"/>
      <dgm:spPr/>
      <dgm:t>
        <a:bodyPr/>
        <a:lstStyle/>
        <a:p>
          <a:pPr>
            <a:buFontTx/>
            <a:buChar char="-"/>
          </a:pPr>
          <a:r>
            <a:rPr lang="fr-FR" sz="2000" dirty="0">
              <a:solidFill>
                <a:schemeClr val="bg1">
                  <a:alpha val="70000"/>
                </a:schemeClr>
              </a:solidFill>
            </a:rPr>
            <a:t>Prendre en compte l’ensemble des temps de l’enfant et du jeune en s’adaptant à leurs besoins. </a:t>
          </a:r>
          <a:endParaRPr lang="en-US" sz="2000" b="0" dirty="0"/>
        </a:p>
      </dgm:t>
    </dgm:pt>
    <dgm:pt modelId="{E55FD3D9-6C2E-491D-9E0C-58077569F4CD}" type="parTrans" cxnId="{3449DB94-3BF6-47FA-9C93-DDC38597F82C}">
      <dgm:prSet/>
      <dgm:spPr/>
      <dgm:t>
        <a:bodyPr/>
        <a:lstStyle/>
        <a:p>
          <a:endParaRPr lang="fr-FR"/>
        </a:p>
      </dgm:t>
    </dgm:pt>
    <dgm:pt modelId="{CAE8D93C-C544-46B5-B331-52471D4927BD}" type="sibTrans" cxnId="{3449DB94-3BF6-47FA-9C93-DDC38597F82C}">
      <dgm:prSet/>
      <dgm:spPr/>
      <dgm:t>
        <a:bodyPr/>
        <a:lstStyle/>
        <a:p>
          <a:endParaRPr lang="fr-FR"/>
        </a:p>
      </dgm:t>
    </dgm:pt>
    <dgm:pt modelId="{11D7EB8B-DAE0-49F7-8DB6-559B4E366750}">
      <dgm:prSet custT="1"/>
      <dgm:spPr/>
      <dgm:t>
        <a:bodyPr/>
        <a:lstStyle/>
        <a:p>
          <a:pPr>
            <a:buFontTx/>
            <a:buNone/>
          </a:pPr>
          <a:endParaRPr lang="en-US" sz="2000" b="0" dirty="0"/>
        </a:p>
      </dgm:t>
    </dgm:pt>
    <dgm:pt modelId="{4C53A735-0FEF-4AD5-A358-3E55B33D5999}" type="parTrans" cxnId="{A7230E34-DE21-4B9A-89A4-D2EB6DC549E5}">
      <dgm:prSet/>
      <dgm:spPr/>
      <dgm:t>
        <a:bodyPr/>
        <a:lstStyle/>
        <a:p>
          <a:endParaRPr lang="fr-FR"/>
        </a:p>
      </dgm:t>
    </dgm:pt>
    <dgm:pt modelId="{5A40C15A-2302-4378-93DB-D512947AFAEE}" type="sibTrans" cxnId="{A7230E34-DE21-4B9A-89A4-D2EB6DC549E5}">
      <dgm:prSet/>
      <dgm:spPr/>
      <dgm:t>
        <a:bodyPr/>
        <a:lstStyle/>
        <a:p>
          <a:endParaRPr lang="fr-FR"/>
        </a:p>
      </dgm:t>
    </dgm:pt>
    <dgm:pt modelId="{F186D27C-0372-463A-83CE-BC77095A4E62}">
      <dgm:prSet custT="1"/>
      <dgm:spPr/>
      <dgm:t>
        <a:bodyPr/>
        <a:lstStyle/>
        <a:p>
          <a:pPr>
            <a:buFontTx/>
            <a:buNone/>
          </a:pPr>
          <a:endParaRPr lang="en-US" sz="2000" b="0" dirty="0"/>
        </a:p>
      </dgm:t>
    </dgm:pt>
    <dgm:pt modelId="{6BE57E4D-21D4-415B-A365-D9B82CBC4281}" type="parTrans" cxnId="{0581526B-CB70-4902-8317-7C9931A54CCF}">
      <dgm:prSet/>
      <dgm:spPr/>
      <dgm:t>
        <a:bodyPr/>
        <a:lstStyle/>
        <a:p>
          <a:endParaRPr lang="fr-FR"/>
        </a:p>
      </dgm:t>
    </dgm:pt>
    <dgm:pt modelId="{B839C29C-8251-4374-9612-38268C7CFB7A}" type="sibTrans" cxnId="{0581526B-CB70-4902-8317-7C9931A54CCF}">
      <dgm:prSet/>
      <dgm:spPr/>
      <dgm:t>
        <a:bodyPr/>
        <a:lstStyle/>
        <a:p>
          <a:endParaRPr lang="fr-FR"/>
        </a:p>
      </dgm:t>
    </dgm:pt>
    <dgm:pt modelId="{96B367E6-7864-4312-865E-C83DCECC7394}" type="pres">
      <dgm:prSet presAssocID="{D56E5774-C083-4BA8-88BA-3544291A2C1D}" presName="linear" presStyleCnt="0">
        <dgm:presLayoutVars>
          <dgm:dir/>
          <dgm:animLvl val="lvl"/>
          <dgm:resizeHandles val="exact"/>
        </dgm:presLayoutVars>
      </dgm:prSet>
      <dgm:spPr/>
    </dgm:pt>
    <dgm:pt modelId="{80A3984C-819F-47B7-A1A5-BD4CC1BC6ABE}" type="pres">
      <dgm:prSet presAssocID="{3EAD52AE-95D0-45C4-81B6-8D0A83236AE4}" presName="parentLin" presStyleCnt="0"/>
      <dgm:spPr/>
    </dgm:pt>
    <dgm:pt modelId="{6F67B0F6-0D67-4D9E-B22D-DAA045ED782F}" type="pres">
      <dgm:prSet presAssocID="{3EAD52AE-95D0-45C4-81B6-8D0A83236AE4}" presName="parentLeftMargin" presStyleLbl="node1" presStyleIdx="0" presStyleCnt="1"/>
      <dgm:spPr/>
    </dgm:pt>
    <dgm:pt modelId="{A2EB3CBE-3815-4018-B164-B89EB5EB7EB8}" type="pres">
      <dgm:prSet presAssocID="{3EAD52AE-95D0-45C4-81B6-8D0A83236AE4}" presName="parentText" presStyleLbl="node1" presStyleIdx="0" presStyleCnt="1" custScaleY="66456" custLinFactNeighborX="9235" custLinFactNeighborY="-24006">
        <dgm:presLayoutVars>
          <dgm:chMax val="0"/>
          <dgm:bulletEnabled val="1"/>
        </dgm:presLayoutVars>
      </dgm:prSet>
      <dgm:spPr/>
    </dgm:pt>
    <dgm:pt modelId="{B1C53EFC-DB5A-48F1-9D24-1464AC07DA11}" type="pres">
      <dgm:prSet presAssocID="{3EAD52AE-95D0-45C4-81B6-8D0A83236AE4}" presName="negativeSpace" presStyleCnt="0"/>
      <dgm:spPr/>
    </dgm:pt>
    <dgm:pt modelId="{BCB20178-B6DF-4009-840F-EBDF7CC784E1}" type="pres">
      <dgm:prSet presAssocID="{3EAD52AE-95D0-45C4-81B6-8D0A83236AE4}" presName="childText" presStyleLbl="conFgAcc1" presStyleIdx="0" presStyleCnt="1" custScaleX="100000" custLinFactNeighborX="-16522" custLinFactNeighborY="-2939">
        <dgm:presLayoutVars>
          <dgm:bulletEnabled val="1"/>
        </dgm:presLayoutVars>
      </dgm:prSet>
      <dgm:spPr/>
    </dgm:pt>
  </dgm:ptLst>
  <dgm:cxnLst>
    <dgm:cxn modelId="{A5F2E204-1303-4501-A02A-25DCBB6A3F0B}" type="presOf" srcId="{53083E25-9D22-43B4-B4C1-2B04D037BD3A}" destId="{BCB20178-B6DF-4009-840F-EBDF7CC784E1}" srcOrd="0" destOrd="2" presId="urn:microsoft.com/office/officeart/2005/8/layout/list1"/>
    <dgm:cxn modelId="{42D0332C-5DD2-4C7E-8DEF-DC0954DD0895}" type="presOf" srcId="{3EAD52AE-95D0-45C4-81B6-8D0A83236AE4}" destId="{A2EB3CBE-3815-4018-B164-B89EB5EB7EB8}" srcOrd="1" destOrd="0" presId="urn:microsoft.com/office/officeart/2005/8/layout/list1"/>
    <dgm:cxn modelId="{A7230E34-DE21-4B9A-89A4-D2EB6DC549E5}" srcId="{3EAD52AE-95D0-45C4-81B6-8D0A83236AE4}" destId="{11D7EB8B-DAE0-49F7-8DB6-559B4E366750}" srcOrd="1" destOrd="0" parTransId="{4C53A735-0FEF-4AD5-A358-3E55B33D5999}" sibTransId="{5A40C15A-2302-4378-93DB-D512947AFAEE}"/>
    <dgm:cxn modelId="{74C2FC37-C35A-463D-AC8D-BCA393668F50}" type="presOf" srcId="{D56E5774-C083-4BA8-88BA-3544291A2C1D}" destId="{96B367E6-7864-4312-865E-C83DCECC7394}" srcOrd="0" destOrd="0" presId="urn:microsoft.com/office/officeart/2005/8/layout/list1"/>
    <dgm:cxn modelId="{AD491245-5A06-47F1-8376-4C22C3049191}" type="presOf" srcId="{4DDABFC1-94AB-49C2-BC85-D96727AF08DD}" destId="{BCB20178-B6DF-4009-840F-EBDF7CC784E1}" srcOrd="0" destOrd="0" presId="urn:microsoft.com/office/officeart/2005/8/layout/list1"/>
    <dgm:cxn modelId="{0581526B-CB70-4902-8317-7C9931A54CCF}" srcId="{3EAD52AE-95D0-45C4-81B6-8D0A83236AE4}" destId="{F186D27C-0372-463A-83CE-BC77095A4E62}" srcOrd="3" destOrd="0" parTransId="{6BE57E4D-21D4-415B-A365-D9B82CBC4281}" sibTransId="{B839C29C-8251-4374-9612-38268C7CFB7A}"/>
    <dgm:cxn modelId="{9751EB7B-1819-4DA4-AB36-8A51BCA78F45}" type="presOf" srcId="{5E060596-088F-4422-AA73-4A5B475DE434}" destId="{BCB20178-B6DF-4009-840F-EBDF7CC784E1}" srcOrd="0" destOrd="4" presId="urn:microsoft.com/office/officeart/2005/8/layout/list1"/>
    <dgm:cxn modelId="{3449DB94-3BF6-47FA-9C93-DDC38597F82C}" srcId="{3EAD52AE-95D0-45C4-81B6-8D0A83236AE4}" destId="{5E060596-088F-4422-AA73-4A5B475DE434}" srcOrd="4" destOrd="0" parTransId="{E55FD3D9-6C2E-491D-9E0C-58077569F4CD}" sibTransId="{CAE8D93C-C544-46B5-B331-52471D4927BD}"/>
    <dgm:cxn modelId="{6989769A-7A1F-4867-8AD0-2ECD0BDE425C}" srcId="{3EAD52AE-95D0-45C4-81B6-8D0A83236AE4}" destId="{4DDABFC1-94AB-49C2-BC85-D96727AF08DD}" srcOrd="0" destOrd="0" parTransId="{51924119-AC22-4C93-8B26-3A996079CC2D}" sibTransId="{359F9F4F-7847-41DB-9745-A309CC176106}"/>
    <dgm:cxn modelId="{790AFE9D-04E7-4683-B1F9-790E85FCBEDC}" type="presOf" srcId="{11D7EB8B-DAE0-49F7-8DB6-559B4E366750}" destId="{BCB20178-B6DF-4009-840F-EBDF7CC784E1}" srcOrd="0" destOrd="1" presId="urn:microsoft.com/office/officeart/2005/8/layout/list1"/>
    <dgm:cxn modelId="{59DFE7B3-5A64-4956-8D48-F324A949ED6B}" type="presOf" srcId="{F186D27C-0372-463A-83CE-BC77095A4E62}" destId="{BCB20178-B6DF-4009-840F-EBDF7CC784E1}" srcOrd="0" destOrd="3" presId="urn:microsoft.com/office/officeart/2005/8/layout/list1"/>
    <dgm:cxn modelId="{F13FC6CE-2329-41A9-8D6F-360E39D69640}" srcId="{D56E5774-C083-4BA8-88BA-3544291A2C1D}" destId="{3EAD52AE-95D0-45C4-81B6-8D0A83236AE4}" srcOrd="0" destOrd="0" parTransId="{1725F6D4-D279-45CE-B69C-D811E88D1028}" sibTransId="{E8012080-F187-4BFF-8CB4-661FB40C2928}"/>
    <dgm:cxn modelId="{1E7C08F0-0F25-4AC6-9932-CBC985238D62}" type="presOf" srcId="{3EAD52AE-95D0-45C4-81B6-8D0A83236AE4}" destId="{6F67B0F6-0D67-4D9E-B22D-DAA045ED782F}" srcOrd="0" destOrd="0" presId="urn:microsoft.com/office/officeart/2005/8/layout/list1"/>
    <dgm:cxn modelId="{363063F7-319D-4A19-B5B3-FB95558AB23D}" srcId="{3EAD52AE-95D0-45C4-81B6-8D0A83236AE4}" destId="{53083E25-9D22-43B4-B4C1-2B04D037BD3A}" srcOrd="2" destOrd="0" parTransId="{9C4859B0-6925-4AA6-9882-E3BBCFB8D11E}" sibTransId="{5AA718AE-8C58-46BA-A5F6-D1BD4343875E}"/>
    <dgm:cxn modelId="{837E1CC8-EDA2-4CB9-A93E-54C618B2768F}" type="presParOf" srcId="{96B367E6-7864-4312-865E-C83DCECC7394}" destId="{80A3984C-819F-47B7-A1A5-BD4CC1BC6ABE}" srcOrd="0" destOrd="0" presId="urn:microsoft.com/office/officeart/2005/8/layout/list1"/>
    <dgm:cxn modelId="{56EFC4CC-3E6E-4FC3-98B5-2A483986EEB1}" type="presParOf" srcId="{80A3984C-819F-47B7-A1A5-BD4CC1BC6ABE}" destId="{6F67B0F6-0D67-4D9E-B22D-DAA045ED782F}" srcOrd="0" destOrd="0" presId="urn:microsoft.com/office/officeart/2005/8/layout/list1"/>
    <dgm:cxn modelId="{3E7D6ECE-AD46-400F-B308-16AFED7FC104}" type="presParOf" srcId="{80A3984C-819F-47B7-A1A5-BD4CC1BC6ABE}" destId="{A2EB3CBE-3815-4018-B164-B89EB5EB7EB8}" srcOrd="1" destOrd="0" presId="urn:microsoft.com/office/officeart/2005/8/layout/list1"/>
    <dgm:cxn modelId="{27CECA5E-DDF8-4819-933C-8B64C5418BD1}" type="presParOf" srcId="{96B367E6-7864-4312-865E-C83DCECC7394}" destId="{B1C53EFC-DB5A-48F1-9D24-1464AC07DA11}" srcOrd="1" destOrd="0" presId="urn:microsoft.com/office/officeart/2005/8/layout/list1"/>
    <dgm:cxn modelId="{04BB0109-069A-4A82-ACE3-A13B9936715B}" type="presParOf" srcId="{96B367E6-7864-4312-865E-C83DCECC7394}" destId="{BCB20178-B6DF-4009-840F-EBDF7CC784E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DC744A-25F5-4B45-8CA7-6D4C7DAE1C0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5D40EA92-4933-4CB1-BDA3-4DCC3F0AE919}">
      <dgm:prSet phldrT="[Texte]" custT="1"/>
      <dgm:spPr>
        <a:solidFill>
          <a:schemeClr val="bg2">
            <a:lumMod val="75000"/>
            <a:lumOff val="25000"/>
          </a:schemeClr>
        </a:solidFill>
      </dgm:spPr>
      <dgm:t>
        <a:bodyPr/>
        <a:lstStyle/>
        <a:p>
          <a:r>
            <a:rPr lang="fr-FR" sz="2000" dirty="0">
              <a:solidFill>
                <a:schemeClr val="tx1"/>
              </a:solidFill>
            </a:rPr>
            <a:t>Axe 1 : </a:t>
          </a:r>
          <a:r>
            <a:rPr lang="fr-FR" sz="2000" dirty="0"/>
            <a:t>Offrir des possibles à tous les futurs citoyens en permettant l’égalité des chances et en les accompagnant dans leurs décisions </a:t>
          </a:r>
          <a:endParaRPr lang="fr-FR" sz="2800" dirty="0">
            <a:solidFill>
              <a:schemeClr val="tx1"/>
            </a:solidFill>
          </a:endParaRPr>
        </a:p>
      </dgm:t>
    </dgm:pt>
    <dgm:pt modelId="{87528AD7-A90D-4008-B29D-517AE6789B60}" type="parTrans" cxnId="{2EDD58E0-0C34-4D98-B440-17ED2D69EF8B}">
      <dgm:prSet/>
      <dgm:spPr/>
      <dgm:t>
        <a:bodyPr/>
        <a:lstStyle/>
        <a:p>
          <a:endParaRPr lang="fr-FR">
            <a:solidFill>
              <a:schemeClr val="tx1"/>
            </a:solidFill>
          </a:endParaRPr>
        </a:p>
      </dgm:t>
    </dgm:pt>
    <dgm:pt modelId="{7DEE6330-DF47-456E-8E25-AB27E9F7BB84}" type="sibTrans" cxnId="{2EDD58E0-0C34-4D98-B440-17ED2D69EF8B}">
      <dgm:prSet/>
      <dgm:spPr/>
      <dgm:t>
        <a:bodyPr/>
        <a:lstStyle/>
        <a:p>
          <a:endParaRPr lang="fr-FR">
            <a:solidFill>
              <a:schemeClr val="tx1"/>
            </a:solidFill>
          </a:endParaRPr>
        </a:p>
      </dgm:t>
    </dgm:pt>
    <dgm:pt modelId="{49BD293A-7536-4714-9F3A-7C2BA6394F39}">
      <dgm:prSet phldrT="[Texte]" custT="1"/>
      <dgm:spPr/>
      <dgm:t>
        <a:bodyPr/>
        <a:lstStyle/>
        <a:p>
          <a:r>
            <a:rPr lang="fr-FR" sz="1200" dirty="0"/>
            <a:t>Favoriser l’émergence de projets </a:t>
          </a:r>
          <a:endParaRPr lang="fr-FR" sz="1200" dirty="0">
            <a:solidFill>
              <a:schemeClr val="tx1"/>
            </a:solidFill>
          </a:endParaRPr>
        </a:p>
      </dgm:t>
    </dgm:pt>
    <dgm:pt modelId="{9FCB1920-191B-4F5A-AD1C-73017B518551}" type="parTrans" cxnId="{239129FE-8DED-4608-A113-53B35A508058}">
      <dgm:prSet/>
      <dgm:spPr/>
      <dgm:t>
        <a:bodyPr/>
        <a:lstStyle/>
        <a:p>
          <a:endParaRPr lang="fr-FR">
            <a:solidFill>
              <a:schemeClr val="tx1"/>
            </a:solidFill>
          </a:endParaRPr>
        </a:p>
      </dgm:t>
    </dgm:pt>
    <dgm:pt modelId="{92F82297-31F0-4A3A-A193-06A03513648B}" type="sibTrans" cxnId="{239129FE-8DED-4608-A113-53B35A508058}">
      <dgm:prSet/>
      <dgm:spPr/>
      <dgm:t>
        <a:bodyPr/>
        <a:lstStyle/>
        <a:p>
          <a:endParaRPr lang="fr-FR">
            <a:solidFill>
              <a:schemeClr val="tx1"/>
            </a:solidFill>
          </a:endParaRPr>
        </a:p>
      </dgm:t>
    </dgm:pt>
    <dgm:pt modelId="{9DE8FF1F-8AF1-4F96-AE4E-7D13353E701C}">
      <dgm:prSet phldrT="[Texte]" custT="1"/>
      <dgm:spPr/>
      <dgm:t>
        <a:bodyPr/>
        <a:lstStyle/>
        <a:p>
          <a:r>
            <a:rPr lang="fr-FR" sz="1200" dirty="0"/>
            <a:t>Renforcer la sensibilisation et la prévention </a:t>
          </a:r>
          <a:endParaRPr lang="fr-FR" sz="1200" dirty="0">
            <a:solidFill>
              <a:schemeClr val="tx1"/>
            </a:solidFill>
          </a:endParaRPr>
        </a:p>
      </dgm:t>
    </dgm:pt>
    <dgm:pt modelId="{CC16634E-8B68-43D6-85CC-BA88A2C55ACC}" type="parTrans" cxnId="{B36A5412-1828-4B8A-9740-094C264091AB}">
      <dgm:prSet/>
      <dgm:spPr/>
      <dgm:t>
        <a:bodyPr/>
        <a:lstStyle/>
        <a:p>
          <a:endParaRPr lang="fr-FR">
            <a:solidFill>
              <a:schemeClr val="tx1"/>
            </a:solidFill>
          </a:endParaRPr>
        </a:p>
      </dgm:t>
    </dgm:pt>
    <dgm:pt modelId="{FD3525F8-6027-4AB9-A36E-0B72A8E7369E}" type="sibTrans" cxnId="{B36A5412-1828-4B8A-9740-094C264091AB}">
      <dgm:prSet/>
      <dgm:spPr/>
      <dgm:t>
        <a:bodyPr/>
        <a:lstStyle/>
        <a:p>
          <a:endParaRPr lang="fr-FR">
            <a:solidFill>
              <a:schemeClr val="tx1"/>
            </a:solidFill>
          </a:endParaRPr>
        </a:p>
      </dgm:t>
    </dgm:pt>
    <dgm:pt modelId="{907FBDA7-4EF0-46AA-B111-0C09A82F23F9}">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Conseil Municipal des Jeunes </a:t>
          </a:r>
        </a:p>
      </dgm:t>
    </dgm:pt>
    <dgm:pt modelId="{9960DAF5-0B44-4A22-A9F7-9BF7B124AA56}" type="parTrans" cxnId="{7A8D8D13-CB26-4379-9724-7DD6F3C6C0BF}">
      <dgm:prSet/>
      <dgm:spPr/>
      <dgm:t>
        <a:bodyPr/>
        <a:lstStyle/>
        <a:p>
          <a:endParaRPr lang="fr-FR">
            <a:solidFill>
              <a:schemeClr val="tx1"/>
            </a:solidFill>
          </a:endParaRPr>
        </a:p>
      </dgm:t>
    </dgm:pt>
    <dgm:pt modelId="{AC7FEBA0-E6FA-4A97-9773-A1815B637551}" type="sibTrans" cxnId="{7A8D8D13-CB26-4379-9724-7DD6F3C6C0BF}">
      <dgm:prSet/>
      <dgm:spPr/>
      <dgm:t>
        <a:bodyPr/>
        <a:lstStyle/>
        <a:p>
          <a:endParaRPr lang="fr-FR">
            <a:solidFill>
              <a:schemeClr val="tx1"/>
            </a:solidFill>
          </a:endParaRPr>
        </a:p>
      </dgm:t>
    </dgm:pt>
    <dgm:pt modelId="{6366506A-738C-400C-BBD6-F92320579B07}">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Lâche ton – écran 10 jours pour voir autrement</a:t>
          </a:r>
        </a:p>
      </dgm:t>
    </dgm:pt>
    <dgm:pt modelId="{4DC71B65-3BD3-4786-8222-33D55F455780}" type="parTrans" cxnId="{F97D8192-F5D1-4366-8CE0-484B635CCADD}">
      <dgm:prSet/>
      <dgm:spPr/>
      <dgm:t>
        <a:bodyPr/>
        <a:lstStyle/>
        <a:p>
          <a:endParaRPr lang="fr-FR">
            <a:solidFill>
              <a:schemeClr val="tx1"/>
            </a:solidFill>
          </a:endParaRPr>
        </a:p>
      </dgm:t>
    </dgm:pt>
    <dgm:pt modelId="{F7004737-D2D4-4E0E-8583-F07D0A7A070F}" type="sibTrans" cxnId="{F97D8192-F5D1-4366-8CE0-484B635CCADD}">
      <dgm:prSet/>
      <dgm:spPr/>
      <dgm:t>
        <a:bodyPr/>
        <a:lstStyle/>
        <a:p>
          <a:endParaRPr lang="fr-FR">
            <a:solidFill>
              <a:schemeClr val="tx1"/>
            </a:solidFill>
          </a:endParaRPr>
        </a:p>
      </dgm:t>
    </dgm:pt>
    <dgm:pt modelId="{E0B19A23-C586-4775-B760-684225FF8E85}">
      <dgm:prSet phldrT="[Texte]" custT="1"/>
      <dgm:spPr/>
      <dgm:t>
        <a:bodyPr/>
        <a:lstStyle/>
        <a:p>
          <a:r>
            <a:rPr lang="fr-FR" sz="1200" dirty="0"/>
            <a:t>Accompagner la scolarité et l’orientation professionnelle</a:t>
          </a:r>
          <a:endParaRPr lang="fr-FR" sz="1200" dirty="0">
            <a:solidFill>
              <a:schemeClr val="tx1"/>
            </a:solidFill>
          </a:endParaRPr>
        </a:p>
      </dgm:t>
    </dgm:pt>
    <dgm:pt modelId="{D3B4A817-F1FE-4584-AD3F-2CA8A7258F29}" type="parTrans" cxnId="{711C8C44-1E1F-4D4A-8162-E10C42593A9C}">
      <dgm:prSet/>
      <dgm:spPr/>
      <dgm:t>
        <a:bodyPr/>
        <a:lstStyle/>
        <a:p>
          <a:endParaRPr lang="fr-FR"/>
        </a:p>
      </dgm:t>
    </dgm:pt>
    <dgm:pt modelId="{1A49E271-79A7-4C5D-8EE6-C184E71F0131}" type="sibTrans" cxnId="{711C8C44-1E1F-4D4A-8162-E10C42593A9C}">
      <dgm:prSet/>
      <dgm:spPr/>
      <dgm:t>
        <a:bodyPr/>
        <a:lstStyle/>
        <a:p>
          <a:endParaRPr lang="fr-FR"/>
        </a:p>
      </dgm:t>
    </dgm:pt>
    <dgm:pt modelId="{8958C2A8-C08D-461D-AB5A-97416382AEF3}">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Mise en place d’un CLAS</a:t>
          </a:r>
        </a:p>
      </dgm:t>
    </dgm:pt>
    <dgm:pt modelId="{91E34671-9E45-457A-B8E4-2BE76FBAD374}" type="parTrans" cxnId="{C34382BA-DD37-419C-B692-4A45E5FD224B}">
      <dgm:prSet/>
      <dgm:spPr/>
      <dgm:t>
        <a:bodyPr/>
        <a:lstStyle/>
        <a:p>
          <a:endParaRPr lang="fr-FR"/>
        </a:p>
      </dgm:t>
    </dgm:pt>
    <dgm:pt modelId="{342E38A7-B574-4A11-9658-4C418A46EB40}" type="sibTrans" cxnId="{C34382BA-DD37-419C-B692-4A45E5FD224B}">
      <dgm:prSet/>
      <dgm:spPr/>
      <dgm:t>
        <a:bodyPr/>
        <a:lstStyle/>
        <a:p>
          <a:endParaRPr lang="fr-FR"/>
        </a:p>
      </dgm:t>
    </dgm:pt>
    <dgm:pt modelId="{4D13421A-A763-4C18-94D8-703D5E09D4CB}">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Projet immersion au collège </a:t>
          </a:r>
        </a:p>
      </dgm:t>
    </dgm:pt>
    <dgm:pt modelId="{31E0B011-19DE-4953-B432-F41A99844DB1}" type="parTrans" cxnId="{EF802A36-0972-40A2-ABE5-1426FD7E05F7}">
      <dgm:prSet/>
      <dgm:spPr/>
      <dgm:t>
        <a:bodyPr/>
        <a:lstStyle/>
        <a:p>
          <a:endParaRPr lang="fr-FR"/>
        </a:p>
      </dgm:t>
    </dgm:pt>
    <dgm:pt modelId="{1A1D2FDD-6C13-45CA-BB78-85E17E20411A}" type="sibTrans" cxnId="{EF802A36-0972-40A2-ABE5-1426FD7E05F7}">
      <dgm:prSet/>
      <dgm:spPr/>
      <dgm:t>
        <a:bodyPr/>
        <a:lstStyle/>
        <a:p>
          <a:endParaRPr lang="fr-FR"/>
        </a:p>
      </dgm:t>
    </dgm:pt>
    <dgm:pt modelId="{033A3C54-81DD-42C5-B3AB-EDBAA60CFB54}">
      <dgm:prSet phldrT="[Texte]" custT="1"/>
      <dgm:spPr>
        <a:solidFill>
          <a:schemeClr val="accent1"/>
        </a:solidFill>
        <a:ln>
          <a:solidFill>
            <a:schemeClr val="accent1">
              <a:lumMod val="40000"/>
              <a:lumOff val="60000"/>
            </a:schemeClr>
          </a:solidFill>
        </a:ln>
      </dgm:spPr>
      <dgm:t>
        <a:bodyPr/>
        <a:lstStyle/>
        <a:p>
          <a:r>
            <a:rPr lang="fr-FR" sz="1200" dirty="0"/>
            <a:t>Soutenir l’inclusion et l’accessibilité </a:t>
          </a:r>
          <a:endParaRPr lang="fr-FR" sz="1200" dirty="0">
            <a:solidFill>
              <a:schemeClr val="tx1"/>
            </a:solidFill>
          </a:endParaRPr>
        </a:p>
      </dgm:t>
    </dgm:pt>
    <dgm:pt modelId="{37B856A5-CBC8-43C9-946C-03B7181D5F71}" type="parTrans" cxnId="{8BFE0A83-82D6-4A20-9DBF-6B42DDD21FFF}">
      <dgm:prSet/>
      <dgm:spPr/>
      <dgm:t>
        <a:bodyPr/>
        <a:lstStyle/>
        <a:p>
          <a:endParaRPr lang="fr-FR"/>
        </a:p>
      </dgm:t>
    </dgm:pt>
    <dgm:pt modelId="{F7945AE2-AAC2-4D90-B98C-FA5B80F4DDE4}" type="sibTrans" cxnId="{8BFE0A83-82D6-4A20-9DBF-6B42DDD21FFF}">
      <dgm:prSet/>
      <dgm:spPr/>
      <dgm:t>
        <a:bodyPr/>
        <a:lstStyle/>
        <a:p>
          <a:endParaRPr lang="fr-FR"/>
        </a:p>
      </dgm:t>
    </dgm:pt>
    <dgm:pt modelId="{C595F5D3-65D9-4970-BC50-14B5ECD1F592}">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Accueil de stagiaires – plateforme du département stage 3ème</a:t>
          </a:r>
        </a:p>
      </dgm:t>
    </dgm:pt>
    <dgm:pt modelId="{BC90203B-57ED-4FDE-814E-F9C985ABB0FB}" type="parTrans" cxnId="{03B4B4FB-7DBE-4C10-8771-E7608D93BE7A}">
      <dgm:prSet/>
      <dgm:spPr/>
      <dgm:t>
        <a:bodyPr/>
        <a:lstStyle/>
        <a:p>
          <a:endParaRPr lang="fr-FR"/>
        </a:p>
      </dgm:t>
    </dgm:pt>
    <dgm:pt modelId="{2CBDAE98-F932-476E-8020-3C4FE5E7B0E5}" type="sibTrans" cxnId="{03B4B4FB-7DBE-4C10-8771-E7608D93BE7A}">
      <dgm:prSet/>
      <dgm:spPr/>
      <dgm:t>
        <a:bodyPr/>
        <a:lstStyle/>
        <a:p>
          <a:endParaRPr lang="fr-FR"/>
        </a:p>
      </dgm:t>
    </dgm:pt>
    <dgm:pt modelId="{E4020AFA-1C92-40A9-B219-D8BE06DFDE1E}">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Éducation au numérique </a:t>
          </a:r>
        </a:p>
      </dgm:t>
    </dgm:pt>
    <dgm:pt modelId="{1E235E40-7E61-4B10-99F7-AD8690836CE1}" type="parTrans" cxnId="{336CBD52-ED75-4313-980F-B554DB920870}">
      <dgm:prSet/>
      <dgm:spPr/>
      <dgm:t>
        <a:bodyPr/>
        <a:lstStyle/>
        <a:p>
          <a:endParaRPr lang="fr-FR"/>
        </a:p>
      </dgm:t>
    </dgm:pt>
    <dgm:pt modelId="{3FA544A4-FB44-4B2C-8D2D-3764D5214671}" type="sibTrans" cxnId="{336CBD52-ED75-4313-980F-B554DB920870}">
      <dgm:prSet/>
      <dgm:spPr/>
      <dgm:t>
        <a:bodyPr/>
        <a:lstStyle/>
        <a:p>
          <a:endParaRPr lang="fr-FR"/>
        </a:p>
      </dgm:t>
    </dgm:pt>
    <dgm:pt modelId="{D25AE380-7812-498B-A5D9-BDD4019924EE}">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Handi’Acte</a:t>
          </a:r>
          <a:r>
            <a:rPr lang="fr-FR" sz="1400" dirty="0">
              <a:solidFill>
                <a:schemeClr val="bg1"/>
              </a:solidFill>
            </a:rPr>
            <a:t> </a:t>
          </a:r>
        </a:p>
      </dgm:t>
    </dgm:pt>
    <dgm:pt modelId="{2BB4EE68-7C97-401E-91C9-6107D0E20306}" type="parTrans" cxnId="{437FBBB3-139C-43B0-9210-E0B0229CF65A}">
      <dgm:prSet/>
      <dgm:spPr/>
      <dgm:t>
        <a:bodyPr/>
        <a:lstStyle/>
        <a:p>
          <a:endParaRPr lang="fr-FR"/>
        </a:p>
      </dgm:t>
    </dgm:pt>
    <dgm:pt modelId="{EF4F2E8E-E578-4599-8E22-A042BE8A7524}" type="sibTrans" cxnId="{437FBBB3-139C-43B0-9210-E0B0229CF65A}">
      <dgm:prSet/>
      <dgm:spPr/>
      <dgm:t>
        <a:bodyPr/>
        <a:lstStyle/>
        <a:p>
          <a:endParaRPr lang="fr-FR"/>
        </a:p>
      </dgm:t>
    </dgm:pt>
    <dgm:pt modelId="{42EFD0FC-2319-4072-86AF-405E4B8CE211}">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Carte jeune et coupon jeune</a:t>
          </a:r>
        </a:p>
      </dgm:t>
    </dgm:pt>
    <dgm:pt modelId="{2F335F0D-A6E0-4B29-8A9B-CF35BF06ED8F}" type="parTrans" cxnId="{4F9FCDB3-BA8F-4007-A9D9-D91DCCF698BE}">
      <dgm:prSet/>
      <dgm:spPr/>
      <dgm:t>
        <a:bodyPr/>
        <a:lstStyle/>
        <a:p>
          <a:endParaRPr lang="fr-FR"/>
        </a:p>
      </dgm:t>
    </dgm:pt>
    <dgm:pt modelId="{9843A72A-8C61-4ED0-8CEF-0FE3EF890C79}" type="sibTrans" cxnId="{4F9FCDB3-BA8F-4007-A9D9-D91DCCF698BE}">
      <dgm:prSet/>
      <dgm:spPr/>
      <dgm:t>
        <a:bodyPr/>
        <a:lstStyle/>
        <a:p>
          <a:endParaRPr lang="fr-FR"/>
        </a:p>
      </dgm:t>
    </dgm:pt>
    <dgm:pt modelId="{303896D8-EE48-4C8D-9F5A-167166633897}">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Ateliers numériques</a:t>
          </a:r>
        </a:p>
      </dgm:t>
    </dgm:pt>
    <dgm:pt modelId="{B6F2E19E-ABE4-4E14-873F-07D842CFF094}" type="parTrans" cxnId="{FB295886-D007-43C6-A678-CF81CA97FFA4}">
      <dgm:prSet/>
      <dgm:spPr/>
      <dgm:t>
        <a:bodyPr/>
        <a:lstStyle/>
        <a:p>
          <a:endParaRPr lang="fr-FR"/>
        </a:p>
      </dgm:t>
    </dgm:pt>
    <dgm:pt modelId="{A5FFC979-2400-4242-8BDA-0227D85CCC9F}" type="sibTrans" cxnId="{FB295886-D007-43C6-A678-CF81CA97FFA4}">
      <dgm:prSet/>
      <dgm:spPr/>
      <dgm:t>
        <a:bodyPr/>
        <a:lstStyle/>
        <a:p>
          <a:endParaRPr lang="fr-FR"/>
        </a:p>
      </dgm:t>
    </dgm:pt>
    <dgm:pt modelId="{504284F0-BD99-403F-8A22-AC7F475D9563}">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Protocole d’accueil pour enfant en situation de handicap</a:t>
          </a:r>
        </a:p>
      </dgm:t>
    </dgm:pt>
    <dgm:pt modelId="{FB55DF3D-9F88-4EAF-BD26-2FBB6398F04B}" type="parTrans" cxnId="{C801219B-1327-4385-8616-F9E023D96A6C}">
      <dgm:prSet/>
      <dgm:spPr/>
      <dgm:t>
        <a:bodyPr/>
        <a:lstStyle/>
        <a:p>
          <a:endParaRPr lang="fr-FR"/>
        </a:p>
      </dgm:t>
    </dgm:pt>
    <dgm:pt modelId="{C0E21C2D-BDEC-46A8-8C86-DB4D24794921}" type="sibTrans" cxnId="{C801219B-1327-4385-8616-F9E023D96A6C}">
      <dgm:prSet/>
      <dgm:spPr/>
      <dgm:t>
        <a:bodyPr/>
        <a:lstStyle/>
        <a:p>
          <a:endParaRPr lang="fr-FR"/>
        </a:p>
      </dgm:t>
    </dgm:pt>
    <dgm:pt modelId="{656E0F70-259F-4EFA-9572-C2F2DE7CB894}">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Ateliers de prévention APER +1</a:t>
          </a:r>
          <a:r>
            <a:rPr lang="fr-FR" sz="1200" baseline="30000" dirty="0">
              <a:solidFill>
                <a:schemeClr val="bg1"/>
              </a:solidFill>
            </a:rPr>
            <a:t>er</a:t>
          </a:r>
          <a:r>
            <a:rPr lang="fr-FR" sz="1200" dirty="0">
              <a:solidFill>
                <a:schemeClr val="bg1"/>
              </a:solidFill>
            </a:rPr>
            <a:t> secours</a:t>
          </a:r>
        </a:p>
      </dgm:t>
    </dgm:pt>
    <dgm:pt modelId="{1F63B7A8-902F-48AA-B8AD-C39FA3F95A53}" type="parTrans" cxnId="{1AF392B5-9051-485A-9303-700A71EC4B56}">
      <dgm:prSet/>
      <dgm:spPr/>
      <dgm:t>
        <a:bodyPr/>
        <a:lstStyle/>
        <a:p>
          <a:endParaRPr lang="fr-FR"/>
        </a:p>
      </dgm:t>
    </dgm:pt>
    <dgm:pt modelId="{9B7A3FC7-4762-4A32-A4B7-E20200AC6BD4}" type="sibTrans" cxnId="{1AF392B5-9051-485A-9303-700A71EC4B56}">
      <dgm:prSet/>
      <dgm:spPr/>
      <dgm:t>
        <a:bodyPr/>
        <a:lstStyle/>
        <a:p>
          <a:endParaRPr lang="fr-FR"/>
        </a:p>
      </dgm:t>
    </dgm:pt>
    <dgm:pt modelId="{E74FE536-E84B-41CD-939D-4E8D64B5B325}">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M2PF colosse aux pieds d’argile</a:t>
          </a:r>
        </a:p>
      </dgm:t>
    </dgm:pt>
    <dgm:pt modelId="{97651DB1-DE0C-4FAB-9578-F4E0F1AB3CF7}" type="parTrans" cxnId="{8A8BFDF5-11D8-4C13-A09C-DFA2BE594FAC}">
      <dgm:prSet/>
      <dgm:spPr/>
      <dgm:t>
        <a:bodyPr/>
        <a:lstStyle/>
        <a:p>
          <a:endParaRPr lang="fr-FR"/>
        </a:p>
      </dgm:t>
    </dgm:pt>
    <dgm:pt modelId="{AF011826-6D8B-40DA-A382-4513F42E2D4D}" type="sibTrans" cxnId="{8A8BFDF5-11D8-4C13-A09C-DFA2BE594FAC}">
      <dgm:prSet/>
      <dgm:spPr/>
      <dgm:t>
        <a:bodyPr/>
        <a:lstStyle/>
        <a:p>
          <a:endParaRPr lang="fr-FR"/>
        </a:p>
      </dgm:t>
    </dgm:pt>
    <dgm:pt modelId="{E8598B1D-221E-450A-ABFF-49A57E267055}">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Projets jeunes</a:t>
          </a:r>
        </a:p>
      </dgm:t>
    </dgm:pt>
    <dgm:pt modelId="{92EC85D0-5F9A-4073-906F-67331CBBEF9B}" type="parTrans" cxnId="{9A75333B-4B04-4941-86FF-A020A0A9BCEE}">
      <dgm:prSet/>
      <dgm:spPr/>
      <dgm:t>
        <a:bodyPr/>
        <a:lstStyle/>
        <a:p>
          <a:endParaRPr lang="fr-FR"/>
        </a:p>
      </dgm:t>
    </dgm:pt>
    <dgm:pt modelId="{F90BB41A-F9B8-4E9B-AC9C-9330E8642FD1}" type="sibTrans" cxnId="{9A75333B-4B04-4941-86FF-A020A0A9BCEE}">
      <dgm:prSet/>
      <dgm:spPr/>
      <dgm:t>
        <a:bodyPr/>
        <a:lstStyle/>
        <a:p>
          <a:endParaRPr lang="fr-FR"/>
        </a:p>
      </dgm:t>
    </dgm:pt>
    <dgm:pt modelId="{45DDBFC7-D566-408A-8BBE-6DD893A6E68A}" type="pres">
      <dgm:prSet presAssocID="{CCDC744A-25F5-4B45-8CA7-6D4C7DAE1C0F}" presName="hierChild1" presStyleCnt="0">
        <dgm:presLayoutVars>
          <dgm:orgChart val="1"/>
          <dgm:chPref val="1"/>
          <dgm:dir/>
          <dgm:animOne val="branch"/>
          <dgm:animLvl val="lvl"/>
          <dgm:resizeHandles/>
        </dgm:presLayoutVars>
      </dgm:prSet>
      <dgm:spPr/>
    </dgm:pt>
    <dgm:pt modelId="{C07071EE-6DEE-40C3-A32D-9715729EAD32}" type="pres">
      <dgm:prSet presAssocID="{5D40EA92-4933-4CB1-BDA3-4DCC3F0AE919}" presName="hierRoot1" presStyleCnt="0">
        <dgm:presLayoutVars>
          <dgm:hierBranch val="init"/>
        </dgm:presLayoutVars>
      </dgm:prSet>
      <dgm:spPr/>
    </dgm:pt>
    <dgm:pt modelId="{9D18CB18-344D-4056-95A9-7D90F31B0787}" type="pres">
      <dgm:prSet presAssocID="{5D40EA92-4933-4CB1-BDA3-4DCC3F0AE919}" presName="rootComposite1" presStyleCnt="0"/>
      <dgm:spPr/>
    </dgm:pt>
    <dgm:pt modelId="{9859D60E-1189-48E0-A0CD-94CF2DC561AA}" type="pres">
      <dgm:prSet presAssocID="{5D40EA92-4933-4CB1-BDA3-4DCC3F0AE919}" presName="rootText1" presStyleLbl="node0" presStyleIdx="0" presStyleCnt="1" custScaleX="733810" custScaleY="132291">
        <dgm:presLayoutVars>
          <dgm:chPref val="3"/>
        </dgm:presLayoutVars>
      </dgm:prSet>
      <dgm:spPr/>
    </dgm:pt>
    <dgm:pt modelId="{8CD3C26A-B949-46D3-8941-5DBFE9DD6FF0}" type="pres">
      <dgm:prSet presAssocID="{5D40EA92-4933-4CB1-BDA3-4DCC3F0AE919}" presName="rootConnector1" presStyleLbl="node1" presStyleIdx="0" presStyleCnt="0"/>
      <dgm:spPr/>
    </dgm:pt>
    <dgm:pt modelId="{85479B00-1644-48DA-91A2-9EEB08B4D63B}" type="pres">
      <dgm:prSet presAssocID="{5D40EA92-4933-4CB1-BDA3-4DCC3F0AE919}" presName="hierChild2" presStyleCnt="0"/>
      <dgm:spPr/>
    </dgm:pt>
    <dgm:pt modelId="{0CD7E7F8-AFA4-486A-B175-8B75F67A647B}" type="pres">
      <dgm:prSet presAssocID="{9FCB1920-191B-4F5A-AD1C-73017B518551}" presName="Name37" presStyleLbl="parChTrans1D2" presStyleIdx="0" presStyleCnt="4"/>
      <dgm:spPr/>
    </dgm:pt>
    <dgm:pt modelId="{894075C1-542C-40D6-8F68-AF5F024AA01A}" type="pres">
      <dgm:prSet presAssocID="{49BD293A-7536-4714-9F3A-7C2BA6394F39}" presName="hierRoot2" presStyleCnt="0">
        <dgm:presLayoutVars>
          <dgm:hierBranch val="init"/>
        </dgm:presLayoutVars>
      </dgm:prSet>
      <dgm:spPr/>
    </dgm:pt>
    <dgm:pt modelId="{81319B6E-5E47-40F9-B428-DC67E80109E4}" type="pres">
      <dgm:prSet presAssocID="{49BD293A-7536-4714-9F3A-7C2BA6394F39}" presName="rootComposite" presStyleCnt="0"/>
      <dgm:spPr/>
    </dgm:pt>
    <dgm:pt modelId="{3D1E5AE6-BFB7-4E65-8DD7-B2E95C40C076}" type="pres">
      <dgm:prSet presAssocID="{49BD293A-7536-4714-9F3A-7C2BA6394F39}" presName="rootText" presStyleLbl="node2" presStyleIdx="0" presStyleCnt="4" custScaleX="183452">
        <dgm:presLayoutVars>
          <dgm:chPref val="3"/>
        </dgm:presLayoutVars>
      </dgm:prSet>
      <dgm:spPr/>
    </dgm:pt>
    <dgm:pt modelId="{94E03857-56B0-4218-A0F5-9424DD6F0117}" type="pres">
      <dgm:prSet presAssocID="{49BD293A-7536-4714-9F3A-7C2BA6394F39}" presName="rootConnector" presStyleLbl="node2" presStyleIdx="0" presStyleCnt="4"/>
      <dgm:spPr/>
    </dgm:pt>
    <dgm:pt modelId="{D3260079-BE77-4E65-B128-CE1D93494549}" type="pres">
      <dgm:prSet presAssocID="{49BD293A-7536-4714-9F3A-7C2BA6394F39}" presName="hierChild4" presStyleCnt="0"/>
      <dgm:spPr/>
    </dgm:pt>
    <dgm:pt modelId="{55C11D2E-4BDD-4DA7-9C9D-94758F6083FD}" type="pres">
      <dgm:prSet presAssocID="{9960DAF5-0B44-4A22-A9F7-9BF7B124AA56}" presName="Name37" presStyleLbl="parChTrans1D3" presStyleIdx="0" presStyleCnt="13"/>
      <dgm:spPr/>
    </dgm:pt>
    <dgm:pt modelId="{CFCFC8D7-5AA9-4329-8714-F583ED2B14EE}" type="pres">
      <dgm:prSet presAssocID="{907FBDA7-4EF0-46AA-B111-0C09A82F23F9}" presName="hierRoot2" presStyleCnt="0">
        <dgm:presLayoutVars>
          <dgm:hierBranch val="init"/>
        </dgm:presLayoutVars>
      </dgm:prSet>
      <dgm:spPr/>
    </dgm:pt>
    <dgm:pt modelId="{2C025A5D-8EEE-4732-8108-C4BC5C842793}" type="pres">
      <dgm:prSet presAssocID="{907FBDA7-4EF0-46AA-B111-0C09A82F23F9}" presName="rootComposite" presStyleCnt="0"/>
      <dgm:spPr/>
    </dgm:pt>
    <dgm:pt modelId="{386A24F5-9B29-49B0-992E-D1D603C815AD}" type="pres">
      <dgm:prSet presAssocID="{907FBDA7-4EF0-46AA-B111-0C09A82F23F9}" presName="rootText" presStyleLbl="node3" presStyleIdx="0" presStyleCnt="13">
        <dgm:presLayoutVars>
          <dgm:chPref val="3"/>
        </dgm:presLayoutVars>
      </dgm:prSet>
      <dgm:spPr/>
    </dgm:pt>
    <dgm:pt modelId="{4CD64D3C-F839-4464-A354-B0B75CF91ED7}" type="pres">
      <dgm:prSet presAssocID="{907FBDA7-4EF0-46AA-B111-0C09A82F23F9}" presName="rootConnector" presStyleLbl="node3" presStyleIdx="0" presStyleCnt="13"/>
      <dgm:spPr/>
    </dgm:pt>
    <dgm:pt modelId="{41C515B1-D936-4E6C-BD47-C486B9E60C75}" type="pres">
      <dgm:prSet presAssocID="{907FBDA7-4EF0-46AA-B111-0C09A82F23F9}" presName="hierChild4" presStyleCnt="0"/>
      <dgm:spPr/>
    </dgm:pt>
    <dgm:pt modelId="{5F2EE0D6-6F91-4488-B0DA-C0F4E10A3C16}" type="pres">
      <dgm:prSet presAssocID="{907FBDA7-4EF0-46AA-B111-0C09A82F23F9}" presName="hierChild5" presStyleCnt="0"/>
      <dgm:spPr/>
    </dgm:pt>
    <dgm:pt modelId="{B112D289-39CA-4C73-BBD2-9C3A0C3F02C0}" type="pres">
      <dgm:prSet presAssocID="{31E0B011-19DE-4953-B432-F41A99844DB1}" presName="Name37" presStyleLbl="parChTrans1D3" presStyleIdx="1" presStyleCnt="13"/>
      <dgm:spPr/>
    </dgm:pt>
    <dgm:pt modelId="{E0CFDA30-C91E-4F4E-91A7-049EB056534B}" type="pres">
      <dgm:prSet presAssocID="{4D13421A-A763-4C18-94D8-703D5E09D4CB}" presName="hierRoot2" presStyleCnt="0">
        <dgm:presLayoutVars>
          <dgm:hierBranch val="init"/>
        </dgm:presLayoutVars>
      </dgm:prSet>
      <dgm:spPr/>
    </dgm:pt>
    <dgm:pt modelId="{1974C822-B83E-4764-9A0F-53E1B8E98674}" type="pres">
      <dgm:prSet presAssocID="{4D13421A-A763-4C18-94D8-703D5E09D4CB}" presName="rootComposite" presStyleCnt="0"/>
      <dgm:spPr/>
    </dgm:pt>
    <dgm:pt modelId="{55267F40-8927-4E7F-9C99-66DC401761DB}" type="pres">
      <dgm:prSet presAssocID="{4D13421A-A763-4C18-94D8-703D5E09D4CB}" presName="rootText" presStyleLbl="node3" presStyleIdx="1" presStyleCnt="13">
        <dgm:presLayoutVars>
          <dgm:chPref val="3"/>
        </dgm:presLayoutVars>
      </dgm:prSet>
      <dgm:spPr/>
    </dgm:pt>
    <dgm:pt modelId="{A5269FBF-D02E-44DA-97FE-E73911D802BB}" type="pres">
      <dgm:prSet presAssocID="{4D13421A-A763-4C18-94D8-703D5E09D4CB}" presName="rootConnector" presStyleLbl="node3" presStyleIdx="1" presStyleCnt="13"/>
      <dgm:spPr/>
    </dgm:pt>
    <dgm:pt modelId="{B2ACD0CA-8857-4309-8C25-A0939BF185E4}" type="pres">
      <dgm:prSet presAssocID="{4D13421A-A763-4C18-94D8-703D5E09D4CB}" presName="hierChild4" presStyleCnt="0"/>
      <dgm:spPr/>
    </dgm:pt>
    <dgm:pt modelId="{E3A5DCBF-FC2F-4B3C-B9A9-9617894B3435}" type="pres">
      <dgm:prSet presAssocID="{4D13421A-A763-4C18-94D8-703D5E09D4CB}" presName="hierChild5" presStyleCnt="0"/>
      <dgm:spPr/>
    </dgm:pt>
    <dgm:pt modelId="{7DF81487-6418-48B6-AFC1-52936247328E}" type="pres">
      <dgm:prSet presAssocID="{92EC85D0-5F9A-4073-906F-67331CBBEF9B}" presName="Name37" presStyleLbl="parChTrans1D3" presStyleIdx="2" presStyleCnt="13"/>
      <dgm:spPr/>
    </dgm:pt>
    <dgm:pt modelId="{64682004-3151-4501-B33A-76B3E2421561}" type="pres">
      <dgm:prSet presAssocID="{E8598B1D-221E-450A-ABFF-49A57E267055}" presName="hierRoot2" presStyleCnt="0">
        <dgm:presLayoutVars>
          <dgm:hierBranch val="init"/>
        </dgm:presLayoutVars>
      </dgm:prSet>
      <dgm:spPr/>
    </dgm:pt>
    <dgm:pt modelId="{8AE155C5-EDE6-42C3-83D6-B490E856EC5A}" type="pres">
      <dgm:prSet presAssocID="{E8598B1D-221E-450A-ABFF-49A57E267055}" presName="rootComposite" presStyleCnt="0"/>
      <dgm:spPr/>
    </dgm:pt>
    <dgm:pt modelId="{6802FE3C-8BF1-4276-A5DF-037540C68B76}" type="pres">
      <dgm:prSet presAssocID="{E8598B1D-221E-450A-ABFF-49A57E267055}" presName="rootText" presStyleLbl="node3" presStyleIdx="2" presStyleCnt="13">
        <dgm:presLayoutVars>
          <dgm:chPref val="3"/>
        </dgm:presLayoutVars>
      </dgm:prSet>
      <dgm:spPr/>
    </dgm:pt>
    <dgm:pt modelId="{B89087AB-BFE4-4DFA-9201-B852D80183DB}" type="pres">
      <dgm:prSet presAssocID="{E8598B1D-221E-450A-ABFF-49A57E267055}" presName="rootConnector" presStyleLbl="node3" presStyleIdx="2" presStyleCnt="13"/>
      <dgm:spPr/>
    </dgm:pt>
    <dgm:pt modelId="{D57CE860-A5F2-427C-9F4E-59C6AF2B8BE3}" type="pres">
      <dgm:prSet presAssocID="{E8598B1D-221E-450A-ABFF-49A57E267055}" presName="hierChild4" presStyleCnt="0"/>
      <dgm:spPr/>
    </dgm:pt>
    <dgm:pt modelId="{955F146B-74C7-423E-91D8-16209A7AF540}" type="pres">
      <dgm:prSet presAssocID="{E8598B1D-221E-450A-ABFF-49A57E267055}" presName="hierChild5" presStyleCnt="0"/>
      <dgm:spPr/>
    </dgm:pt>
    <dgm:pt modelId="{5DC6A903-9439-4BCF-BFD9-61C51C23A7C0}" type="pres">
      <dgm:prSet presAssocID="{49BD293A-7536-4714-9F3A-7C2BA6394F39}" presName="hierChild5" presStyleCnt="0"/>
      <dgm:spPr/>
    </dgm:pt>
    <dgm:pt modelId="{82B6D5D3-A4D1-48B7-A3BD-F09BC5AB3300}" type="pres">
      <dgm:prSet presAssocID="{D3B4A817-F1FE-4584-AD3F-2CA8A7258F29}" presName="Name37" presStyleLbl="parChTrans1D2" presStyleIdx="1" presStyleCnt="4"/>
      <dgm:spPr/>
    </dgm:pt>
    <dgm:pt modelId="{BC00F120-FA92-4C5B-ABF6-481DEC736E32}" type="pres">
      <dgm:prSet presAssocID="{E0B19A23-C586-4775-B760-684225FF8E85}" presName="hierRoot2" presStyleCnt="0">
        <dgm:presLayoutVars>
          <dgm:hierBranch val="init"/>
        </dgm:presLayoutVars>
      </dgm:prSet>
      <dgm:spPr/>
    </dgm:pt>
    <dgm:pt modelId="{29CF1238-F580-4D41-83CD-4F07908BA03E}" type="pres">
      <dgm:prSet presAssocID="{E0B19A23-C586-4775-B760-684225FF8E85}" presName="rootComposite" presStyleCnt="0"/>
      <dgm:spPr/>
    </dgm:pt>
    <dgm:pt modelId="{7E07991C-7ACA-45A5-9139-032786F221F5}" type="pres">
      <dgm:prSet presAssocID="{E0B19A23-C586-4775-B760-684225FF8E85}" presName="rootText" presStyleLbl="node2" presStyleIdx="1" presStyleCnt="4" custScaleX="183452">
        <dgm:presLayoutVars>
          <dgm:chPref val="3"/>
        </dgm:presLayoutVars>
      </dgm:prSet>
      <dgm:spPr/>
    </dgm:pt>
    <dgm:pt modelId="{612FDF39-668B-455B-957B-748E990116E7}" type="pres">
      <dgm:prSet presAssocID="{E0B19A23-C586-4775-B760-684225FF8E85}" presName="rootConnector" presStyleLbl="node2" presStyleIdx="1" presStyleCnt="4"/>
      <dgm:spPr/>
    </dgm:pt>
    <dgm:pt modelId="{A4877D1F-C90B-46BB-A740-C2CE3DF38475}" type="pres">
      <dgm:prSet presAssocID="{E0B19A23-C586-4775-B760-684225FF8E85}" presName="hierChild4" presStyleCnt="0"/>
      <dgm:spPr/>
    </dgm:pt>
    <dgm:pt modelId="{10BBFF63-0D82-4AAC-BEED-AB139844080F}" type="pres">
      <dgm:prSet presAssocID="{91E34671-9E45-457A-B8E4-2BE76FBAD374}" presName="Name37" presStyleLbl="parChTrans1D3" presStyleIdx="3" presStyleCnt="13"/>
      <dgm:spPr/>
    </dgm:pt>
    <dgm:pt modelId="{9E2CBF4B-D0B8-4EBB-B015-E56B55C298AB}" type="pres">
      <dgm:prSet presAssocID="{8958C2A8-C08D-461D-AB5A-97416382AEF3}" presName="hierRoot2" presStyleCnt="0">
        <dgm:presLayoutVars>
          <dgm:hierBranch val="init"/>
        </dgm:presLayoutVars>
      </dgm:prSet>
      <dgm:spPr/>
    </dgm:pt>
    <dgm:pt modelId="{C85842C5-DF50-48BB-B1DE-7A892580D2D0}" type="pres">
      <dgm:prSet presAssocID="{8958C2A8-C08D-461D-AB5A-97416382AEF3}" presName="rootComposite" presStyleCnt="0"/>
      <dgm:spPr/>
    </dgm:pt>
    <dgm:pt modelId="{29CC5A12-0C30-4B37-B9DE-5B77D8336635}" type="pres">
      <dgm:prSet presAssocID="{8958C2A8-C08D-461D-AB5A-97416382AEF3}" presName="rootText" presStyleLbl="node3" presStyleIdx="3" presStyleCnt="13">
        <dgm:presLayoutVars>
          <dgm:chPref val="3"/>
        </dgm:presLayoutVars>
      </dgm:prSet>
      <dgm:spPr/>
    </dgm:pt>
    <dgm:pt modelId="{98A6D3D1-302A-41AB-92CE-EF0CCDAFFE00}" type="pres">
      <dgm:prSet presAssocID="{8958C2A8-C08D-461D-AB5A-97416382AEF3}" presName="rootConnector" presStyleLbl="node3" presStyleIdx="3" presStyleCnt="13"/>
      <dgm:spPr/>
    </dgm:pt>
    <dgm:pt modelId="{D99538F8-2972-4E1A-8357-00646E2E0F56}" type="pres">
      <dgm:prSet presAssocID="{8958C2A8-C08D-461D-AB5A-97416382AEF3}" presName="hierChild4" presStyleCnt="0"/>
      <dgm:spPr/>
    </dgm:pt>
    <dgm:pt modelId="{BE3D38DB-FB53-4CDB-B926-FBF5F2E60254}" type="pres">
      <dgm:prSet presAssocID="{8958C2A8-C08D-461D-AB5A-97416382AEF3}" presName="hierChild5" presStyleCnt="0"/>
      <dgm:spPr/>
    </dgm:pt>
    <dgm:pt modelId="{335FD642-5328-4513-A2EC-BDEE0E76C596}" type="pres">
      <dgm:prSet presAssocID="{BC90203B-57ED-4FDE-814E-F9C985ABB0FB}" presName="Name37" presStyleLbl="parChTrans1D3" presStyleIdx="4" presStyleCnt="13"/>
      <dgm:spPr/>
    </dgm:pt>
    <dgm:pt modelId="{C4F454CC-2C61-4257-8451-0F89FE1FCC9B}" type="pres">
      <dgm:prSet presAssocID="{C595F5D3-65D9-4970-BC50-14B5ECD1F592}" presName="hierRoot2" presStyleCnt="0">
        <dgm:presLayoutVars>
          <dgm:hierBranch val="init"/>
        </dgm:presLayoutVars>
      </dgm:prSet>
      <dgm:spPr/>
    </dgm:pt>
    <dgm:pt modelId="{D3BA26A9-4241-406C-B5B8-E6A634A6B2F9}" type="pres">
      <dgm:prSet presAssocID="{C595F5D3-65D9-4970-BC50-14B5ECD1F592}" presName="rootComposite" presStyleCnt="0"/>
      <dgm:spPr/>
    </dgm:pt>
    <dgm:pt modelId="{F8E6E2C8-F615-4FD2-AC87-C2574631874B}" type="pres">
      <dgm:prSet presAssocID="{C595F5D3-65D9-4970-BC50-14B5ECD1F592}" presName="rootText" presStyleLbl="node3" presStyleIdx="4" presStyleCnt="13" custScaleY="201392">
        <dgm:presLayoutVars>
          <dgm:chPref val="3"/>
        </dgm:presLayoutVars>
      </dgm:prSet>
      <dgm:spPr/>
    </dgm:pt>
    <dgm:pt modelId="{D2FBD787-7720-4E60-BDC7-93010E4E49F5}" type="pres">
      <dgm:prSet presAssocID="{C595F5D3-65D9-4970-BC50-14B5ECD1F592}" presName="rootConnector" presStyleLbl="node3" presStyleIdx="4" presStyleCnt="13"/>
      <dgm:spPr/>
    </dgm:pt>
    <dgm:pt modelId="{FB46BD07-648B-432E-9104-9BAE99525EE8}" type="pres">
      <dgm:prSet presAssocID="{C595F5D3-65D9-4970-BC50-14B5ECD1F592}" presName="hierChild4" presStyleCnt="0"/>
      <dgm:spPr/>
    </dgm:pt>
    <dgm:pt modelId="{2D694A1E-A99C-44E5-8D2A-AC5BA4A409C6}" type="pres">
      <dgm:prSet presAssocID="{C595F5D3-65D9-4970-BC50-14B5ECD1F592}" presName="hierChild5" presStyleCnt="0"/>
      <dgm:spPr/>
    </dgm:pt>
    <dgm:pt modelId="{F3293BBB-9B9F-4F23-825D-1DB4E5E4D83E}" type="pres">
      <dgm:prSet presAssocID="{E0B19A23-C586-4775-B760-684225FF8E85}" presName="hierChild5" presStyleCnt="0"/>
      <dgm:spPr/>
    </dgm:pt>
    <dgm:pt modelId="{ED4F770F-EC5D-4924-B04D-2A8C46FDFCE0}" type="pres">
      <dgm:prSet presAssocID="{CC16634E-8B68-43D6-85CC-BA88A2C55ACC}" presName="Name37" presStyleLbl="parChTrans1D2" presStyleIdx="2" presStyleCnt="4"/>
      <dgm:spPr/>
    </dgm:pt>
    <dgm:pt modelId="{13AB1B6B-657F-4461-93A3-3761A5255FCE}" type="pres">
      <dgm:prSet presAssocID="{9DE8FF1F-8AF1-4F96-AE4E-7D13353E701C}" presName="hierRoot2" presStyleCnt="0">
        <dgm:presLayoutVars>
          <dgm:hierBranch val="init"/>
        </dgm:presLayoutVars>
      </dgm:prSet>
      <dgm:spPr/>
    </dgm:pt>
    <dgm:pt modelId="{935F7F3F-1D14-41D7-A337-3577FA065294}" type="pres">
      <dgm:prSet presAssocID="{9DE8FF1F-8AF1-4F96-AE4E-7D13353E701C}" presName="rootComposite" presStyleCnt="0"/>
      <dgm:spPr/>
    </dgm:pt>
    <dgm:pt modelId="{6FA68C03-BFAA-4DDA-9802-1B3447C72E2F}" type="pres">
      <dgm:prSet presAssocID="{9DE8FF1F-8AF1-4F96-AE4E-7D13353E701C}" presName="rootText" presStyleLbl="node2" presStyleIdx="2" presStyleCnt="4" custScaleX="183452">
        <dgm:presLayoutVars>
          <dgm:chPref val="3"/>
        </dgm:presLayoutVars>
      </dgm:prSet>
      <dgm:spPr/>
    </dgm:pt>
    <dgm:pt modelId="{A724535B-2F9C-43B7-B2DD-60E65BB31165}" type="pres">
      <dgm:prSet presAssocID="{9DE8FF1F-8AF1-4F96-AE4E-7D13353E701C}" presName="rootConnector" presStyleLbl="node2" presStyleIdx="2" presStyleCnt="4"/>
      <dgm:spPr/>
    </dgm:pt>
    <dgm:pt modelId="{265A6325-BF37-4208-84A0-BA9627D67711}" type="pres">
      <dgm:prSet presAssocID="{9DE8FF1F-8AF1-4F96-AE4E-7D13353E701C}" presName="hierChild4" presStyleCnt="0"/>
      <dgm:spPr/>
    </dgm:pt>
    <dgm:pt modelId="{11C540D6-6716-45E6-9DB6-811655880029}" type="pres">
      <dgm:prSet presAssocID="{4DC71B65-3BD3-4786-8222-33D55F455780}" presName="Name37" presStyleLbl="parChTrans1D3" presStyleIdx="5" presStyleCnt="13"/>
      <dgm:spPr/>
    </dgm:pt>
    <dgm:pt modelId="{6334C7E5-F5EF-48BD-A17A-FD3F9739FA3A}" type="pres">
      <dgm:prSet presAssocID="{6366506A-738C-400C-BBD6-F92320579B07}" presName="hierRoot2" presStyleCnt="0">
        <dgm:presLayoutVars>
          <dgm:hierBranch val="init"/>
        </dgm:presLayoutVars>
      </dgm:prSet>
      <dgm:spPr/>
    </dgm:pt>
    <dgm:pt modelId="{287A22D4-A0EC-4283-A2EF-E950E7081D98}" type="pres">
      <dgm:prSet presAssocID="{6366506A-738C-400C-BBD6-F92320579B07}" presName="rootComposite" presStyleCnt="0"/>
      <dgm:spPr/>
    </dgm:pt>
    <dgm:pt modelId="{9BAC007D-2A36-4B63-829A-F6CE9F036ECF}" type="pres">
      <dgm:prSet presAssocID="{6366506A-738C-400C-BBD6-F92320579B07}" presName="rootText" presStyleLbl="node3" presStyleIdx="5" presStyleCnt="13">
        <dgm:presLayoutVars>
          <dgm:chPref val="3"/>
        </dgm:presLayoutVars>
      </dgm:prSet>
      <dgm:spPr/>
    </dgm:pt>
    <dgm:pt modelId="{0557622B-0743-40E3-B176-FFD4B5F8F9D1}" type="pres">
      <dgm:prSet presAssocID="{6366506A-738C-400C-BBD6-F92320579B07}" presName="rootConnector" presStyleLbl="node3" presStyleIdx="5" presStyleCnt="13"/>
      <dgm:spPr/>
    </dgm:pt>
    <dgm:pt modelId="{084ECD77-AE33-4834-9FCB-0FAE14E6FA3C}" type="pres">
      <dgm:prSet presAssocID="{6366506A-738C-400C-BBD6-F92320579B07}" presName="hierChild4" presStyleCnt="0"/>
      <dgm:spPr/>
    </dgm:pt>
    <dgm:pt modelId="{49DBDA35-3CC6-4AAF-B2B3-0E071584356B}" type="pres">
      <dgm:prSet presAssocID="{6366506A-738C-400C-BBD6-F92320579B07}" presName="hierChild5" presStyleCnt="0"/>
      <dgm:spPr/>
    </dgm:pt>
    <dgm:pt modelId="{6B35FE46-42FB-4475-9D88-48487F3C4A78}" type="pres">
      <dgm:prSet presAssocID="{1E235E40-7E61-4B10-99F7-AD8690836CE1}" presName="Name37" presStyleLbl="parChTrans1D3" presStyleIdx="6" presStyleCnt="13"/>
      <dgm:spPr/>
    </dgm:pt>
    <dgm:pt modelId="{BAB1B8F9-FFA2-4A0C-ADA3-1BF4CA464CD6}" type="pres">
      <dgm:prSet presAssocID="{E4020AFA-1C92-40A9-B219-D8BE06DFDE1E}" presName="hierRoot2" presStyleCnt="0">
        <dgm:presLayoutVars>
          <dgm:hierBranch val="init"/>
        </dgm:presLayoutVars>
      </dgm:prSet>
      <dgm:spPr/>
    </dgm:pt>
    <dgm:pt modelId="{6D6B9063-BB5C-4089-8617-8ED527E5DAED}" type="pres">
      <dgm:prSet presAssocID="{E4020AFA-1C92-40A9-B219-D8BE06DFDE1E}" presName="rootComposite" presStyleCnt="0"/>
      <dgm:spPr/>
    </dgm:pt>
    <dgm:pt modelId="{BEC12F6F-0CDB-4EFA-9B65-41B19FBF52EA}" type="pres">
      <dgm:prSet presAssocID="{E4020AFA-1C92-40A9-B219-D8BE06DFDE1E}" presName="rootText" presStyleLbl="node3" presStyleIdx="6" presStyleCnt="13">
        <dgm:presLayoutVars>
          <dgm:chPref val="3"/>
        </dgm:presLayoutVars>
      </dgm:prSet>
      <dgm:spPr/>
    </dgm:pt>
    <dgm:pt modelId="{1A459047-FC2B-4734-9FC3-E0B780DFCE7A}" type="pres">
      <dgm:prSet presAssocID="{E4020AFA-1C92-40A9-B219-D8BE06DFDE1E}" presName="rootConnector" presStyleLbl="node3" presStyleIdx="6" presStyleCnt="13"/>
      <dgm:spPr/>
    </dgm:pt>
    <dgm:pt modelId="{F6912A48-CCF8-4982-BF19-F34E5F2FC609}" type="pres">
      <dgm:prSet presAssocID="{E4020AFA-1C92-40A9-B219-D8BE06DFDE1E}" presName="hierChild4" presStyleCnt="0"/>
      <dgm:spPr/>
    </dgm:pt>
    <dgm:pt modelId="{21381A26-C2B7-464D-A1B4-B8DBB2EA81AC}" type="pres">
      <dgm:prSet presAssocID="{E4020AFA-1C92-40A9-B219-D8BE06DFDE1E}" presName="hierChild5" presStyleCnt="0"/>
      <dgm:spPr/>
    </dgm:pt>
    <dgm:pt modelId="{1283991E-7289-424E-8D18-DE06E29F0218}" type="pres">
      <dgm:prSet presAssocID="{2BB4EE68-7C97-401E-91C9-6107D0E20306}" presName="Name37" presStyleLbl="parChTrans1D3" presStyleIdx="7" presStyleCnt="13"/>
      <dgm:spPr/>
    </dgm:pt>
    <dgm:pt modelId="{E7F59441-8708-4B15-82B1-495F34CDD9B3}" type="pres">
      <dgm:prSet presAssocID="{D25AE380-7812-498B-A5D9-BDD4019924EE}" presName="hierRoot2" presStyleCnt="0">
        <dgm:presLayoutVars>
          <dgm:hierBranch val="init"/>
        </dgm:presLayoutVars>
      </dgm:prSet>
      <dgm:spPr/>
    </dgm:pt>
    <dgm:pt modelId="{4D00FABF-B436-4D29-AD49-B1F2612F8C83}" type="pres">
      <dgm:prSet presAssocID="{D25AE380-7812-498B-A5D9-BDD4019924EE}" presName="rootComposite" presStyleCnt="0"/>
      <dgm:spPr/>
    </dgm:pt>
    <dgm:pt modelId="{D7000764-C604-457F-AE79-035C3923CCE6}" type="pres">
      <dgm:prSet presAssocID="{D25AE380-7812-498B-A5D9-BDD4019924EE}" presName="rootText" presStyleLbl="node3" presStyleIdx="7" presStyleCnt="13">
        <dgm:presLayoutVars>
          <dgm:chPref val="3"/>
        </dgm:presLayoutVars>
      </dgm:prSet>
      <dgm:spPr/>
    </dgm:pt>
    <dgm:pt modelId="{8B7BA875-796F-435F-A9D7-2C40BD6529CE}" type="pres">
      <dgm:prSet presAssocID="{D25AE380-7812-498B-A5D9-BDD4019924EE}" presName="rootConnector" presStyleLbl="node3" presStyleIdx="7" presStyleCnt="13"/>
      <dgm:spPr/>
    </dgm:pt>
    <dgm:pt modelId="{9A71854E-29BD-47D3-9179-0DB2C8BF9002}" type="pres">
      <dgm:prSet presAssocID="{D25AE380-7812-498B-A5D9-BDD4019924EE}" presName="hierChild4" presStyleCnt="0"/>
      <dgm:spPr/>
    </dgm:pt>
    <dgm:pt modelId="{25EA082B-586D-4352-89E8-E163A16CA1B8}" type="pres">
      <dgm:prSet presAssocID="{D25AE380-7812-498B-A5D9-BDD4019924EE}" presName="hierChild5" presStyleCnt="0"/>
      <dgm:spPr/>
    </dgm:pt>
    <dgm:pt modelId="{AC513D0D-0730-4801-AC6D-6EA67B1DC0BC}" type="pres">
      <dgm:prSet presAssocID="{1F63B7A8-902F-48AA-B8AD-C39FA3F95A53}" presName="Name37" presStyleLbl="parChTrans1D3" presStyleIdx="8" presStyleCnt="13"/>
      <dgm:spPr/>
    </dgm:pt>
    <dgm:pt modelId="{B2440BE0-0833-416F-A211-C2040302CC1F}" type="pres">
      <dgm:prSet presAssocID="{656E0F70-259F-4EFA-9572-C2F2DE7CB894}" presName="hierRoot2" presStyleCnt="0">
        <dgm:presLayoutVars>
          <dgm:hierBranch val="init"/>
        </dgm:presLayoutVars>
      </dgm:prSet>
      <dgm:spPr/>
    </dgm:pt>
    <dgm:pt modelId="{2CDB24CE-61B6-45AB-ACD5-A0B95A5D95BB}" type="pres">
      <dgm:prSet presAssocID="{656E0F70-259F-4EFA-9572-C2F2DE7CB894}" presName="rootComposite" presStyleCnt="0"/>
      <dgm:spPr/>
    </dgm:pt>
    <dgm:pt modelId="{BAB66F81-603E-49D8-B992-76AF2FB5C0C5}" type="pres">
      <dgm:prSet presAssocID="{656E0F70-259F-4EFA-9572-C2F2DE7CB894}" presName="rootText" presStyleLbl="node3" presStyleIdx="8" presStyleCnt="13">
        <dgm:presLayoutVars>
          <dgm:chPref val="3"/>
        </dgm:presLayoutVars>
      </dgm:prSet>
      <dgm:spPr/>
    </dgm:pt>
    <dgm:pt modelId="{25E4D18A-D784-479B-A8BE-DCC41F99A6D2}" type="pres">
      <dgm:prSet presAssocID="{656E0F70-259F-4EFA-9572-C2F2DE7CB894}" presName="rootConnector" presStyleLbl="node3" presStyleIdx="8" presStyleCnt="13"/>
      <dgm:spPr/>
    </dgm:pt>
    <dgm:pt modelId="{DA288DA3-0EFF-4A8F-ACFD-DA71AEB5233D}" type="pres">
      <dgm:prSet presAssocID="{656E0F70-259F-4EFA-9572-C2F2DE7CB894}" presName="hierChild4" presStyleCnt="0"/>
      <dgm:spPr/>
    </dgm:pt>
    <dgm:pt modelId="{D65F4D09-F5E7-40AC-B515-8FDCA89C9415}" type="pres">
      <dgm:prSet presAssocID="{656E0F70-259F-4EFA-9572-C2F2DE7CB894}" presName="hierChild5" presStyleCnt="0"/>
      <dgm:spPr/>
    </dgm:pt>
    <dgm:pt modelId="{5F96E2A1-ACE4-4415-A5D3-9FE393EC8703}" type="pres">
      <dgm:prSet presAssocID="{97651DB1-DE0C-4FAB-9578-F4E0F1AB3CF7}" presName="Name37" presStyleLbl="parChTrans1D3" presStyleIdx="9" presStyleCnt="13"/>
      <dgm:spPr/>
    </dgm:pt>
    <dgm:pt modelId="{8940791D-382F-4D13-A417-E83A732FF1FF}" type="pres">
      <dgm:prSet presAssocID="{E74FE536-E84B-41CD-939D-4E8D64B5B325}" presName="hierRoot2" presStyleCnt="0">
        <dgm:presLayoutVars>
          <dgm:hierBranch val="init"/>
        </dgm:presLayoutVars>
      </dgm:prSet>
      <dgm:spPr/>
    </dgm:pt>
    <dgm:pt modelId="{060F87E3-3628-467E-BBF5-D3F2D84131D9}" type="pres">
      <dgm:prSet presAssocID="{E74FE536-E84B-41CD-939D-4E8D64B5B325}" presName="rootComposite" presStyleCnt="0"/>
      <dgm:spPr/>
    </dgm:pt>
    <dgm:pt modelId="{FB9B75A0-E77F-4942-8665-358366E59EC1}" type="pres">
      <dgm:prSet presAssocID="{E74FE536-E84B-41CD-939D-4E8D64B5B325}" presName="rootText" presStyleLbl="node3" presStyleIdx="9" presStyleCnt="13">
        <dgm:presLayoutVars>
          <dgm:chPref val="3"/>
        </dgm:presLayoutVars>
      </dgm:prSet>
      <dgm:spPr/>
    </dgm:pt>
    <dgm:pt modelId="{2AA0190E-010D-4B7C-9D45-392F4BC9FFC1}" type="pres">
      <dgm:prSet presAssocID="{E74FE536-E84B-41CD-939D-4E8D64B5B325}" presName="rootConnector" presStyleLbl="node3" presStyleIdx="9" presStyleCnt="13"/>
      <dgm:spPr/>
    </dgm:pt>
    <dgm:pt modelId="{FAEC2D7D-F706-4F68-89ED-529CE4C41AEB}" type="pres">
      <dgm:prSet presAssocID="{E74FE536-E84B-41CD-939D-4E8D64B5B325}" presName="hierChild4" presStyleCnt="0"/>
      <dgm:spPr/>
    </dgm:pt>
    <dgm:pt modelId="{85A53883-2B8B-4D73-A000-EEC7CFDF0671}" type="pres">
      <dgm:prSet presAssocID="{E74FE536-E84B-41CD-939D-4E8D64B5B325}" presName="hierChild5" presStyleCnt="0"/>
      <dgm:spPr/>
    </dgm:pt>
    <dgm:pt modelId="{7CE1D071-BFD8-4520-B305-254F87DC056A}" type="pres">
      <dgm:prSet presAssocID="{9DE8FF1F-8AF1-4F96-AE4E-7D13353E701C}" presName="hierChild5" presStyleCnt="0"/>
      <dgm:spPr/>
    </dgm:pt>
    <dgm:pt modelId="{4010826B-ED30-4C48-92DA-479C7703CC4A}" type="pres">
      <dgm:prSet presAssocID="{37B856A5-CBC8-43C9-946C-03B7181D5F71}" presName="Name37" presStyleLbl="parChTrans1D2" presStyleIdx="3" presStyleCnt="4"/>
      <dgm:spPr/>
    </dgm:pt>
    <dgm:pt modelId="{C2C1D2EB-03F6-4090-A59F-38B50CA5DBB9}" type="pres">
      <dgm:prSet presAssocID="{033A3C54-81DD-42C5-B3AB-EDBAA60CFB54}" presName="hierRoot2" presStyleCnt="0">
        <dgm:presLayoutVars>
          <dgm:hierBranch val="init"/>
        </dgm:presLayoutVars>
      </dgm:prSet>
      <dgm:spPr/>
    </dgm:pt>
    <dgm:pt modelId="{4440C86F-AA04-408E-9451-B1DD20A939C1}" type="pres">
      <dgm:prSet presAssocID="{033A3C54-81DD-42C5-B3AB-EDBAA60CFB54}" presName="rootComposite" presStyleCnt="0"/>
      <dgm:spPr/>
    </dgm:pt>
    <dgm:pt modelId="{E2CD9D90-F353-4544-9F7A-9BF4CAF0F3EA}" type="pres">
      <dgm:prSet presAssocID="{033A3C54-81DD-42C5-B3AB-EDBAA60CFB54}" presName="rootText" presStyleLbl="node2" presStyleIdx="3" presStyleCnt="4" custScaleX="183452">
        <dgm:presLayoutVars>
          <dgm:chPref val="3"/>
        </dgm:presLayoutVars>
      </dgm:prSet>
      <dgm:spPr/>
    </dgm:pt>
    <dgm:pt modelId="{6102B093-8EA2-4C9C-9820-122E7286C9B1}" type="pres">
      <dgm:prSet presAssocID="{033A3C54-81DD-42C5-B3AB-EDBAA60CFB54}" presName="rootConnector" presStyleLbl="node2" presStyleIdx="3" presStyleCnt="4"/>
      <dgm:spPr/>
    </dgm:pt>
    <dgm:pt modelId="{3FD777B0-3704-42E7-86B7-747472E1189E}" type="pres">
      <dgm:prSet presAssocID="{033A3C54-81DD-42C5-B3AB-EDBAA60CFB54}" presName="hierChild4" presStyleCnt="0"/>
      <dgm:spPr/>
    </dgm:pt>
    <dgm:pt modelId="{2C99107F-0ECD-485C-8CFA-C419EB69852A}" type="pres">
      <dgm:prSet presAssocID="{2F335F0D-A6E0-4B29-8A9B-CF35BF06ED8F}" presName="Name37" presStyleLbl="parChTrans1D3" presStyleIdx="10" presStyleCnt="13"/>
      <dgm:spPr/>
    </dgm:pt>
    <dgm:pt modelId="{4905F2AF-A45D-4741-A66D-5CEF96919AA6}" type="pres">
      <dgm:prSet presAssocID="{42EFD0FC-2319-4072-86AF-405E4B8CE211}" presName="hierRoot2" presStyleCnt="0">
        <dgm:presLayoutVars>
          <dgm:hierBranch val="init"/>
        </dgm:presLayoutVars>
      </dgm:prSet>
      <dgm:spPr/>
    </dgm:pt>
    <dgm:pt modelId="{7343BE34-D924-4071-A286-D814FF62C5E4}" type="pres">
      <dgm:prSet presAssocID="{42EFD0FC-2319-4072-86AF-405E4B8CE211}" presName="rootComposite" presStyleCnt="0"/>
      <dgm:spPr/>
    </dgm:pt>
    <dgm:pt modelId="{F9AACAE7-32B1-44A7-BD8B-3B4B9DA4B2CB}" type="pres">
      <dgm:prSet presAssocID="{42EFD0FC-2319-4072-86AF-405E4B8CE211}" presName="rootText" presStyleLbl="node3" presStyleIdx="10" presStyleCnt="13">
        <dgm:presLayoutVars>
          <dgm:chPref val="3"/>
        </dgm:presLayoutVars>
      </dgm:prSet>
      <dgm:spPr/>
    </dgm:pt>
    <dgm:pt modelId="{589B18B6-9B6D-435D-9CE5-108652FFFE9C}" type="pres">
      <dgm:prSet presAssocID="{42EFD0FC-2319-4072-86AF-405E4B8CE211}" presName="rootConnector" presStyleLbl="node3" presStyleIdx="10" presStyleCnt="13"/>
      <dgm:spPr/>
    </dgm:pt>
    <dgm:pt modelId="{43F33409-C868-43EF-A90F-D9878AF6CBEB}" type="pres">
      <dgm:prSet presAssocID="{42EFD0FC-2319-4072-86AF-405E4B8CE211}" presName="hierChild4" presStyleCnt="0"/>
      <dgm:spPr/>
    </dgm:pt>
    <dgm:pt modelId="{1A31DD59-B03E-4E05-9CB6-325B3F054B19}" type="pres">
      <dgm:prSet presAssocID="{42EFD0FC-2319-4072-86AF-405E4B8CE211}" presName="hierChild5" presStyleCnt="0"/>
      <dgm:spPr/>
    </dgm:pt>
    <dgm:pt modelId="{B9212211-993A-49A4-824E-2BE5E7103B56}" type="pres">
      <dgm:prSet presAssocID="{B6F2E19E-ABE4-4E14-873F-07D842CFF094}" presName="Name37" presStyleLbl="parChTrans1D3" presStyleIdx="11" presStyleCnt="13"/>
      <dgm:spPr/>
    </dgm:pt>
    <dgm:pt modelId="{EA2FCCD1-04C7-4250-9A86-79A1C2264369}" type="pres">
      <dgm:prSet presAssocID="{303896D8-EE48-4C8D-9F5A-167166633897}" presName="hierRoot2" presStyleCnt="0">
        <dgm:presLayoutVars>
          <dgm:hierBranch val="init"/>
        </dgm:presLayoutVars>
      </dgm:prSet>
      <dgm:spPr/>
    </dgm:pt>
    <dgm:pt modelId="{3ACAE5D8-6392-4658-9557-AC76C5486E3D}" type="pres">
      <dgm:prSet presAssocID="{303896D8-EE48-4C8D-9F5A-167166633897}" presName="rootComposite" presStyleCnt="0"/>
      <dgm:spPr/>
    </dgm:pt>
    <dgm:pt modelId="{B0D36704-DD4C-4813-97A5-C809234EEB15}" type="pres">
      <dgm:prSet presAssocID="{303896D8-EE48-4C8D-9F5A-167166633897}" presName="rootText" presStyleLbl="node3" presStyleIdx="11" presStyleCnt="13">
        <dgm:presLayoutVars>
          <dgm:chPref val="3"/>
        </dgm:presLayoutVars>
      </dgm:prSet>
      <dgm:spPr/>
    </dgm:pt>
    <dgm:pt modelId="{9F55732D-9C4D-44DB-AA66-D63E93DB4540}" type="pres">
      <dgm:prSet presAssocID="{303896D8-EE48-4C8D-9F5A-167166633897}" presName="rootConnector" presStyleLbl="node3" presStyleIdx="11" presStyleCnt="13"/>
      <dgm:spPr/>
    </dgm:pt>
    <dgm:pt modelId="{3246F877-E9DE-4A3D-92EB-DC7C8924F8D1}" type="pres">
      <dgm:prSet presAssocID="{303896D8-EE48-4C8D-9F5A-167166633897}" presName="hierChild4" presStyleCnt="0"/>
      <dgm:spPr/>
    </dgm:pt>
    <dgm:pt modelId="{F5650745-1BA6-41BE-8ADD-3525389A1A31}" type="pres">
      <dgm:prSet presAssocID="{303896D8-EE48-4C8D-9F5A-167166633897}" presName="hierChild5" presStyleCnt="0"/>
      <dgm:spPr/>
    </dgm:pt>
    <dgm:pt modelId="{292551F1-AA3B-4E7C-84A7-AA89D57A4701}" type="pres">
      <dgm:prSet presAssocID="{FB55DF3D-9F88-4EAF-BD26-2FBB6398F04B}" presName="Name37" presStyleLbl="parChTrans1D3" presStyleIdx="12" presStyleCnt="13"/>
      <dgm:spPr/>
    </dgm:pt>
    <dgm:pt modelId="{E68CE5B8-1946-4FB1-9C41-F5167BCCB9D3}" type="pres">
      <dgm:prSet presAssocID="{504284F0-BD99-403F-8A22-AC7F475D9563}" presName="hierRoot2" presStyleCnt="0">
        <dgm:presLayoutVars>
          <dgm:hierBranch val="init"/>
        </dgm:presLayoutVars>
      </dgm:prSet>
      <dgm:spPr/>
    </dgm:pt>
    <dgm:pt modelId="{D0FF5DC4-8B0A-436E-A3F0-504506A79A5B}" type="pres">
      <dgm:prSet presAssocID="{504284F0-BD99-403F-8A22-AC7F475D9563}" presName="rootComposite" presStyleCnt="0"/>
      <dgm:spPr/>
    </dgm:pt>
    <dgm:pt modelId="{F5119FED-BB76-4068-8865-B1997A2DBE4D}" type="pres">
      <dgm:prSet presAssocID="{504284F0-BD99-403F-8A22-AC7F475D9563}" presName="rootText" presStyleLbl="node3" presStyleIdx="12" presStyleCnt="13" custScaleX="99283" custScaleY="139889">
        <dgm:presLayoutVars>
          <dgm:chPref val="3"/>
        </dgm:presLayoutVars>
      </dgm:prSet>
      <dgm:spPr/>
    </dgm:pt>
    <dgm:pt modelId="{3FD9C43A-5BF5-4628-A5BF-0307D15AA8A8}" type="pres">
      <dgm:prSet presAssocID="{504284F0-BD99-403F-8A22-AC7F475D9563}" presName="rootConnector" presStyleLbl="node3" presStyleIdx="12" presStyleCnt="13"/>
      <dgm:spPr/>
    </dgm:pt>
    <dgm:pt modelId="{DC20C575-369C-47AA-AB27-E2206FF1F382}" type="pres">
      <dgm:prSet presAssocID="{504284F0-BD99-403F-8A22-AC7F475D9563}" presName="hierChild4" presStyleCnt="0"/>
      <dgm:spPr/>
    </dgm:pt>
    <dgm:pt modelId="{BC9DA249-1C28-4299-AF84-006BB7B717AB}" type="pres">
      <dgm:prSet presAssocID="{504284F0-BD99-403F-8A22-AC7F475D9563}" presName="hierChild5" presStyleCnt="0"/>
      <dgm:spPr/>
    </dgm:pt>
    <dgm:pt modelId="{DE95B030-87B0-4535-8A7C-5A1E0531A20C}" type="pres">
      <dgm:prSet presAssocID="{033A3C54-81DD-42C5-B3AB-EDBAA60CFB54}" presName="hierChild5" presStyleCnt="0"/>
      <dgm:spPr/>
    </dgm:pt>
    <dgm:pt modelId="{4F7AC3DE-833F-44C6-96E1-46C0BFCB60DD}" type="pres">
      <dgm:prSet presAssocID="{5D40EA92-4933-4CB1-BDA3-4DCC3F0AE919}" presName="hierChild3" presStyleCnt="0"/>
      <dgm:spPr/>
    </dgm:pt>
  </dgm:ptLst>
  <dgm:cxnLst>
    <dgm:cxn modelId="{A7FBC502-9918-4DD8-859D-4C85329EF090}" type="presOf" srcId="{31E0B011-19DE-4953-B432-F41A99844DB1}" destId="{B112D289-39CA-4C73-BBD2-9C3A0C3F02C0}" srcOrd="0" destOrd="0" presId="urn:microsoft.com/office/officeart/2005/8/layout/orgChart1"/>
    <dgm:cxn modelId="{7FE06F0A-D6C0-4A5A-A262-F41C1F33D786}" type="presOf" srcId="{91E34671-9E45-457A-B8E4-2BE76FBAD374}" destId="{10BBFF63-0D82-4AAC-BEED-AB139844080F}" srcOrd="0" destOrd="0" presId="urn:microsoft.com/office/officeart/2005/8/layout/orgChart1"/>
    <dgm:cxn modelId="{FC64930D-BBF4-48AD-85F1-135991648092}" type="presOf" srcId="{9DE8FF1F-8AF1-4F96-AE4E-7D13353E701C}" destId="{A724535B-2F9C-43B7-B2DD-60E65BB31165}" srcOrd="1" destOrd="0" presId="urn:microsoft.com/office/officeart/2005/8/layout/orgChart1"/>
    <dgm:cxn modelId="{B36A5412-1828-4B8A-9740-094C264091AB}" srcId="{5D40EA92-4933-4CB1-BDA3-4DCC3F0AE919}" destId="{9DE8FF1F-8AF1-4F96-AE4E-7D13353E701C}" srcOrd="2" destOrd="0" parTransId="{CC16634E-8B68-43D6-85CC-BA88A2C55ACC}" sibTransId="{FD3525F8-6027-4AB9-A36E-0B72A8E7369E}"/>
    <dgm:cxn modelId="{7A8D8D13-CB26-4379-9724-7DD6F3C6C0BF}" srcId="{49BD293A-7536-4714-9F3A-7C2BA6394F39}" destId="{907FBDA7-4EF0-46AA-B111-0C09A82F23F9}" srcOrd="0" destOrd="0" parTransId="{9960DAF5-0B44-4A22-A9F7-9BF7B124AA56}" sibTransId="{AC7FEBA0-E6FA-4A97-9773-A1815B637551}"/>
    <dgm:cxn modelId="{D45F801A-AA92-480C-BF8F-AA6656554156}" type="presOf" srcId="{2F335F0D-A6E0-4B29-8A9B-CF35BF06ED8F}" destId="{2C99107F-0ECD-485C-8CFA-C419EB69852A}" srcOrd="0" destOrd="0" presId="urn:microsoft.com/office/officeart/2005/8/layout/orgChart1"/>
    <dgm:cxn modelId="{CA88AE1F-230A-41E5-9654-0B003FB6C8F2}" type="presOf" srcId="{D3B4A817-F1FE-4584-AD3F-2CA8A7258F29}" destId="{82B6D5D3-A4D1-48B7-A3BD-F09BC5AB3300}" srcOrd="0" destOrd="0" presId="urn:microsoft.com/office/officeart/2005/8/layout/orgChart1"/>
    <dgm:cxn modelId="{CE6A9121-96C3-4BB2-AB14-C8B7CF97554B}" type="presOf" srcId="{CCDC744A-25F5-4B45-8CA7-6D4C7DAE1C0F}" destId="{45DDBFC7-D566-408A-8BBE-6DD893A6E68A}" srcOrd="0" destOrd="0" presId="urn:microsoft.com/office/officeart/2005/8/layout/orgChart1"/>
    <dgm:cxn modelId="{47FD8C2B-ECC8-4627-A7C6-1DABD8D79671}" type="presOf" srcId="{1E235E40-7E61-4B10-99F7-AD8690836CE1}" destId="{6B35FE46-42FB-4475-9D88-48487F3C4A78}" srcOrd="0" destOrd="0" presId="urn:microsoft.com/office/officeart/2005/8/layout/orgChart1"/>
    <dgm:cxn modelId="{2B832F2F-EE3B-447E-BE74-493D85290645}" type="presOf" srcId="{2BB4EE68-7C97-401E-91C9-6107D0E20306}" destId="{1283991E-7289-424E-8D18-DE06E29F0218}" srcOrd="0" destOrd="0" presId="urn:microsoft.com/office/officeart/2005/8/layout/orgChart1"/>
    <dgm:cxn modelId="{3363B631-1587-4A94-BB4F-9948B3BC17AA}" type="presOf" srcId="{E4020AFA-1C92-40A9-B219-D8BE06DFDE1E}" destId="{1A459047-FC2B-4734-9FC3-E0B780DFCE7A}" srcOrd="1" destOrd="0" presId="urn:microsoft.com/office/officeart/2005/8/layout/orgChart1"/>
    <dgm:cxn modelId="{EF802A36-0972-40A2-ABE5-1426FD7E05F7}" srcId="{49BD293A-7536-4714-9F3A-7C2BA6394F39}" destId="{4D13421A-A763-4C18-94D8-703D5E09D4CB}" srcOrd="1" destOrd="0" parTransId="{31E0B011-19DE-4953-B432-F41A99844DB1}" sibTransId="{1A1D2FDD-6C13-45CA-BB78-85E17E20411A}"/>
    <dgm:cxn modelId="{9D3C8937-30A4-4814-B592-95C11862C74D}" type="presOf" srcId="{4DC71B65-3BD3-4786-8222-33D55F455780}" destId="{11C540D6-6716-45E6-9DB6-811655880029}" srcOrd="0" destOrd="0" presId="urn:microsoft.com/office/officeart/2005/8/layout/orgChart1"/>
    <dgm:cxn modelId="{9A75333B-4B04-4941-86FF-A020A0A9BCEE}" srcId="{49BD293A-7536-4714-9F3A-7C2BA6394F39}" destId="{E8598B1D-221E-450A-ABFF-49A57E267055}" srcOrd="2" destOrd="0" parTransId="{92EC85D0-5F9A-4073-906F-67331CBBEF9B}" sibTransId="{F90BB41A-F9B8-4E9B-AC9C-9330E8642FD1}"/>
    <dgm:cxn modelId="{80CCEA3D-39B0-4165-98D4-39B26AFADD32}" type="presOf" srcId="{42EFD0FC-2319-4072-86AF-405E4B8CE211}" destId="{F9AACAE7-32B1-44A7-BD8B-3B4B9DA4B2CB}" srcOrd="0" destOrd="0" presId="urn:microsoft.com/office/officeart/2005/8/layout/orgChart1"/>
    <dgm:cxn modelId="{0904BB3E-A025-4308-B0F1-AB01168CA029}" type="presOf" srcId="{E4020AFA-1C92-40A9-B219-D8BE06DFDE1E}" destId="{BEC12F6F-0CDB-4EFA-9B65-41B19FBF52EA}" srcOrd="0" destOrd="0" presId="urn:microsoft.com/office/officeart/2005/8/layout/orgChart1"/>
    <dgm:cxn modelId="{613FB540-0F08-4938-A48A-9B44E50E70EA}" type="presOf" srcId="{CC16634E-8B68-43D6-85CC-BA88A2C55ACC}" destId="{ED4F770F-EC5D-4924-B04D-2A8C46FDFCE0}" srcOrd="0" destOrd="0" presId="urn:microsoft.com/office/officeart/2005/8/layout/orgChart1"/>
    <dgm:cxn modelId="{9ACDAB5D-D3DB-41D6-B1C5-63801B455794}" type="presOf" srcId="{E74FE536-E84B-41CD-939D-4E8D64B5B325}" destId="{FB9B75A0-E77F-4942-8665-358366E59EC1}" srcOrd="0" destOrd="0" presId="urn:microsoft.com/office/officeart/2005/8/layout/orgChart1"/>
    <dgm:cxn modelId="{8DEAED41-F65D-49DA-BA62-EC8BB7A1A6B3}" type="presOf" srcId="{E74FE536-E84B-41CD-939D-4E8D64B5B325}" destId="{2AA0190E-010D-4B7C-9D45-392F4BC9FFC1}" srcOrd="1" destOrd="0" presId="urn:microsoft.com/office/officeart/2005/8/layout/orgChart1"/>
    <dgm:cxn modelId="{B54B6042-E7A3-46A8-8787-503B2C7A46CC}" type="presOf" srcId="{6366506A-738C-400C-BBD6-F92320579B07}" destId="{9BAC007D-2A36-4B63-829A-F6CE9F036ECF}" srcOrd="0" destOrd="0" presId="urn:microsoft.com/office/officeart/2005/8/layout/orgChart1"/>
    <dgm:cxn modelId="{380D8444-676C-4FA4-8516-B2F2A438EA04}" type="presOf" srcId="{E0B19A23-C586-4775-B760-684225FF8E85}" destId="{612FDF39-668B-455B-957B-748E990116E7}" srcOrd="1" destOrd="0" presId="urn:microsoft.com/office/officeart/2005/8/layout/orgChart1"/>
    <dgm:cxn modelId="{711C8C44-1E1F-4D4A-8162-E10C42593A9C}" srcId="{5D40EA92-4933-4CB1-BDA3-4DCC3F0AE919}" destId="{E0B19A23-C586-4775-B760-684225FF8E85}" srcOrd="1" destOrd="0" parTransId="{D3B4A817-F1FE-4584-AD3F-2CA8A7258F29}" sibTransId="{1A49E271-79A7-4C5D-8EE6-C184E71F0131}"/>
    <dgm:cxn modelId="{F9DA3146-99CB-4ED6-9CD9-62C158F5AB78}" type="presOf" srcId="{033A3C54-81DD-42C5-B3AB-EDBAA60CFB54}" destId="{6102B093-8EA2-4C9C-9820-122E7286C9B1}" srcOrd="1" destOrd="0" presId="urn:microsoft.com/office/officeart/2005/8/layout/orgChart1"/>
    <dgm:cxn modelId="{4EDECA66-8AF0-41DA-BCDD-F818779B84AA}" type="presOf" srcId="{37B856A5-CBC8-43C9-946C-03B7181D5F71}" destId="{4010826B-ED30-4C48-92DA-479C7703CC4A}" srcOrd="0" destOrd="0" presId="urn:microsoft.com/office/officeart/2005/8/layout/orgChart1"/>
    <dgm:cxn modelId="{FE7CDB68-01CB-45E8-BC75-6CCD8F9464A8}" type="presOf" srcId="{907FBDA7-4EF0-46AA-B111-0C09A82F23F9}" destId="{4CD64D3C-F839-4464-A354-B0B75CF91ED7}" srcOrd="1" destOrd="0" presId="urn:microsoft.com/office/officeart/2005/8/layout/orgChart1"/>
    <dgm:cxn modelId="{2425816B-3105-4D38-A396-0642CE85D192}" type="presOf" srcId="{504284F0-BD99-403F-8A22-AC7F475D9563}" destId="{3FD9C43A-5BF5-4628-A5BF-0307D15AA8A8}" srcOrd="1" destOrd="0" presId="urn:microsoft.com/office/officeart/2005/8/layout/orgChart1"/>
    <dgm:cxn modelId="{4A75356F-D998-4521-B5A9-F0CC49005FD9}" type="presOf" srcId="{9960DAF5-0B44-4A22-A9F7-9BF7B124AA56}" destId="{55C11D2E-4BDD-4DA7-9C9D-94758F6083FD}" srcOrd="0" destOrd="0" presId="urn:microsoft.com/office/officeart/2005/8/layout/orgChart1"/>
    <dgm:cxn modelId="{643AD94F-9128-4FB0-8A45-F8338D0EBFAF}" type="presOf" srcId="{4D13421A-A763-4C18-94D8-703D5E09D4CB}" destId="{55267F40-8927-4E7F-9C99-66DC401761DB}" srcOrd="0" destOrd="0" presId="urn:microsoft.com/office/officeart/2005/8/layout/orgChart1"/>
    <dgm:cxn modelId="{336CBD52-ED75-4313-980F-B554DB920870}" srcId="{9DE8FF1F-8AF1-4F96-AE4E-7D13353E701C}" destId="{E4020AFA-1C92-40A9-B219-D8BE06DFDE1E}" srcOrd="1" destOrd="0" parTransId="{1E235E40-7E61-4B10-99F7-AD8690836CE1}" sibTransId="{3FA544A4-FB44-4B2C-8D2D-3764D5214671}"/>
    <dgm:cxn modelId="{00C2E052-9508-4161-ADF3-514D9667AD40}" type="presOf" srcId="{9FCB1920-191B-4F5A-AD1C-73017B518551}" destId="{0CD7E7F8-AFA4-486A-B175-8B75F67A647B}" srcOrd="0" destOrd="0" presId="urn:microsoft.com/office/officeart/2005/8/layout/orgChart1"/>
    <dgm:cxn modelId="{F68AFD74-1A11-49D2-B870-6F480F6B709F}" type="presOf" srcId="{49BD293A-7536-4714-9F3A-7C2BA6394F39}" destId="{3D1E5AE6-BFB7-4E65-8DD7-B2E95C40C076}" srcOrd="0" destOrd="0" presId="urn:microsoft.com/office/officeart/2005/8/layout/orgChart1"/>
    <dgm:cxn modelId="{C2EAAE76-0FC3-457C-9DA0-8F758DCA45C4}" type="presOf" srcId="{303896D8-EE48-4C8D-9F5A-167166633897}" destId="{B0D36704-DD4C-4813-97A5-C809234EEB15}" srcOrd="0" destOrd="0" presId="urn:microsoft.com/office/officeart/2005/8/layout/orgChart1"/>
    <dgm:cxn modelId="{9E27AF78-2D8D-434D-AACE-344FC70DF910}" type="presOf" srcId="{656E0F70-259F-4EFA-9572-C2F2DE7CB894}" destId="{BAB66F81-603E-49D8-B992-76AF2FB5C0C5}" srcOrd="0" destOrd="0" presId="urn:microsoft.com/office/officeart/2005/8/layout/orgChart1"/>
    <dgm:cxn modelId="{D6CA5682-A099-48D4-8FE3-DE59EDFD7945}" type="presOf" srcId="{C595F5D3-65D9-4970-BC50-14B5ECD1F592}" destId="{D2FBD787-7720-4E60-BDC7-93010E4E49F5}" srcOrd="1" destOrd="0" presId="urn:microsoft.com/office/officeart/2005/8/layout/orgChart1"/>
    <dgm:cxn modelId="{8BFE0A83-82D6-4A20-9DBF-6B42DDD21FFF}" srcId="{5D40EA92-4933-4CB1-BDA3-4DCC3F0AE919}" destId="{033A3C54-81DD-42C5-B3AB-EDBAA60CFB54}" srcOrd="3" destOrd="0" parTransId="{37B856A5-CBC8-43C9-946C-03B7181D5F71}" sibTransId="{F7945AE2-AAC2-4D90-B98C-FA5B80F4DDE4}"/>
    <dgm:cxn modelId="{FB295886-D007-43C6-A678-CF81CA97FFA4}" srcId="{033A3C54-81DD-42C5-B3AB-EDBAA60CFB54}" destId="{303896D8-EE48-4C8D-9F5A-167166633897}" srcOrd="1" destOrd="0" parTransId="{B6F2E19E-ABE4-4E14-873F-07D842CFF094}" sibTransId="{A5FFC979-2400-4242-8BDA-0227D85CCC9F}"/>
    <dgm:cxn modelId="{34FA4E89-EF5C-4261-85B7-317BAF592F24}" type="presOf" srcId="{E8598B1D-221E-450A-ABFF-49A57E267055}" destId="{6802FE3C-8BF1-4276-A5DF-037540C68B76}" srcOrd="0" destOrd="0" presId="urn:microsoft.com/office/officeart/2005/8/layout/orgChart1"/>
    <dgm:cxn modelId="{910F7D89-3303-4EAB-9161-B519BC47AF05}" type="presOf" srcId="{FB55DF3D-9F88-4EAF-BD26-2FBB6398F04B}" destId="{292551F1-AA3B-4E7C-84A7-AA89D57A4701}" srcOrd="0" destOrd="0" presId="urn:microsoft.com/office/officeart/2005/8/layout/orgChart1"/>
    <dgm:cxn modelId="{F97D8192-F5D1-4366-8CE0-484B635CCADD}" srcId="{9DE8FF1F-8AF1-4F96-AE4E-7D13353E701C}" destId="{6366506A-738C-400C-BBD6-F92320579B07}" srcOrd="0" destOrd="0" parTransId="{4DC71B65-3BD3-4786-8222-33D55F455780}" sibTransId="{F7004737-D2D4-4E0E-8583-F07D0A7A070F}"/>
    <dgm:cxn modelId="{31B62F93-D588-4FB3-8729-8B8274546444}" type="presOf" srcId="{B6F2E19E-ABE4-4E14-873F-07D842CFF094}" destId="{B9212211-993A-49A4-824E-2BE5E7103B56}" srcOrd="0" destOrd="0" presId="urn:microsoft.com/office/officeart/2005/8/layout/orgChart1"/>
    <dgm:cxn modelId="{022A8695-1325-48C0-A12C-D7C125C657E9}" type="presOf" srcId="{49BD293A-7536-4714-9F3A-7C2BA6394F39}" destId="{94E03857-56B0-4218-A0F5-9424DD6F0117}" srcOrd="1" destOrd="0" presId="urn:microsoft.com/office/officeart/2005/8/layout/orgChart1"/>
    <dgm:cxn modelId="{C801219B-1327-4385-8616-F9E023D96A6C}" srcId="{033A3C54-81DD-42C5-B3AB-EDBAA60CFB54}" destId="{504284F0-BD99-403F-8A22-AC7F475D9563}" srcOrd="2" destOrd="0" parTransId="{FB55DF3D-9F88-4EAF-BD26-2FBB6398F04B}" sibTransId="{C0E21C2D-BDEC-46A8-8C86-DB4D24794921}"/>
    <dgm:cxn modelId="{4F0F4CA5-6D6E-4F4E-9A49-6A877A19B864}" type="presOf" srcId="{4D13421A-A763-4C18-94D8-703D5E09D4CB}" destId="{A5269FBF-D02E-44DA-97FE-E73911D802BB}" srcOrd="1" destOrd="0" presId="urn:microsoft.com/office/officeart/2005/8/layout/orgChart1"/>
    <dgm:cxn modelId="{A80AC9A9-ABEA-4EE3-9C38-61AFB53B494D}" type="presOf" srcId="{303896D8-EE48-4C8D-9F5A-167166633897}" destId="{9F55732D-9C4D-44DB-AA66-D63E93DB4540}" srcOrd="1" destOrd="0" presId="urn:microsoft.com/office/officeart/2005/8/layout/orgChart1"/>
    <dgm:cxn modelId="{70239CAB-BF09-4B23-B169-3029F3023E93}" type="presOf" srcId="{C595F5D3-65D9-4970-BC50-14B5ECD1F592}" destId="{F8E6E2C8-F615-4FD2-AC87-C2574631874B}" srcOrd="0" destOrd="0" presId="urn:microsoft.com/office/officeart/2005/8/layout/orgChart1"/>
    <dgm:cxn modelId="{BC398BB1-4633-466C-A684-0C4E4F5DA812}" type="presOf" srcId="{504284F0-BD99-403F-8A22-AC7F475D9563}" destId="{F5119FED-BB76-4068-8865-B1997A2DBE4D}" srcOrd="0" destOrd="0" presId="urn:microsoft.com/office/officeart/2005/8/layout/orgChart1"/>
    <dgm:cxn modelId="{437FBBB3-139C-43B0-9210-E0B0229CF65A}" srcId="{9DE8FF1F-8AF1-4F96-AE4E-7D13353E701C}" destId="{D25AE380-7812-498B-A5D9-BDD4019924EE}" srcOrd="2" destOrd="0" parTransId="{2BB4EE68-7C97-401E-91C9-6107D0E20306}" sibTransId="{EF4F2E8E-E578-4599-8E22-A042BE8A7524}"/>
    <dgm:cxn modelId="{4F9FCDB3-BA8F-4007-A9D9-D91DCCF698BE}" srcId="{033A3C54-81DD-42C5-B3AB-EDBAA60CFB54}" destId="{42EFD0FC-2319-4072-86AF-405E4B8CE211}" srcOrd="0" destOrd="0" parTransId="{2F335F0D-A6E0-4B29-8A9B-CF35BF06ED8F}" sibTransId="{9843A72A-8C61-4ED0-8CEF-0FE3EF890C79}"/>
    <dgm:cxn modelId="{734B93B4-C6B5-479E-B7D8-048B9DF2A06E}" type="presOf" srcId="{D25AE380-7812-498B-A5D9-BDD4019924EE}" destId="{8B7BA875-796F-435F-A9D7-2C40BD6529CE}" srcOrd="1" destOrd="0" presId="urn:microsoft.com/office/officeart/2005/8/layout/orgChart1"/>
    <dgm:cxn modelId="{10652CB5-0158-4167-B9E0-03E77941B88E}" type="presOf" srcId="{8958C2A8-C08D-461D-AB5A-97416382AEF3}" destId="{98A6D3D1-302A-41AB-92CE-EF0CCDAFFE00}" srcOrd="1" destOrd="0" presId="urn:microsoft.com/office/officeart/2005/8/layout/orgChart1"/>
    <dgm:cxn modelId="{1AF392B5-9051-485A-9303-700A71EC4B56}" srcId="{9DE8FF1F-8AF1-4F96-AE4E-7D13353E701C}" destId="{656E0F70-259F-4EFA-9572-C2F2DE7CB894}" srcOrd="3" destOrd="0" parTransId="{1F63B7A8-902F-48AA-B8AD-C39FA3F95A53}" sibTransId="{9B7A3FC7-4762-4A32-A4B7-E20200AC6BD4}"/>
    <dgm:cxn modelId="{F418FCB5-C10F-4FB5-B003-03D5DF8E885D}" type="presOf" srcId="{1F63B7A8-902F-48AA-B8AD-C39FA3F95A53}" destId="{AC513D0D-0730-4801-AC6D-6EA67B1DC0BC}" srcOrd="0" destOrd="0" presId="urn:microsoft.com/office/officeart/2005/8/layout/orgChart1"/>
    <dgm:cxn modelId="{0F1DFDB5-F00A-43D3-B7AA-A3CD6082021D}" type="presOf" srcId="{D25AE380-7812-498B-A5D9-BDD4019924EE}" destId="{D7000764-C604-457F-AE79-035C3923CCE6}" srcOrd="0" destOrd="0" presId="urn:microsoft.com/office/officeart/2005/8/layout/orgChart1"/>
    <dgm:cxn modelId="{C34382BA-DD37-419C-B692-4A45E5FD224B}" srcId="{E0B19A23-C586-4775-B760-684225FF8E85}" destId="{8958C2A8-C08D-461D-AB5A-97416382AEF3}" srcOrd="0" destOrd="0" parTransId="{91E34671-9E45-457A-B8E4-2BE76FBAD374}" sibTransId="{342E38A7-B574-4A11-9658-4C418A46EB40}"/>
    <dgm:cxn modelId="{AE1DEEBD-1CF7-4ABE-B4EC-9F2C26CE687F}" type="presOf" srcId="{97651DB1-DE0C-4FAB-9578-F4E0F1AB3CF7}" destId="{5F96E2A1-ACE4-4415-A5D3-9FE393EC8703}" srcOrd="0" destOrd="0" presId="urn:microsoft.com/office/officeart/2005/8/layout/orgChart1"/>
    <dgm:cxn modelId="{375CAFC0-4818-4E24-B2EA-548BFDF1CC05}" type="presOf" srcId="{033A3C54-81DD-42C5-B3AB-EDBAA60CFB54}" destId="{E2CD9D90-F353-4544-9F7A-9BF4CAF0F3EA}" srcOrd="0" destOrd="0" presId="urn:microsoft.com/office/officeart/2005/8/layout/orgChart1"/>
    <dgm:cxn modelId="{05865EC7-93C6-4B4F-8556-00963D164BF3}" type="presOf" srcId="{656E0F70-259F-4EFA-9572-C2F2DE7CB894}" destId="{25E4D18A-D784-479B-A8BE-DCC41F99A6D2}" srcOrd="1" destOrd="0" presId="urn:microsoft.com/office/officeart/2005/8/layout/orgChart1"/>
    <dgm:cxn modelId="{FE7D1AC8-0D6C-4A98-9C7F-C10A3A35510D}" type="presOf" srcId="{5D40EA92-4933-4CB1-BDA3-4DCC3F0AE919}" destId="{8CD3C26A-B949-46D3-8941-5DBFE9DD6FF0}" srcOrd="1" destOrd="0" presId="urn:microsoft.com/office/officeart/2005/8/layout/orgChart1"/>
    <dgm:cxn modelId="{B184D2C8-1036-4608-AF0B-3B5154D2D874}" type="presOf" srcId="{BC90203B-57ED-4FDE-814E-F9C985ABB0FB}" destId="{335FD642-5328-4513-A2EC-BDEE0E76C596}" srcOrd="0" destOrd="0" presId="urn:microsoft.com/office/officeart/2005/8/layout/orgChart1"/>
    <dgm:cxn modelId="{51CB76CB-6266-4831-A022-F9F8FDBB258F}" type="presOf" srcId="{5D40EA92-4933-4CB1-BDA3-4DCC3F0AE919}" destId="{9859D60E-1189-48E0-A0CD-94CF2DC561AA}" srcOrd="0" destOrd="0" presId="urn:microsoft.com/office/officeart/2005/8/layout/orgChart1"/>
    <dgm:cxn modelId="{4C3E9ACE-1D4C-48DE-89E0-A36D05759C6A}" type="presOf" srcId="{E0B19A23-C586-4775-B760-684225FF8E85}" destId="{7E07991C-7ACA-45A5-9139-032786F221F5}" srcOrd="0" destOrd="0" presId="urn:microsoft.com/office/officeart/2005/8/layout/orgChart1"/>
    <dgm:cxn modelId="{1E6404D6-98B7-4994-BB87-9AC0064DBCEE}" type="presOf" srcId="{907FBDA7-4EF0-46AA-B111-0C09A82F23F9}" destId="{386A24F5-9B29-49B0-992E-D1D603C815AD}" srcOrd="0" destOrd="0" presId="urn:microsoft.com/office/officeart/2005/8/layout/orgChart1"/>
    <dgm:cxn modelId="{2EDD58E0-0C34-4D98-B440-17ED2D69EF8B}" srcId="{CCDC744A-25F5-4B45-8CA7-6D4C7DAE1C0F}" destId="{5D40EA92-4933-4CB1-BDA3-4DCC3F0AE919}" srcOrd="0" destOrd="0" parTransId="{87528AD7-A90D-4008-B29D-517AE6789B60}" sibTransId="{7DEE6330-DF47-456E-8E25-AB27E9F7BB84}"/>
    <dgm:cxn modelId="{B2C134E4-4143-4480-B8DB-38F9D18C26D8}" type="presOf" srcId="{9DE8FF1F-8AF1-4F96-AE4E-7D13353E701C}" destId="{6FA68C03-BFAA-4DDA-9802-1B3447C72E2F}" srcOrd="0" destOrd="0" presId="urn:microsoft.com/office/officeart/2005/8/layout/orgChart1"/>
    <dgm:cxn modelId="{F218BAE4-45E7-47E8-8A0C-26B435F1B18B}" type="presOf" srcId="{42EFD0FC-2319-4072-86AF-405E4B8CE211}" destId="{589B18B6-9B6D-435D-9CE5-108652FFFE9C}" srcOrd="1" destOrd="0" presId="urn:microsoft.com/office/officeart/2005/8/layout/orgChart1"/>
    <dgm:cxn modelId="{291899EC-7C02-4027-A315-E2F94859B811}" type="presOf" srcId="{92EC85D0-5F9A-4073-906F-67331CBBEF9B}" destId="{7DF81487-6418-48B6-AFC1-52936247328E}" srcOrd="0" destOrd="0" presId="urn:microsoft.com/office/officeart/2005/8/layout/orgChart1"/>
    <dgm:cxn modelId="{102CCAEE-417A-498B-9553-4472D334C0B7}" type="presOf" srcId="{6366506A-738C-400C-BBD6-F92320579B07}" destId="{0557622B-0743-40E3-B176-FFD4B5F8F9D1}" srcOrd="1" destOrd="0" presId="urn:microsoft.com/office/officeart/2005/8/layout/orgChart1"/>
    <dgm:cxn modelId="{8A8BFDF5-11D8-4C13-A09C-DFA2BE594FAC}" srcId="{9DE8FF1F-8AF1-4F96-AE4E-7D13353E701C}" destId="{E74FE536-E84B-41CD-939D-4E8D64B5B325}" srcOrd="4" destOrd="0" parTransId="{97651DB1-DE0C-4FAB-9578-F4E0F1AB3CF7}" sibTransId="{AF011826-6D8B-40DA-A382-4513F42E2D4D}"/>
    <dgm:cxn modelId="{871F33F9-9F9D-4409-913E-CF9828744BC4}" type="presOf" srcId="{E8598B1D-221E-450A-ABFF-49A57E267055}" destId="{B89087AB-BFE4-4DFA-9201-B852D80183DB}" srcOrd="1" destOrd="0" presId="urn:microsoft.com/office/officeart/2005/8/layout/orgChart1"/>
    <dgm:cxn modelId="{A92250FA-9A00-4FFD-A3BF-FA4F80F7FBA5}" type="presOf" srcId="{8958C2A8-C08D-461D-AB5A-97416382AEF3}" destId="{29CC5A12-0C30-4B37-B9DE-5B77D8336635}" srcOrd="0" destOrd="0" presId="urn:microsoft.com/office/officeart/2005/8/layout/orgChart1"/>
    <dgm:cxn modelId="{03B4B4FB-7DBE-4C10-8771-E7608D93BE7A}" srcId="{E0B19A23-C586-4775-B760-684225FF8E85}" destId="{C595F5D3-65D9-4970-BC50-14B5ECD1F592}" srcOrd="1" destOrd="0" parTransId="{BC90203B-57ED-4FDE-814E-F9C985ABB0FB}" sibTransId="{2CBDAE98-F932-476E-8020-3C4FE5E7B0E5}"/>
    <dgm:cxn modelId="{239129FE-8DED-4608-A113-53B35A508058}" srcId="{5D40EA92-4933-4CB1-BDA3-4DCC3F0AE919}" destId="{49BD293A-7536-4714-9F3A-7C2BA6394F39}" srcOrd="0" destOrd="0" parTransId="{9FCB1920-191B-4F5A-AD1C-73017B518551}" sibTransId="{92F82297-31F0-4A3A-A193-06A03513648B}"/>
    <dgm:cxn modelId="{3AD4947A-B94D-448F-B5E6-E605BAED44F7}" type="presParOf" srcId="{45DDBFC7-D566-408A-8BBE-6DD893A6E68A}" destId="{C07071EE-6DEE-40C3-A32D-9715729EAD32}" srcOrd="0" destOrd="0" presId="urn:microsoft.com/office/officeart/2005/8/layout/orgChart1"/>
    <dgm:cxn modelId="{74D00A25-F2ED-419E-878D-9B55250AE53E}" type="presParOf" srcId="{C07071EE-6DEE-40C3-A32D-9715729EAD32}" destId="{9D18CB18-344D-4056-95A9-7D90F31B0787}" srcOrd="0" destOrd="0" presId="urn:microsoft.com/office/officeart/2005/8/layout/orgChart1"/>
    <dgm:cxn modelId="{3834F0C5-DAB5-429B-8881-70BC1FBED302}" type="presParOf" srcId="{9D18CB18-344D-4056-95A9-7D90F31B0787}" destId="{9859D60E-1189-48E0-A0CD-94CF2DC561AA}" srcOrd="0" destOrd="0" presId="urn:microsoft.com/office/officeart/2005/8/layout/orgChart1"/>
    <dgm:cxn modelId="{767D24A4-DFAE-4E3C-8457-7D631A08EC3C}" type="presParOf" srcId="{9D18CB18-344D-4056-95A9-7D90F31B0787}" destId="{8CD3C26A-B949-46D3-8941-5DBFE9DD6FF0}" srcOrd="1" destOrd="0" presId="urn:microsoft.com/office/officeart/2005/8/layout/orgChart1"/>
    <dgm:cxn modelId="{4D3EE480-8779-4D20-A041-724B4D0CFAEB}" type="presParOf" srcId="{C07071EE-6DEE-40C3-A32D-9715729EAD32}" destId="{85479B00-1644-48DA-91A2-9EEB08B4D63B}" srcOrd="1" destOrd="0" presId="urn:microsoft.com/office/officeart/2005/8/layout/orgChart1"/>
    <dgm:cxn modelId="{E4776642-551E-4C1F-96CD-36A4F000425F}" type="presParOf" srcId="{85479B00-1644-48DA-91A2-9EEB08B4D63B}" destId="{0CD7E7F8-AFA4-486A-B175-8B75F67A647B}" srcOrd="0" destOrd="0" presId="urn:microsoft.com/office/officeart/2005/8/layout/orgChart1"/>
    <dgm:cxn modelId="{742A231C-C94C-44ED-A710-374A6889E088}" type="presParOf" srcId="{85479B00-1644-48DA-91A2-9EEB08B4D63B}" destId="{894075C1-542C-40D6-8F68-AF5F024AA01A}" srcOrd="1" destOrd="0" presId="urn:microsoft.com/office/officeart/2005/8/layout/orgChart1"/>
    <dgm:cxn modelId="{5A82AA5C-EE34-47EA-8A41-D2A6876DD9DF}" type="presParOf" srcId="{894075C1-542C-40D6-8F68-AF5F024AA01A}" destId="{81319B6E-5E47-40F9-B428-DC67E80109E4}" srcOrd="0" destOrd="0" presId="urn:microsoft.com/office/officeart/2005/8/layout/orgChart1"/>
    <dgm:cxn modelId="{A61AAC79-0A0B-4D07-B79C-5B85E9B5DC23}" type="presParOf" srcId="{81319B6E-5E47-40F9-B428-DC67E80109E4}" destId="{3D1E5AE6-BFB7-4E65-8DD7-B2E95C40C076}" srcOrd="0" destOrd="0" presId="urn:microsoft.com/office/officeart/2005/8/layout/orgChart1"/>
    <dgm:cxn modelId="{65522F1B-3FEB-4F1D-9617-4D1BDFEFC916}" type="presParOf" srcId="{81319B6E-5E47-40F9-B428-DC67E80109E4}" destId="{94E03857-56B0-4218-A0F5-9424DD6F0117}" srcOrd="1" destOrd="0" presId="urn:microsoft.com/office/officeart/2005/8/layout/orgChart1"/>
    <dgm:cxn modelId="{A869D77F-7A92-4589-8140-90240ADFB294}" type="presParOf" srcId="{894075C1-542C-40D6-8F68-AF5F024AA01A}" destId="{D3260079-BE77-4E65-B128-CE1D93494549}" srcOrd="1" destOrd="0" presId="urn:microsoft.com/office/officeart/2005/8/layout/orgChart1"/>
    <dgm:cxn modelId="{4440F012-1BE9-4EC2-AA32-E1DF32BE893C}" type="presParOf" srcId="{D3260079-BE77-4E65-B128-CE1D93494549}" destId="{55C11D2E-4BDD-4DA7-9C9D-94758F6083FD}" srcOrd="0" destOrd="0" presId="urn:microsoft.com/office/officeart/2005/8/layout/orgChart1"/>
    <dgm:cxn modelId="{4940F7BE-B357-42B0-89E5-37B56CD8BFFD}" type="presParOf" srcId="{D3260079-BE77-4E65-B128-CE1D93494549}" destId="{CFCFC8D7-5AA9-4329-8714-F583ED2B14EE}" srcOrd="1" destOrd="0" presId="urn:microsoft.com/office/officeart/2005/8/layout/orgChart1"/>
    <dgm:cxn modelId="{8F570F95-148E-410E-818E-C4D0E0F14E17}" type="presParOf" srcId="{CFCFC8D7-5AA9-4329-8714-F583ED2B14EE}" destId="{2C025A5D-8EEE-4732-8108-C4BC5C842793}" srcOrd="0" destOrd="0" presId="urn:microsoft.com/office/officeart/2005/8/layout/orgChart1"/>
    <dgm:cxn modelId="{1DD436C9-5D3B-4C6F-AA8B-91FB60B8DC59}" type="presParOf" srcId="{2C025A5D-8EEE-4732-8108-C4BC5C842793}" destId="{386A24F5-9B29-49B0-992E-D1D603C815AD}" srcOrd="0" destOrd="0" presId="urn:microsoft.com/office/officeart/2005/8/layout/orgChart1"/>
    <dgm:cxn modelId="{C7B1E516-3ADE-4E10-9B15-6C38A19FD4C8}" type="presParOf" srcId="{2C025A5D-8EEE-4732-8108-C4BC5C842793}" destId="{4CD64D3C-F839-4464-A354-B0B75CF91ED7}" srcOrd="1" destOrd="0" presId="urn:microsoft.com/office/officeart/2005/8/layout/orgChart1"/>
    <dgm:cxn modelId="{C779F938-A5B8-417D-BB8F-CE5B8047E7BA}" type="presParOf" srcId="{CFCFC8D7-5AA9-4329-8714-F583ED2B14EE}" destId="{41C515B1-D936-4E6C-BD47-C486B9E60C75}" srcOrd="1" destOrd="0" presId="urn:microsoft.com/office/officeart/2005/8/layout/orgChart1"/>
    <dgm:cxn modelId="{F67292AB-52AC-4B8E-ABE0-65592862D4DD}" type="presParOf" srcId="{CFCFC8D7-5AA9-4329-8714-F583ED2B14EE}" destId="{5F2EE0D6-6F91-4488-B0DA-C0F4E10A3C16}" srcOrd="2" destOrd="0" presId="urn:microsoft.com/office/officeart/2005/8/layout/orgChart1"/>
    <dgm:cxn modelId="{17BAF5AB-6F59-4E90-8836-C2EA8D6656F9}" type="presParOf" srcId="{D3260079-BE77-4E65-B128-CE1D93494549}" destId="{B112D289-39CA-4C73-BBD2-9C3A0C3F02C0}" srcOrd="2" destOrd="0" presId="urn:microsoft.com/office/officeart/2005/8/layout/orgChart1"/>
    <dgm:cxn modelId="{357A0578-2A59-4E9B-85F3-7F6CF28EA669}" type="presParOf" srcId="{D3260079-BE77-4E65-B128-CE1D93494549}" destId="{E0CFDA30-C91E-4F4E-91A7-049EB056534B}" srcOrd="3" destOrd="0" presId="urn:microsoft.com/office/officeart/2005/8/layout/orgChart1"/>
    <dgm:cxn modelId="{13E44B93-2909-4C74-BE58-C0871889AC19}" type="presParOf" srcId="{E0CFDA30-C91E-4F4E-91A7-049EB056534B}" destId="{1974C822-B83E-4764-9A0F-53E1B8E98674}" srcOrd="0" destOrd="0" presId="urn:microsoft.com/office/officeart/2005/8/layout/orgChart1"/>
    <dgm:cxn modelId="{88B2D2E8-508D-4C36-A900-85D3C254046B}" type="presParOf" srcId="{1974C822-B83E-4764-9A0F-53E1B8E98674}" destId="{55267F40-8927-4E7F-9C99-66DC401761DB}" srcOrd="0" destOrd="0" presId="urn:microsoft.com/office/officeart/2005/8/layout/orgChart1"/>
    <dgm:cxn modelId="{9F6079C0-8874-4227-AB50-2410545B4713}" type="presParOf" srcId="{1974C822-B83E-4764-9A0F-53E1B8E98674}" destId="{A5269FBF-D02E-44DA-97FE-E73911D802BB}" srcOrd="1" destOrd="0" presId="urn:microsoft.com/office/officeart/2005/8/layout/orgChart1"/>
    <dgm:cxn modelId="{EED5F9D8-2E0D-4135-9FD4-9DB97328866D}" type="presParOf" srcId="{E0CFDA30-C91E-4F4E-91A7-049EB056534B}" destId="{B2ACD0CA-8857-4309-8C25-A0939BF185E4}" srcOrd="1" destOrd="0" presId="urn:microsoft.com/office/officeart/2005/8/layout/orgChart1"/>
    <dgm:cxn modelId="{250BA2FC-D8F7-4269-A4F1-7FFE866651EA}" type="presParOf" srcId="{E0CFDA30-C91E-4F4E-91A7-049EB056534B}" destId="{E3A5DCBF-FC2F-4B3C-B9A9-9617894B3435}" srcOrd="2" destOrd="0" presId="urn:microsoft.com/office/officeart/2005/8/layout/orgChart1"/>
    <dgm:cxn modelId="{1171ED0A-15B3-43F9-932E-0DE5CCCEA0CA}" type="presParOf" srcId="{D3260079-BE77-4E65-B128-CE1D93494549}" destId="{7DF81487-6418-48B6-AFC1-52936247328E}" srcOrd="4" destOrd="0" presId="urn:microsoft.com/office/officeart/2005/8/layout/orgChart1"/>
    <dgm:cxn modelId="{84262830-3BEB-45FC-B120-06614F9E8709}" type="presParOf" srcId="{D3260079-BE77-4E65-B128-CE1D93494549}" destId="{64682004-3151-4501-B33A-76B3E2421561}" srcOrd="5" destOrd="0" presId="urn:microsoft.com/office/officeart/2005/8/layout/orgChart1"/>
    <dgm:cxn modelId="{9493C609-94BD-4B76-BAA2-A440496FD90B}" type="presParOf" srcId="{64682004-3151-4501-B33A-76B3E2421561}" destId="{8AE155C5-EDE6-42C3-83D6-B490E856EC5A}" srcOrd="0" destOrd="0" presId="urn:microsoft.com/office/officeart/2005/8/layout/orgChart1"/>
    <dgm:cxn modelId="{6EE2707C-9D8E-408C-9303-35875D78F669}" type="presParOf" srcId="{8AE155C5-EDE6-42C3-83D6-B490E856EC5A}" destId="{6802FE3C-8BF1-4276-A5DF-037540C68B76}" srcOrd="0" destOrd="0" presId="urn:microsoft.com/office/officeart/2005/8/layout/orgChart1"/>
    <dgm:cxn modelId="{B97763A9-6F96-496C-A079-52BFB3E296C5}" type="presParOf" srcId="{8AE155C5-EDE6-42C3-83D6-B490E856EC5A}" destId="{B89087AB-BFE4-4DFA-9201-B852D80183DB}" srcOrd="1" destOrd="0" presId="urn:microsoft.com/office/officeart/2005/8/layout/orgChart1"/>
    <dgm:cxn modelId="{FF253B0D-09EE-4045-8E2E-BB4AFF05735E}" type="presParOf" srcId="{64682004-3151-4501-B33A-76B3E2421561}" destId="{D57CE860-A5F2-427C-9F4E-59C6AF2B8BE3}" srcOrd="1" destOrd="0" presId="urn:microsoft.com/office/officeart/2005/8/layout/orgChart1"/>
    <dgm:cxn modelId="{8B2D54F8-81E7-44CB-89C0-4E84354B4164}" type="presParOf" srcId="{64682004-3151-4501-B33A-76B3E2421561}" destId="{955F146B-74C7-423E-91D8-16209A7AF540}" srcOrd="2" destOrd="0" presId="urn:microsoft.com/office/officeart/2005/8/layout/orgChart1"/>
    <dgm:cxn modelId="{B749EC17-4ECE-4BE9-B376-E1EE7FC14A77}" type="presParOf" srcId="{894075C1-542C-40D6-8F68-AF5F024AA01A}" destId="{5DC6A903-9439-4BCF-BFD9-61C51C23A7C0}" srcOrd="2" destOrd="0" presId="urn:microsoft.com/office/officeart/2005/8/layout/orgChart1"/>
    <dgm:cxn modelId="{FE76929B-24C7-4EC8-9160-82A3B3306451}" type="presParOf" srcId="{85479B00-1644-48DA-91A2-9EEB08B4D63B}" destId="{82B6D5D3-A4D1-48B7-A3BD-F09BC5AB3300}" srcOrd="2" destOrd="0" presId="urn:microsoft.com/office/officeart/2005/8/layout/orgChart1"/>
    <dgm:cxn modelId="{35B73194-F7F9-48FB-8545-6C3A99F260F4}" type="presParOf" srcId="{85479B00-1644-48DA-91A2-9EEB08B4D63B}" destId="{BC00F120-FA92-4C5B-ABF6-481DEC736E32}" srcOrd="3" destOrd="0" presId="urn:microsoft.com/office/officeart/2005/8/layout/orgChart1"/>
    <dgm:cxn modelId="{D453BC7C-8541-4DE4-8DB3-039DB746DDB4}" type="presParOf" srcId="{BC00F120-FA92-4C5B-ABF6-481DEC736E32}" destId="{29CF1238-F580-4D41-83CD-4F07908BA03E}" srcOrd="0" destOrd="0" presId="urn:microsoft.com/office/officeart/2005/8/layout/orgChart1"/>
    <dgm:cxn modelId="{A6CA65C9-2B30-4DD2-971C-D1BE5708EAB6}" type="presParOf" srcId="{29CF1238-F580-4D41-83CD-4F07908BA03E}" destId="{7E07991C-7ACA-45A5-9139-032786F221F5}" srcOrd="0" destOrd="0" presId="urn:microsoft.com/office/officeart/2005/8/layout/orgChart1"/>
    <dgm:cxn modelId="{4412620A-DEFC-4342-BDBF-3541D4702ED4}" type="presParOf" srcId="{29CF1238-F580-4D41-83CD-4F07908BA03E}" destId="{612FDF39-668B-455B-957B-748E990116E7}" srcOrd="1" destOrd="0" presId="urn:microsoft.com/office/officeart/2005/8/layout/orgChart1"/>
    <dgm:cxn modelId="{FCF5648D-535D-43B1-9C66-E8686E052445}" type="presParOf" srcId="{BC00F120-FA92-4C5B-ABF6-481DEC736E32}" destId="{A4877D1F-C90B-46BB-A740-C2CE3DF38475}" srcOrd="1" destOrd="0" presId="urn:microsoft.com/office/officeart/2005/8/layout/orgChart1"/>
    <dgm:cxn modelId="{04E35232-1565-495A-9630-2976486EB585}" type="presParOf" srcId="{A4877D1F-C90B-46BB-A740-C2CE3DF38475}" destId="{10BBFF63-0D82-4AAC-BEED-AB139844080F}" srcOrd="0" destOrd="0" presId="urn:microsoft.com/office/officeart/2005/8/layout/orgChart1"/>
    <dgm:cxn modelId="{FD9C0D4E-9F26-420C-B1D4-EA87BE6CBDE9}" type="presParOf" srcId="{A4877D1F-C90B-46BB-A740-C2CE3DF38475}" destId="{9E2CBF4B-D0B8-4EBB-B015-E56B55C298AB}" srcOrd="1" destOrd="0" presId="urn:microsoft.com/office/officeart/2005/8/layout/orgChart1"/>
    <dgm:cxn modelId="{F6AC10E0-341C-4FD6-A9D9-D5364B2865F8}" type="presParOf" srcId="{9E2CBF4B-D0B8-4EBB-B015-E56B55C298AB}" destId="{C85842C5-DF50-48BB-B1DE-7A892580D2D0}" srcOrd="0" destOrd="0" presId="urn:microsoft.com/office/officeart/2005/8/layout/orgChart1"/>
    <dgm:cxn modelId="{0E95015D-E7A1-48C4-AEBC-6F6AD8754B9F}" type="presParOf" srcId="{C85842C5-DF50-48BB-B1DE-7A892580D2D0}" destId="{29CC5A12-0C30-4B37-B9DE-5B77D8336635}" srcOrd="0" destOrd="0" presId="urn:microsoft.com/office/officeart/2005/8/layout/orgChart1"/>
    <dgm:cxn modelId="{E6EF2D78-2C05-43FC-8672-7A6E1F408BF8}" type="presParOf" srcId="{C85842C5-DF50-48BB-B1DE-7A892580D2D0}" destId="{98A6D3D1-302A-41AB-92CE-EF0CCDAFFE00}" srcOrd="1" destOrd="0" presId="urn:microsoft.com/office/officeart/2005/8/layout/orgChart1"/>
    <dgm:cxn modelId="{A645DC06-D3D9-406A-A4D3-759ABFAC137A}" type="presParOf" srcId="{9E2CBF4B-D0B8-4EBB-B015-E56B55C298AB}" destId="{D99538F8-2972-4E1A-8357-00646E2E0F56}" srcOrd="1" destOrd="0" presId="urn:microsoft.com/office/officeart/2005/8/layout/orgChart1"/>
    <dgm:cxn modelId="{ECFEEDC0-44E7-46DA-BA19-552CA3188866}" type="presParOf" srcId="{9E2CBF4B-D0B8-4EBB-B015-E56B55C298AB}" destId="{BE3D38DB-FB53-4CDB-B926-FBF5F2E60254}" srcOrd="2" destOrd="0" presId="urn:microsoft.com/office/officeart/2005/8/layout/orgChart1"/>
    <dgm:cxn modelId="{2C481420-4844-4CFF-BE96-FE97EF591F7D}" type="presParOf" srcId="{A4877D1F-C90B-46BB-A740-C2CE3DF38475}" destId="{335FD642-5328-4513-A2EC-BDEE0E76C596}" srcOrd="2" destOrd="0" presId="urn:microsoft.com/office/officeart/2005/8/layout/orgChart1"/>
    <dgm:cxn modelId="{C95E1B03-810D-4263-8DEF-EC9D0CDDF027}" type="presParOf" srcId="{A4877D1F-C90B-46BB-A740-C2CE3DF38475}" destId="{C4F454CC-2C61-4257-8451-0F89FE1FCC9B}" srcOrd="3" destOrd="0" presId="urn:microsoft.com/office/officeart/2005/8/layout/orgChart1"/>
    <dgm:cxn modelId="{CEC695D0-B6A2-4D04-89C9-29CD9162F33E}" type="presParOf" srcId="{C4F454CC-2C61-4257-8451-0F89FE1FCC9B}" destId="{D3BA26A9-4241-406C-B5B8-E6A634A6B2F9}" srcOrd="0" destOrd="0" presId="urn:microsoft.com/office/officeart/2005/8/layout/orgChart1"/>
    <dgm:cxn modelId="{8E0A612D-9E0C-49FE-92EC-7002D5EC23DE}" type="presParOf" srcId="{D3BA26A9-4241-406C-B5B8-E6A634A6B2F9}" destId="{F8E6E2C8-F615-4FD2-AC87-C2574631874B}" srcOrd="0" destOrd="0" presId="urn:microsoft.com/office/officeart/2005/8/layout/orgChart1"/>
    <dgm:cxn modelId="{A4CA2722-1A68-447D-9297-2D23AEE3F828}" type="presParOf" srcId="{D3BA26A9-4241-406C-B5B8-E6A634A6B2F9}" destId="{D2FBD787-7720-4E60-BDC7-93010E4E49F5}" srcOrd="1" destOrd="0" presId="urn:microsoft.com/office/officeart/2005/8/layout/orgChart1"/>
    <dgm:cxn modelId="{47BA1294-11B7-4A7B-B2BE-66B3A6DDF9C0}" type="presParOf" srcId="{C4F454CC-2C61-4257-8451-0F89FE1FCC9B}" destId="{FB46BD07-648B-432E-9104-9BAE99525EE8}" srcOrd="1" destOrd="0" presId="urn:microsoft.com/office/officeart/2005/8/layout/orgChart1"/>
    <dgm:cxn modelId="{55BF85AC-412F-4510-A05B-612021E0BDE5}" type="presParOf" srcId="{C4F454CC-2C61-4257-8451-0F89FE1FCC9B}" destId="{2D694A1E-A99C-44E5-8D2A-AC5BA4A409C6}" srcOrd="2" destOrd="0" presId="urn:microsoft.com/office/officeart/2005/8/layout/orgChart1"/>
    <dgm:cxn modelId="{BA17C909-1D27-4BD0-9660-6D93D50A946F}" type="presParOf" srcId="{BC00F120-FA92-4C5B-ABF6-481DEC736E32}" destId="{F3293BBB-9B9F-4F23-825D-1DB4E5E4D83E}" srcOrd="2" destOrd="0" presId="urn:microsoft.com/office/officeart/2005/8/layout/orgChart1"/>
    <dgm:cxn modelId="{12DDA2D9-6731-47E1-80B0-86788C82AA02}" type="presParOf" srcId="{85479B00-1644-48DA-91A2-9EEB08B4D63B}" destId="{ED4F770F-EC5D-4924-B04D-2A8C46FDFCE0}" srcOrd="4" destOrd="0" presId="urn:microsoft.com/office/officeart/2005/8/layout/orgChart1"/>
    <dgm:cxn modelId="{9D6874A2-D7DB-4FFF-A4F0-00680B5871FF}" type="presParOf" srcId="{85479B00-1644-48DA-91A2-9EEB08B4D63B}" destId="{13AB1B6B-657F-4461-93A3-3761A5255FCE}" srcOrd="5" destOrd="0" presId="urn:microsoft.com/office/officeart/2005/8/layout/orgChart1"/>
    <dgm:cxn modelId="{17D3C59A-6444-4DF5-8A81-5E2BED17C4A6}" type="presParOf" srcId="{13AB1B6B-657F-4461-93A3-3761A5255FCE}" destId="{935F7F3F-1D14-41D7-A337-3577FA065294}" srcOrd="0" destOrd="0" presId="urn:microsoft.com/office/officeart/2005/8/layout/orgChart1"/>
    <dgm:cxn modelId="{8318E90B-7394-455E-94D1-8AFDB84DF4EC}" type="presParOf" srcId="{935F7F3F-1D14-41D7-A337-3577FA065294}" destId="{6FA68C03-BFAA-4DDA-9802-1B3447C72E2F}" srcOrd="0" destOrd="0" presId="urn:microsoft.com/office/officeart/2005/8/layout/orgChart1"/>
    <dgm:cxn modelId="{8DD9A3CD-09B0-43C6-B1E2-C50827A0BBD1}" type="presParOf" srcId="{935F7F3F-1D14-41D7-A337-3577FA065294}" destId="{A724535B-2F9C-43B7-B2DD-60E65BB31165}" srcOrd="1" destOrd="0" presId="urn:microsoft.com/office/officeart/2005/8/layout/orgChart1"/>
    <dgm:cxn modelId="{2448AD09-7E41-4CC8-9EA5-AC000CC1460B}" type="presParOf" srcId="{13AB1B6B-657F-4461-93A3-3761A5255FCE}" destId="{265A6325-BF37-4208-84A0-BA9627D67711}" srcOrd="1" destOrd="0" presId="urn:microsoft.com/office/officeart/2005/8/layout/orgChart1"/>
    <dgm:cxn modelId="{267F565F-A58C-4FA3-9A95-847D7B51A05C}" type="presParOf" srcId="{265A6325-BF37-4208-84A0-BA9627D67711}" destId="{11C540D6-6716-45E6-9DB6-811655880029}" srcOrd="0" destOrd="0" presId="urn:microsoft.com/office/officeart/2005/8/layout/orgChart1"/>
    <dgm:cxn modelId="{83362620-C47E-4D3F-B5D9-8B1982C9EE48}" type="presParOf" srcId="{265A6325-BF37-4208-84A0-BA9627D67711}" destId="{6334C7E5-F5EF-48BD-A17A-FD3F9739FA3A}" srcOrd="1" destOrd="0" presId="urn:microsoft.com/office/officeart/2005/8/layout/orgChart1"/>
    <dgm:cxn modelId="{389B64B2-05A8-4887-A7B7-4F85495E5E4C}" type="presParOf" srcId="{6334C7E5-F5EF-48BD-A17A-FD3F9739FA3A}" destId="{287A22D4-A0EC-4283-A2EF-E950E7081D98}" srcOrd="0" destOrd="0" presId="urn:microsoft.com/office/officeart/2005/8/layout/orgChart1"/>
    <dgm:cxn modelId="{F9C26A12-8A58-4246-9323-6F48EE27B033}" type="presParOf" srcId="{287A22D4-A0EC-4283-A2EF-E950E7081D98}" destId="{9BAC007D-2A36-4B63-829A-F6CE9F036ECF}" srcOrd="0" destOrd="0" presId="urn:microsoft.com/office/officeart/2005/8/layout/orgChart1"/>
    <dgm:cxn modelId="{46860E5B-B63E-4FE3-AAB6-DD489CF81769}" type="presParOf" srcId="{287A22D4-A0EC-4283-A2EF-E950E7081D98}" destId="{0557622B-0743-40E3-B176-FFD4B5F8F9D1}" srcOrd="1" destOrd="0" presId="urn:microsoft.com/office/officeart/2005/8/layout/orgChart1"/>
    <dgm:cxn modelId="{D13999B6-F67C-4993-B54C-97D3900FC216}" type="presParOf" srcId="{6334C7E5-F5EF-48BD-A17A-FD3F9739FA3A}" destId="{084ECD77-AE33-4834-9FCB-0FAE14E6FA3C}" srcOrd="1" destOrd="0" presId="urn:microsoft.com/office/officeart/2005/8/layout/orgChart1"/>
    <dgm:cxn modelId="{C11248E9-C60F-4C08-8954-D1418ADCC39E}" type="presParOf" srcId="{6334C7E5-F5EF-48BD-A17A-FD3F9739FA3A}" destId="{49DBDA35-3CC6-4AAF-B2B3-0E071584356B}" srcOrd="2" destOrd="0" presId="urn:microsoft.com/office/officeart/2005/8/layout/orgChart1"/>
    <dgm:cxn modelId="{53404041-61D9-4BE6-B6C9-84DB921BA78D}" type="presParOf" srcId="{265A6325-BF37-4208-84A0-BA9627D67711}" destId="{6B35FE46-42FB-4475-9D88-48487F3C4A78}" srcOrd="2" destOrd="0" presId="urn:microsoft.com/office/officeart/2005/8/layout/orgChart1"/>
    <dgm:cxn modelId="{5580568E-555E-4996-A6E1-973F2C25B83A}" type="presParOf" srcId="{265A6325-BF37-4208-84A0-BA9627D67711}" destId="{BAB1B8F9-FFA2-4A0C-ADA3-1BF4CA464CD6}" srcOrd="3" destOrd="0" presId="urn:microsoft.com/office/officeart/2005/8/layout/orgChart1"/>
    <dgm:cxn modelId="{237EC053-C6FA-41AF-B946-B7AD865C4254}" type="presParOf" srcId="{BAB1B8F9-FFA2-4A0C-ADA3-1BF4CA464CD6}" destId="{6D6B9063-BB5C-4089-8617-8ED527E5DAED}" srcOrd="0" destOrd="0" presId="urn:microsoft.com/office/officeart/2005/8/layout/orgChart1"/>
    <dgm:cxn modelId="{EB3B1469-3391-4D6D-BA6C-F65EAB714235}" type="presParOf" srcId="{6D6B9063-BB5C-4089-8617-8ED527E5DAED}" destId="{BEC12F6F-0CDB-4EFA-9B65-41B19FBF52EA}" srcOrd="0" destOrd="0" presId="urn:microsoft.com/office/officeart/2005/8/layout/orgChart1"/>
    <dgm:cxn modelId="{E9982712-8771-48B0-B70B-64A5B3FFC161}" type="presParOf" srcId="{6D6B9063-BB5C-4089-8617-8ED527E5DAED}" destId="{1A459047-FC2B-4734-9FC3-E0B780DFCE7A}" srcOrd="1" destOrd="0" presId="urn:microsoft.com/office/officeart/2005/8/layout/orgChart1"/>
    <dgm:cxn modelId="{CCDD9523-A590-4B4B-AEFC-77C5AF7BC62C}" type="presParOf" srcId="{BAB1B8F9-FFA2-4A0C-ADA3-1BF4CA464CD6}" destId="{F6912A48-CCF8-4982-BF19-F34E5F2FC609}" srcOrd="1" destOrd="0" presId="urn:microsoft.com/office/officeart/2005/8/layout/orgChart1"/>
    <dgm:cxn modelId="{3567B449-2ADF-4D26-9962-44FF092CA97A}" type="presParOf" srcId="{BAB1B8F9-FFA2-4A0C-ADA3-1BF4CA464CD6}" destId="{21381A26-C2B7-464D-A1B4-B8DBB2EA81AC}" srcOrd="2" destOrd="0" presId="urn:microsoft.com/office/officeart/2005/8/layout/orgChart1"/>
    <dgm:cxn modelId="{754522F1-5497-416B-8667-F00E0FC18583}" type="presParOf" srcId="{265A6325-BF37-4208-84A0-BA9627D67711}" destId="{1283991E-7289-424E-8D18-DE06E29F0218}" srcOrd="4" destOrd="0" presId="urn:microsoft.com/office/officeart/2005/8/layout/orgChart1"/>
    <dgm:cxn modelId="{3048A444-AA9D-4B30-A15D-E0D226CFAE4C}" type="presParOf" srcId="{265A6325-BF37-4208-84A0-BA9627D67711}" destId="{E7F59441-8708-4B15-82B1-495F34CDD9B3}" srcOrd="5" destOrd="0" presId="urn:microsoft.com/office/officeart/2005/8/layout/orgChart1"/>
    <dgm:cxn modelId="{20BBFCCC-7AD7-40EA-ACAB-A5487D2D53A0}" type="presParOf" srcId="{E7F59441-8708-4B15-82B1-495F34CDD9B3}" destId="{4D00FABF-B436-4D29-AD49-B1F2612F8C83}" srcOrd="0" destOrd="0" presId="urn:microsoft.com/office/officeart/2005/8/layout/orgChart1"/>
    <dgm:cxn modelId="{AD4142FB-7F7D-412F-A355-30FB683CD6F8}" type="presParOf" srcId="{4D00FABF-B436-4D29-AD49-B1F2612F8C83}" destId="{D7000764-C604-457F-AE79-035C3923CCE6}" srcOrd="0" destOrd="0" presId="urn:microsoft.com/office/officeart/2005/8/layout/orgChart1"/>
    <dgm:cxn modelId="{2AD6AE03-6C26-47E0-AEB4-120C3EB5C76D}" type="presParOf" srcId="{4D00FABF-B436-4D29-AD49-B1F2612F8C83}" destId="{8B7BA875-796F-435F-A9D7-2C40BD6529CE}" srcOrd="1" destOrd="0" presId="urn:microsoft.com/office/officeart/2005/8/layout/orgChart1"/>
    <dgm:cxn modelId="{6194E90C-91A0-45F0-9C11-3874E28C9232}" type="presParOf" srcId="{E7F59441-8708-4B15-82B1-495F34CDD9B3}" destId="{9A71854E-29BD-47D3-9179-0DB2C8BF9002}" srcOrd="1" destOrd="0" presId="urn:microsoft.com/office/officeart/2005/8/layout/orgChart1"/>
    <dgm:cxn modelId="{A28888CB-022F-47BA-AC31-189B7F1BD8EB}" type="presParOf" srcId="{E7F59441-8708-4B15-82B1-495F34CDD9B3}" destId="{25EA082B-586D-4352-89E8-E163A16CA1B8}" srcOrd="2" destOrd="0" presId="urn:microsoft.com/office/officeart/2005/8/layout/orgChart1"/>
    <dgm:cxn modelId="{6ECC3672-78A4-427D-9922-5B8663993647}" type="presParOf" srcId="{265A6325-BF37-4208-84A0-BA9627D67711}" destId="{AC513D0D-0730-4801-AC6D-6EA67B1DC0BC}" srcOrd="6" destOrd="0" presId="urn:microsoft.com/office/officeart/2005/8/layout/orgChart1"/>
    <dgm:cxn modelId="{0D44F056-044F-4D41-BEEC-E9BBE98B4798}" type="presParOf" srcId="{265A6325-BF37-4208-84A0-BA9627D67711}" destId="{B2440BE0-0833-416F-A211-C2040302CC1F}" srcOrd="7" destOrd="0" presId="urn:microsoft.com/office/officeart/2005/8/layout/orgChart1"/>
    <dgm:cxn modelId="{59EC61AB-38E9-45D9-998A-737B7AF23B7E}" type="presParOf" srcId="{B2440BE0-0833-416F-A211-C2040302CC1F}" destId="{2CDB24CE-61B6-45AB-ACD5-A0B95A5D95BB}" srcOrd="0" destOrd="0" presId="urn:microsoft.com/office/officeart/2005/8/layout/orgChart1"/>
    <dgm:cxn modelId="{339FB461-A1BC-4070-A68E-6173FF2F3F9A}" type="presParOf" srcId="{2CDB24CE-61B6-45AB-ACD5-A0B95A5D95BB}" destId="{BAB66F81-603E-49D8-B992-76AF2FB5C0C5}" srcOrd="0" destOrd="0" presId="urn:microsoft.com/office/officeart/2005/8/layout/orgChart1"/>
    <dgm:cxn modelId="{692E134E-B9AA-495B-A96F-8773C804F022}" type="presParOf" srcId="{2CDB24CE-61B6-45AB-ACD5-A0B95A5D95BB}" destId="{25E4D18A-D784-479B-A8BE-DCC41F99A6D2}" srcOrd="1" destOrd="0" presId="urn:microsoft.com/office/officeart/2005/8/layout/orgChart1"/>
    <dgm:cxn modelId="{305478A7-2BCB-4AA4-A363-86C974F0001A}" type="presParOf" srcId="{B2440BE0-0833-416F-A211-C2040302CC1F}" destId="{DA288DA3-0EFF-4A8F-ACFD-DA71AEB5233D}" srcOrd="1" destOrd="0" presId="urn:microsoft.com/office/officeart/2005/8/layout/orgChart1"/>
    <dgm:cxn modelId="{8AD45A89-4CDF-4F43-8367-B5873D884BE8}" type="presParOf" srcId="{B2440BE0-0833-416F-A211-C2040302CC1F}" destId="{D65F4D09-F5E7-40AC-B515-8FDCA89C9415}" srcOrd="2" destOrd="0" presId="urn:microsoft.com/office/officeart/2005/8/layout/orgChart1"/>
    <dgm:cxn modelId="{5DFFFD19-E0CF-4030-A9CF-1988D21EA9A6}" type="presParOf" srcId="{265A6325-BF37-4208-84A0-BA9627D67711}" destId="{5F96E2A1-ACE4-4415-A5D3-9FE393EC8703}" srcOrd="8" destOrd="0" presId="urn:microsoft.com/office/officeart/2005/8/layout/orgChart1"/>
    <dgm:cxn modelId="{21E9EBEB-AE5A-452E-B8EB-32A97254E99A}" type="presParOf" srcId="{265A6325-BF37-4208-84A0-BA9627D67711}" destId="{8940791D-382F-4D13-A417-E83A732FF1FF}" srcOrd="9" destOrd="0" presId="urn:microsoft.com/office/officeart/2005/8/layout/orgChart1"/>
    <dgm:cxn modelId="{9C127B3E-3651-4806-87DB-75C35C255EFA}" type="presParOf" srcId="{8940791D-382F-4D13-A417-E83A732FF1FF}" destId="{060F87E3-3628-467E-BBF5-D3F2D84131D9}" srcOrd="0" destOrd="0" presId="urn:microsoft.com/office/officeart/2005/8/layout/orgChart1"/>
    <dgm:cxn modelId="{B692CF38-ABD3-48A0-BBEE-BB37197D7FCE}" type="presParOf" srcId="{060F87E3-3628-467E-BBF5-D3F2D84131D9}" destId="{FB9B75A0-E77F-4942-8665-358366E59EC1}" srcOrd="0" destOrd="0" presId="urn:microsoft.com/office/officeart/2005/8/layout/orgChart1"/>
    <dgm:cxn modelId="{7C210332-B1B7-43BF-AADE-734C52BF986E}" type="presParOf" srcId="{060F87E3-3628-467E-BBF5-D3F2D84131D9}" destId="{2AA0190E-010D-4B7C-9D45-392F4BC9FFC1}" srcOrd="1" destOrd="0" presId="urn:microsoft.com/office/officeart/2005/8/layout/orgChart1"/>
    <dgm:cxn modelId="{C26E9E79-A6D7-4FD9-B8C8-5988BE9A2FCE}" type="presParOf" srcId="{8940791D-382F-4D13-A417-E83A732FF1FF}" destId="{FAEC2D7D-F706-4F68-89ED-529CE4C41AEB}" srcOrd="1" destOrd="0" presId="urn:microsoft.com/office/officeart/2005/8/layout/orgChart1"/>
    <dgm:cxn modelId="{E77374D5-AE99-4415-A29F-349A673142F1}" type="presParOf" srcId="{8940791D-382F-4D13-A417-E83A732FF1FF}" destId="{85A53883-2B8B-4D73-A000-EEC7CFDF0671}" srcOrd="2" destOrd="0" presId="urn:microsoft.com/office/officeart/2005/8/layout/orgChart1"/>
    <dgm:cxn modelId="{5F90E156-1B80-4C2E-8ECD-FD30E929A5FE}" type="presParOf" srcId="{13AB1B6B-657F-4461-93A3-3761A5255FCE}" destId="{7CE1D071-BFD8-4520-B305-254F87DC056A}" srcOrd="2" destOrd="0" presId="urn:microsoft.com/office/officeart/2005/8/layout/orgChart1"/>
    <dgm:cxn modelId="{C0DBAA30-E1CE-49C2-AB6A-3ADF0299C86F}" type="presParOf" srcId="{85479B00-1644-48DA-91A2-9EEB08B4D63B}" destId="{4010826B-ED30-4C48-92DA-479C7703CC4A}" srcOrd="6" destOrd="0" presId="urn:microsoft.com/office/officeart/2005/8/layout/orgChart1"/>
    <dgm:cxn modelId="{243FA575-9650-48DA-9133-567C8A0E0E69}" type="presParOf" srcId="{85479B00-1644-48DA-91A2-9EEB08B4D63B}" destId="{C2C1D2EB-03F6-4090-A59F-38B50CA5DBB9}" srcOrd="7" destOrd="0" presId="urn:microsoft.com/office/officeart/2005/8/layout/orgChart1"/>
    <dgm:cxn modelId="{CDC5101D-712C-433A-975D-35506DAA3A2F}" type="presParOf" srcId="{C2C1D2EB-03F6-4090-A59F-38B50CA5DBB9}" destId="{4440C86F-AA04-408E-9451-B1DD20A939C1}" srcOrd="0" destOrd="0" presId="urn:microsoft.com/office/officeart/2005/8/layout/orgChart1"/>
    <dgm:cxn modelId="{945977F9-6E3C-481F-958D-07B2DE23F46D}" type="presParOf" srcId="{4440C86F-AA04-408E-9451-B1DD20A939C1}" destId="{E2CD9D90-F353-4544-9F7A-9BF4CAF0F3EA}" srcOrd="0" destOrd="0" presId="urn:microsoft.com/office/officeart/2005/8/layout/orgChart1"/>
    <dgm:cxn modelId="{C56E8620-3E9B-45BD-96D2-0D579D7E1B47}" type="presParOf" srcId="{4440C86F-AA04-408E-9451-B1DD20A939C1}" destId="{6102B093-8EA2-4C9C-9820-122E7286C9B1}" srcOrd="1" destOrd="0" presId="urn:microsoft.com/office/officeart/2005/8/layout/orgChart1"/>
    <dgm:cxn modelId="{7A680284-0A20-4297-8BCE-364ADF51EBA6}" type="presParOf" srcId="{C2C1D2EB-03F6-4090-A59F-38B50CA5DBB9}" destId="{3FD777B0-3704-42E7-86B7-747472E1189E}" srcOrd="1" destOrd="0" presId="urn:microsoft.com/office/officeart/2005/8/layout/orgChart1"/>
    <dgm:cxn modelId="{99A5FB9C-B5E7-4346-994E-848052A1FA9F}" type="presParOf" srcId="{3FD777B0-3704-42E7-86B7-747472E1189E}" destId="{2C99107F-0ECD-485C-8CFA-C419EB69852A}" srcOrd="0" destOrd="0" presId="urn:microsoft.com/office/officeart/2005/8/layout/orgChart1"/>
    <dgm:cxn modelId="{55DDF278-F765-44D2-B2A6-21E1AAA844D3}" type="presParOf" srcId="{3FD777B0-3704-42E7-86B7-747472E1189E}" destId="{4905F2AF-A45D-4741-A66D-5CEF96919AA6}" srcOrd="1" destOrd="0" presId="urn:microsoft.com/office/officeart/2005/8/layout/orgChart1"/>
    <dgm:cxn modelId="{6AF4A628-F270-4E5B-933F-F6EE925AF527}" type="presParOf" srcId="{4905F2AF-A45D-4741-A66D-5CEF96919AA6}" destId="{7343BE34-D924-4071-A286-D814FF62C5E4}" srcOrd="0" destOrd="0" presId="urn:microsoft.com/office/officeart/2005/8/layout/orgChart1"/>
    <dgm:cxn modelId="{BF04B13F-AC9A-45E4-8539-9295BC7F0DB2}" type="presParOf" srcId="{7343BE34-D924-4071-A286-D814FF62C5E4}" destId="{F9AACAE7-32B1-44A7-BD8B-3B4B9DA4B2CB}" srcOrd="0" destOrd="0" presId="urn:microsoft.com/office/officeart/2005/8/layout/orgChart1"/>
    <dgm:cxn modelId="{899F92DD-A5DF-4C68-9490-9DFD811B8C5C}" type="presParOf" srcId="{7343BE34-D924-4071-A286-D814FF62C5E4}" destId="{589B18B6-9B6D-435D-9CE5-108652FFFE9C}" srcOrd="1" destOrd="0" presId="urn:microsoft.com/office/officeart/2005/8/layout/orgChart1"/>
    <dgm:cxn modelId="{B32A7676-1193-4F81-99BF-8B23149554D5}" type="presParOf" srcId="{4905F2AF-A45D-4741-A66D-5CEF96919AA6}" destId="{43F33409-C868-43EF-A90F-D9878AF6CBEB}" srcOrd="1" destOrd="0" presId="urn:microsoft.com/office/officeart/2005/8/layout/orgChart1"/>
    <dgm:cxn modelId="{59186BD7-5EFB-4F0C-9FBC-CD972C54983F}" type="presParOf" srcId="{4905F2AF-A45D-4741-A66D-5CEF96919AA6}" destId="{1A31DD59-B03E-4E05-9CB6-325B3F054B19}" srcOrd="2" destOrd="0" presId="urn:microsoft.com/office/officeart/2005/8/layout/orgChart1"/>
    <dgm:cxn modelId="{88A55230-D83A-4918-A75F-DA1C139D7608}" type="presParOf" srcId="{3FD777B0-3704-42E7-86B7-747472E1189E}" destId="{B9212211-993A-49A4-824E-2BE5E7103B56}" srcOrd="2" destOrd="0" presId="urn:microsoft.com/office/officeart/2005/8/layout/orgChart1"/>
    <dgm:cxn modelId="{F106561F-7B55-4FF8-87D4-0141DACB7AF2}" type="presParOf" srcId="{3FD777B0-3704-42E7-86B7-747472E1189E}" destId="{EA2FCCD1-04C7-4250-9A86-79A1C2264369}" srcOrd="3" destOrd="0" presId="urn:microsoft.com/office/officeart/2005/8/layout/orgChart1"/>
    <dgm:cxn modelId="{7C37DDB1-5219-46F5-9A32-6891B4CADDDD}" type="presParOf" srcId="{EA2FCCD1-04C7-4250-9A86-79A1C2264369}" destId="{3ACAE5D8-6392-4658-9557-AC76C5486E3D}" srcOrd="0" destOrd="0" presId="urn:microsoft.com/office/officeart/2005/8/layout/orgChart1"/>
    <dgm:cxn modelId="{F5346ABE-05BD-4C51-A2FA-144637FAA813}" type="presParOf" srcId="{3ACAE5D8-6392-4658-9557-AC76C5486E3D}" destId="{B0D36704-DD4C-4813-97A5-C809234EEB15}" srcOrd="0" destOrd="0" presId="urn:microsoft.com/office/officeart/2005/8/layout/orgChart1"/>
    <dgm:cxn modelId="{08AFF3C4-0A59-4E48-9F99-024F50F84061}" type="presParOf" srcId="{3ACAE5D8-6392-4658-9557-AC76C5486E3D}" destId="{9F55732D-9C4D-44DB-AA66-D63E93DB4540}" srcOrd="1" destOrd="0" presId="urn:microsoft.com/office/officeart/2005/8/layout/orgChart1"/>
    <dgm:cxn modelId="{C611528A-56E5-4279-A564-55CE61708058}" type="presParOf" srcId="{EA2FCCD1-04C7-4250-9A86-79A1C2264369}" destId="{3246F877-E9DE-4A3D-92EB-DC7C8924F8D1}" srcOrd="1" destOrd="0" presId="urn:microsoft.com/office/officeart/2005/8/layout/orgChart1"/>
    <dgm:cxn modelId="{B29A8365-006C-434C-983A-F041338FC38E}" type="presParOf" srcId="{EA2FCCD1-04C7-4250-9A86-79A1C2264369}" destId="{F5650745-1BA6-41BE-8ADD-3525389A1A31}" srcOrd="2" destOrd="0" presId="urn:microsoft.com/office/officeart/2005/8/layout/orgChart1"/>
    <dgm:cxn modelId="{B23956DE-EB4C-4298-B55A-02DABAADFCAA}" type="presParOf" srcId="{3FD777B0-3704-42E7-86B7-747472E1189E}" destId="{292551F1-AA3B-4E7C-84A7-AA89D57A4701}" srcOrd="4" destOrd="0" presId="urn:microsoft.com/office/officeart/2005/8/layout/orgChart1"/>
    <dgm:cxn modelId="{66BA3C24-834D-480E-8CCF-909B1FBF1DF5}" type="presParOf" srcId="{3FD777B0-3704-42E7-86B7-747472E1189E}" destId="{E68CE5B8-1946-4FB1-9C41-F5167BCCB9D3}" srcOrd="5" destOrd="0" presId="urn:microsoft.com/office/officeart/2005/8/layout/orgChart1"/>
    <dgm:cxn modelId="{FCD0F528-5FF0-43AB-865B-99CABFF30517}" type="presParOf" srcId="{E68CE5B8-1946-4FB1-9C41-F5167BCCB9D3}" destId="{D0FF5DC4-8B0A-436E-A3F0-504506A79A5B}" srcOrd="0" destOrd="0" presId="urn:microsoft.com/office/officeart/2005/8/layout/orgChart1"/>
    <dgm:cxn modelId="{A5FA4534-B40D-41BB-BDAE-92CB2E0C54E7}" type="presParOf" srcId="{D0FF5DC4-8B0A-436E-A3F0-504506A79A5B}" destId="{F5119FED-BB76-4068-8865-B1997A2DBE4D}" srcOrd="0" destOrd="0" presId="urn:microsoft.com/office/officeart/2005/8/layout/orgChart1"/>
    <dgm:cxn modelId="{4EA385F6-15CE-4341-A2F2-759934DC39AF}" type="presParOf" srcId="{D0FF5DC4-8B0A-436E-A3F0-504506A79A5B}" destId="{3FD9C43A-5BF5-4628-A5BF-0307D15AA8A8}" srcOrd="1" destOrd="0" presId="urn:microsoft.com/office/officeart/2005/8/layout/orgChart1"/>
    <dgm:cxn modelId="{C99E7A16-9B83-485E-ABAD-B724BD4D6A60}" type="presParOf" srcId="{E68CE5B8-1946-4FB1-9C41-F5167BCCB9D3}" destId="{DC20C575-369C-47AA-AB27-E2206FF1F382}" srcOrd="1" destOrd="0" presId="urn:microsoft.com/office/officeart/2005/8/layout/orgChart1"/>
    <dgm:cxn modelId="{82233993-25F5-4253-B6FF-22433674E863}" type="presParOf" srcId="{E68CE5B8-1946-4FB1-9C41-F5167BCCB9D3}" destId="{BC9DA249-1C28-4299-AF84-006BB7B717AB}" srcOrd="2" destOrd="0" presId="urn:microsoft.com/office/officeart/2005/8/layout/orgChart1"/>
    <dgm:cxn modelId="{F920658F-15E1-420A-8562-7D7A8B9A7E63}" type="presParOf" srcId="{C2C1D2EB-03F6-4090-A59F-38B50CA5DBB9}" destId="{DE95B030-87B0-4535-8A7C-5A1E0531A20C}" srcOrd="2" destOrd="0" presId="urn:microsoft.com/office/officeart/2005/8/layout/orgChart1"/>
    <dgm:cxn modelId="{E95E8186-8E28-45C3-B3D2-9CD1DD2A10A4}" type="presParOf" srcId="{C07071EE-6DEE-40C3-A32D-9715729EAD32}" destId="{4F7AC3DE-833F-44C6-96E1-46C0BFCB60D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DC744A-25F5-4B45-8CA7-6D4C7DAE1C0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5D40EA92-4933-4CB1-BDA3-4DCC3F0AE919}">
      <dgm:prSet phldrT="[Texte]" custT="1"/>
      <dgm:spPr>
        <a:solidFill>
          <a:schemeClr val="bg2">
            <a:lumMod val="75000"/>
            <a:lumOff val="25000"/>
          </a:schemeClr>
        </a:solidFill>
      </dgm:spPr>
      <dgm:t>
        <a:bodyPr/>
        <a:lstStyle/>
        <a:p>
          <a:r>
            <a:rPr lang="fr-FR" sz="2000" dirty="0">
              <a:solidFill>
                <a:schemeClr val="tx1"/>
              </a:solidFill>
            </a:rPr>
            <a:t>Axe 2 : </a:t>
          </a:r>
          <a:r>
            <a:rPr lang="fr-FR" sz="2000" dirty="0"/>
            <a:t>Garantir la complémentarité et la continuité éducative en coopération avec tous les acteurs éducatifs </a:t>
          </a:r>
          <a:endParaRPr lang="fr-FR" sz="2800" dirty="0">
            <a:solidFill>
              <a:schemeClr val="tx1"/>
            </a:solidFill>
          </a:endParaRPr>
        </a:p>
      </dgm:t>
    </dgm:pt>
    <dgm:pt modelId="{87528AD7-A90D-4008-B29D-517AE6789B60}" type="parTrans" cxnId="{2EDD58E0-0C34-4D98-B440-17ED2D69EF8B}">
      <dgm:prSet/>
      <dgm:spPr/>
      <dgm:t>
        <a:bodyPr/>
        <a:lstStyle/>
        <a:p>
          <a:endParaRPr lang="fr-FR">
            <a:solidFill>
              <a:schemeClr val="tx1"/>
            </a:solidFill>
          </a:endParaRPr>
        </a:p>
      </dgm:t>
    </dgm:pt>
    <dgm:pt modelId="{7DEE6330-DF47-456E-8E25-AB27E9F7BB84}" type="sibTrans" cxnId="{2EDD58E0-0C34-4D98-B440-17ED2D69EF8B}">
      <dgm:prSet/>
      <dgm:spPr/>
      <dgm:t>
        <a:bodyPr/>
        <a:lstStyle/>
        <a:p>
          <a:endParaRPr lang="fr-FR">
            <a:solidFill>
              <a:schemeClr val="tx1"/>
            </a:solidFill>
          </a:endParaRPr>
        </a:p>
      </dgm:t>
    </dgm:pt>
    <dgm:pt modelId="{49BD293A-7536-4714-9F3A-7C2BA6394F39}">
      <dgm:prSet phldrT="[Texte]" custT="1"/>
      <dgm:spPr/>
      <dgm:t>
        <a:bodyPr/>
        <a:lstStyle/>
        <a:p>
          <a:pPr algn="ctr"/>
          <a:r>
            <a:rPr lang="fr-FR" sz="1100" dirty="0"/>
            <a:t>Accompagner la parentalité pour renforcer le rôle des parents en tant que 1</a:t>
          </a:r>
          <a:r>
            <a:rPr lang="fr-FR" sz="1100" baseline="30000" dirty="0"/>
            <a:t>er</a:t>
          </a:r>
          <a:r>
            <a:rPr lang="fr-FR" sz="1100" dirty="0"/>
            <a:t> acteur éducatif </a:t>
          </a:r>
          <a:endParaRPr lang="fr-FR" sz="1100" dirty="0">
            <a:solidFill>
              <a:schemeClr val="tx1"/>
            </a:solidFill>
          </a:endParaRPr>
        </a:p>
      </dgm:t>
    </dgm:pt>
    <dgm:pt modelId="{9FCB1920-191B-4F5A-AD1C-73017B518551}" type="parTrans" cxnId="{239129FE-8DED-4608-A113-53B35A508058}">
      <dgm:prSet/>
      <dgm:spPr/>
      <dgm:t>
        <a:bodyPr/>
        <a:lstStyle/>
        <a:p>
          <a:endParaRPr lang="fr-FR">
            <a:solidFill>
              <a:schemeClr val="tx1"/>
            </a:solidFill>
          </a:endParaRPr>
        </a:p>
      </dgm:t>
    </dgm:pt>
    <dgm:pt modelId="{92F82297-31F0-4A3A-A193-06A03513648B}" type="sibTrans" cxnId="{239129FE-8DED-4608-A113-53B35A508058}">
      <dgm:prSet/>
      <dgm:spPr/>
      <dgm:t>
        <a:bodyPr/>
        <a:lstStyle/>
        <a:p>
          <a:endParaRPr lang="fr-FR">
            <a:solidFill>
              <a:schemeClr val="tx1"/>
            </a:solidFill>
          </a:endParaRPr>
        </a:p>
      </dgm:t>
    </dgm:pt>
    <dgm:pt modelId="{0B4ABA33-CA21-48DB-B0D2-A52C56304CBE}">
      <dgm:prSet phldrT="[Texte]" custT="1"/>
      <dgm:spPr/>
      <dgm:t>
        <a:bodyPr/>
        <a:lstStyle/>
        <a:p>
          <a:r>
            <a:rPr lang="fr-FR" sz="1100" dirty="0"/>
            <a:t>Favoriser les liens entre les acteurs éducatifs </a:t>
          </a:r>
          <a:endParaRPr lang="fr-FR" sz="1100" dirty="0">
            <a:solidFill>
              <a:schemeClr val="tx1"/>
            </a:solidFill>
          </a:endParaRPr>
        </a:p>
      </dgm:t>
    </dgm:pt>
    <dgm:pt modelId="{EB1A1706-0AA4-4B28-AB81-C8DD3E6C94D3}" type="parTrans" cxnId="{7BC9E0EA-427F-495C-9ABB-1B112B40EFFC}">
      <dgm:prSet/>
      <dgm:spPr/>
      <dgm:t>
        <a:bodyPr/>
        <a:lstStyle/>
        <a:p>
          <a:endParaRPr lang="fr-FR">
            <a:solidFill>
              <a:schemeClr val="tx1"/>
            </a:solidFill>
          </a:endParaRPr>
        </a:p>
      </dgm:t>
    </dgm:pt>
    <dgm:pt modelId="{09033864-49EC-4C3D-8BD4-86A15E0F7FFB}" type="sibTrans" cxnId="{7BC9E0EA-427F-495C-9ABB-1B112B40EFFC}">
      <dgm:prSet/>
      <dgm:spPr/>
      <dgm:t>
        <a:bodyPr/>
        <a:lstStyle/>
        <a:p>
          <a:endParaRPr lang="fr-FR">
            <a:solidFill>
              <a:schemeClr val="tx1"/>
            </a:solidFill>
          </a:endParaRPr>
        </a:p>
      </dgm:t>
    </dgm:pt>
    <dgm:pt modelId="{907FBDA7-4EF0-46AA-B111-0C09A82F23F9}">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Participation des parents aux Conseils d’établissements (MPE, écoles, ALSH)</a:t>
          </a:r>
        </a:p>
      </dgm:t>
    </dgm:pt>
    <dgm:pt modelId="{9960DAF5-0B44-4A22-A9F7-9BF7B124AA56}" type="parTrans" cxnId="{7A8D8D13-CB26-4379-9724-7DD6F3C6C0BF}">
      <dgm:prSet/>
      <dgm:spPr/>
      <dgm:t>
        <a:bodyPr/>
        <a:lstStyle/>
        <a:p>
          <a:endParaRPr lang="fr-FR">
            <a:solidFill>
              <a:schemeClr val="tx1"/>
            </a:solidFill>
          </a:endParaRPr>
        </a:p>
      </dgm:t>
    </dgm:pt>
    <dgm:pt modelId="{AC7FEBA0-E6FA-4A97-9773-A1815B637551}" type="sibTrans" cxnId="{7A8D8D13-CB26-4379-9724-7DD6F3C6C0BF}">
      <dgm:prSet/>
      <dgm:spPr/>
      <dgm:t>
        <a:bodyPr/>
        <a:lstStyle/>
        <a:p>
          <a:endParaRPr lang="fr-FR">
            <a:solidFill>
              <a:schemeClr val="tx1"/>
            </a:solidFill>
          </a:endParaRPr>
        </a:p>
      </dgm:t>
    </dgm:pt>
    <dgm:pt modelId="{E0B19A23-C586-4775-B760-684225FF8E85}">
      <dgm:prSet phldrT="[Texte]" custT="1"/>
      <dgm:spPr/>
      <dgm:t>
        <a:bodyPr/>
        <a:lstStyle/>
        <a:p>
          <a:r>
            <a:rPr lang="fr-FR" sz="1100" dirty="0"/>
            <a:t>Assurer une cohérence dans l’accueil de l’enfant</a:t>
          </a:r>
          <a:endParaRPr lang="fr-FR" sz="1100" dirty="0">
            <a:solidFill>
              <a:schemeClr val="tx1"/>
            </a:solidFill>
          </a:endParaRPr>
        </a:p>
      </dgm:t>
    </dgm:pt>
    <dgm:pt modelId="{D3B4A817-F1FE-4584-AD3F-2CA8A7258F29}" type="parTrans" cxnId="{711C8C44-1E1F-4D4A-8162-E10C42593A9C}">
      <dgm:prSet/>
      <dgm:spPr/>
      <dgm:t>
        <a:bodyPr/>
        <a:lstStyle/>
        <a:p>
          <a:endParaRPr lang="fr-FR"/>
        </a:p>
      </dgm:t>
    </dgm:pt>
    <dgm:pt modelId="{1A49E271-79A7-4C5D-8EE6-C184E71F0131}" type="sibTrans" cxnId="{711C8C44-1E1F-4D4A-8162-E10C42593A9C}">
      <dgm:prSet/>
      <dgm:spPr/>
      <dgm:t>
        <a:bodyPr/>
        <a:lstStyle/>
        <a:p>
          <a:endParaRPr lang="fr-FR"/>
        </a:p>
      </dgm:t>
    </dgm:pt>
    <dgm:pt modelId="{A3FA1860-9A3A-4ABF-A814-2C39A3BCB0CB}">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Création de groupes de travail par thématique </a:t>
          </a:r>
        </a:p>
      </dgm:t>
    </dgm:pt>
    <dgm:pt modelId="{39F0178C-6E49-482C-AA9C-5F3EF359C31C}" type="parTrans" cxnId="{AB8AE130-27FD-4CE6-BCC6-885FF04AE8D7}">
      <dgm:prSet/>
      <dgm:spPr/>
      <dgm:t>
        <a:bodyPr/>
        <a:lstStyle/>
        <a:p>
          <a:endParaRPr lang="fr-FR"/>
        </a:p>
      </dgm:t>
    </dgm:pt>
    <dgm:pt modelId="{6FCB4CBE-2E98-4F58-A06B-3A3EEBD100A4}" type="sibTrans" cxnId="{AB8AE130-27FD-4CE6-BCC6-885FF04AE8D7}">
      <dgm:prSet/>
      <dgm:spPr/>
      <dgm:t>
        <a:bodyPr/>
        <a:lstStyle/>
        <a:p>
          <a:endParaRPr lang="fr-FR"/>
        </a:p>
      </dgm:t>
    </dgm:pt>
    <dgm:pt modelId="{8D5A7A36-EE4C-439E-ACCC-EF6C21572ABB}">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Impulser des projets communs </a:t>
          </a:r>
        </a:p>
      </dgm:t>
    </dgm:pt>
    <dgm:pt modelId="{A61A95F0-E2E5-4866-8A26-67945C0FD8C6}" type="parTrans" cxnId="{E8D58E7C-5847-48DB-A477-32FE6753B854}">
      <dgm:prSet/>
      <dgm:spPr/>
      <dgm:t>
        <a:bodyPr/>
        <a:lstStyle/>
        <a:p>
          <a:endParaRPr lang="fr-FR"/>
        </a:p>
      </dgm:t>
    </dgm:pt>
    <dgm:pt modelId="{0B42852E-AB02-4E36-9EF3-70A7EA328497}" type="sibTrans" cxnId="{E8D58E7C-5847-48DB-A477-32FE6753B854}">
      <dgm:prSet/>
      <dgm:spPr/>
      <dgm:t>
        <a:bodyPr/>
        <a:lstStyle/>
        <a:p>
          <a:endParaRPr lang="fr-FR"/>
        </a:p>
      </dgm:t>
    </dgm:pt>
    <dgm:pt modelId="{8958C2A8-C08D-461D-AB5A-97416382AEF3}">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Travail de passerelle entre les différentes structures </a:t>
          </a:r>
        </a:p>
      </dgm:t>
    </dgm:pt>
    <dgm:pt modelId="{91E34671-9E45-457A-B8E4-2BE76FBAD374}" type="parTrans" cxnId="{C34382BA-DD37-419C-B692-4A45E5FD224B}">
      <dgm:prSet/>
      <dgm:spPr/>
      <dgm:t>
        <a:bodyPr/>
        <a:lstStyle/>
        <a:p>
          <a:endParaRPr lang="fr-FR"/>
        </a:p>
      </dgm:t>
    </dgm:pt>
    <dgm:pt modelId="{342E38A7-B574-4A11-9658-4C418A46EB40}" type="sibTrans" cxnId="{C34382BA-DD37-419C-B692-4A45E5FD224B}">
      <dgm:prSet/>
      <dgm:spPr/>
      <dgm:t>
        <a:bodyPr/>
        <a:lstStyle/>
        <a:p>
          <a:endParaRPr lang="fr-FR"/>
        </a:p>
      </dgm:t>
    </dgm:pt>
    <dgm:pt modelId="{DD34EF80-7EF0-4AD7-8FC2-4CBA43201EA3}">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Valorisation/Sensibilisation du rôle de chaque acteur éducatif du territoire </a:t>
          </a:r>
        </a:p>
      </dgm:t>
    </dgm:pt>
    <dgm:pt modelId="{976601FD-BA34-4E04-AB34-AEDBE3AE9968}" type="parTrans" cxnId="{3DD6605D-BD86-4004-BD95-5DC65945B730}">
      <dgm:prSet/>
      <dgm:spPr/>
      <dgm:t>
        <a:bodyPr/>
        <a:lstStyle/>
        <a:p>
          <a:endParaRPr lang="fr-FR"/>
        </a:p>
      </dgm:t>
    </dgm:pt>
    <dgm:pt modelId="{35B1605C-E0C7-46E2-8A9A-A43588062E81}" type="sibTrans" cxnId="{3DD6605D-BD86-4004-BD95-5DC65945B730}">
      <dgm:prSet/>
      <dgm:spPr/>
      <dgm:t>
        <a:bodyPr/>
        <a:lstStyle/>
        <a:p>
          <a:endParaRPr lang="fr-FR"/>
        </a:p>
      </dgm:t>
    </dgm:pt>
    <dgm:pt modelId="{3BAF5A14-08E4-45F0-A4AC-B18A82636CAB}">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Protocole commun pour l’accueil d’enfants en situation de handicap</a:t>
          </a:r>
        </a:p>
      </dgm:t>
    </dgm:pt>
    <dgm:pt modelId="{F775EB3F-1A11-4BAA-817A-FD59EB09732A}" type="parTrans" cxnId="{76D913A4-437C-489F-9ABF-34EC97F24A22}">
      <dgm:prSet/>
      <dgm:spPr/>
      <dgm:t>
        <a:bodyPr/>
        <a:lstStyle/>
        <a:p>
          <a:endParaRPr lang="fr-FR"/>
        </a:p>
      </dgm:t>
    </dgm:pt>
    <dgm:pt modelId="{A3AA943A-9F8A-4641-8E47-1BD1B3245892}" type="sibTrans" cxnId="{76D913A4-437C-489F-9ABF-34EC97F24A22}">
      <dgm:prSet/>
      <dgm:spPr/>
      <dgm:t>
        <a:bodyPr/>
        <a:lstStyle/>
        <a:p>
          <a:endParaRPr lang="fr-FR"/>
        </a:p>
      </dgm:t>
    </dgm:pt>
    <dgm:pt modelId="{EE0E2509-31CA-43DD-9902-4F218B0BCCA2}">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Participation des parents sur les dispositifs et projets (groupe de travail…) </a:t>
          </a:r>
        </a:p>
      </dgm:t>
    </dgm:pt>
    <dgm:pt modelId="{6AE149E9-8BB4-4701-8DB8-7645F1CF04DE}" type="parTrans" cxnId="{D565E302-C10E-488F-9D85-5CA2393831A8}">
      <dgm:prSet/>
      <dgm:spPr/>
      <dgm:t>
        <a:bodyPr/>
        <a:lstStyle/>
        <a:p>
          <a:endParaRPr lang="fr-FR"/>
        </a:p>
      </dgm:t>
    </dgm:pt>
    <dgm:pt modelId="{64D0349B-E076-44FA-A9F2-4C4DB707BBCF}" type="sibTrans" cxnId="{D565E302-C10E-488F-9D85-5CA2393831A8}">
      <dgm:prSet/>
      <dgm:spPr/>
      <dgm:t>
        <a:bodyPr/>
        <a:lstStyle/>
        <a:p>
          <a:endParaRPr lang="fr-FR"/>
        </a:p>
      </dgm:t>
    </dgm:pt>
    <dgm:pt modelId="{D764EE02-87FF-43FA-9491-A0D2FAE06730}">
      <dgm:prSet phldrT="[Texte]" custT="1"/>
      <dgm:spPr>
        <a:solidFill>
          <a:schemeClr val="accent1"/>
        </a:solidFill>
        <a:ln>
          <a:solidFill>
            <a:schemeClr val="accent1">
              <a:lumMod val="40000"/>
              <a:lumOff val="60000"/>
            </a:schemeClr>
          </a:solidFill>
        </a:ln>
      </dgm:spPr>
      <dgm:t>
        <a:bodyPr/>
        <a:lstStyle/>
        <a:p>
          <a:r>
            <a:rPr lang="fr-FR" sz="1100" dirty="0">
              <a:solidFill>
                <a:schemeClr val="tx1"/>
              </a:solidFill>
            </a:rPr>
            <a:t>Former les acteurs éducatifs </a:t>
          </a:r>
        </a:p>
      </dgm:t>
    </dgm:pt>
    <dgm:pt modelId="{EA8B0BAA-62BF-4B8E-B4DD-D3AA62D8DD2A}" type="parTrans" cxnId="{8455F1FA-C5C9-4B97-A0CC-D5F5DA5AEDF6}">
      <dgm:prSet/>
      <dgm:spPr/>
      <dgm:t>
        <a:bodyPr/>
        <a:lstStyle/>
        <a:p>
          <a:endParaRPr lang="fr-FR"/>
        </a:p>
      </dgm:t>
    </dgm:pt>
    <dgm:pt modelId="{F6D69B88-EE2F-460E-9E19-C63C45E74253}" type="sibTrans" cxnId="{8455F1FA-C5C9-4B97-A0CC-D5F5DA5AEDF6}">
      <dgm:prSet/>
      <dgm:spPr/>
      <dgm:t>
        <a:bodyPr/>
        <a:lstStyle/>
        <a:p>
          <a:endParaRPr lang="fr-FR"/>
        </a:p>
      </dgm:t>
    </dgm:pt>
    <dgm:pt modelId="{F79074B7-ED7F-44A6-B4A2-C795307AE09D}">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Sensibilisation autour du handicap</a:t>
          </a:r>
        </a:p>
      </dgm:t>
    </dgm:pt>
    <dgm:pt modelId="{407679CD-E0DC-499A-AFA6-F7CBD2ADAA02}" type="parTrans" cxnId="{C67AE26F-588E-4486-9428-A2C4672F5419}">
      <dgm:prSet/>
      <dgm:spPr/>
      <dgm:t>
        <a:bodyPr/>
        <a:lstStyle/>
        <a:p>
          <a:endParaRPr lang="fr-FR"/>
        </a:p>
      </dgm:t>
    </dgm:pt>
    <dgm:pt modelId="{19AB2033-50D8-4AC5-A4F0-287272A66237}" type="sibTrans" cxnId="{C67AE26F-588E-4486-9428-A2C4672F5419}">
      <dgm:prSet/>
      <dgm:spPr/>
      <dgm:t>
        <a:bodyPr/>
        <a:lstStyle/>
        <a:p>
          <a:endParaRPr lang="fr-FR"/>
        </a:p>
      </dgm:t>
    </dgm:pt>
    <dgm:pt modelId="{36586EC0-FAB1-4FC9-819C-557743967200}">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Analyse de la pratique professionnelle </a:t>
          </a:r>
        </a:p>
      </dgm:t>
    </dgm:pt>
    <dgm:pt modelId="{B7F91FB7-B9DD-4542-AD76-FF49902A0661}" type="parTrans" cxnId="{873E48DE-76ED-42C5-B828-4AA1B36545F7}">
      <dgm:prSet/>
      <dgm:spPr/>
      <dgm:t>
        <a:bodyPr/>
        <a:lstStyle/>
        <a:p>
          <a:endParaRPr lang="fr-FR"/>
        </a:p>
      </dgm:t>
    </dgm:pt>
    <dgm:pt modelId="{C740F411-6DF9-43A5-8F86-1E2D61E4EFED}" type="sibTrans" cxnId="{873E48DE-76ED-42C5-B828-4AA1B36545F7}">
      <dgm:prSet/>
      <dgm:spPr/>
      <dgm:t>
        <a:bodyPr/>
        <a:lstStyle/>
        <a:p>
          <a:endParaRPr lang="fr-FR"/>
        </a:p>
      </dgm:t>
    </dgm:pt>
    <dgm:pt modelId="{CE09485D-C6C1-4927-8299-82B9CB4CFF76}">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Organisation de temps d’échange entre professionnels de différentes structures </a:t>
          </a:r>
        </a:p>
      </dgm:t>
    </dgm:pt>
    <dgm:pt modelId="{2282D708-A3AE-401E-9671-7E07D4C5ED5C}" type="parTrans" cxnId="{151BB229-1A23-4EAC-B84A-1E9ADF33AF45}">
      <dgm:prSet/>
      <dgm:spPr/>
      <dgm:t>
        <a:bodyPr/>
        <a:lstStyle/>
        <a:p>
          <a:endParaRPr lang="fr-FR"/>
        </a:p>
      </dgm:t>
    </dgm:pt>
    <dgm:pt modelId="{AC3D830A-0156-4B10-88CE-941EA6441BEC}" type="sibTrans" cxnId="{151BB229-1A23-4EAC-B84A-1E9ADF33AF45}">
      <dgm:prSet/>
      <dgm:spPr/>
      <dgm:t>
        <a:bodyPr/>
        <a:lstStyle/>
        <a:p>
          <a:endParaRPr lang="fr-FR"/>
        </a:p>
      </dgm:t>
    </dgm:pt>
    <dgm:pt modelId="{37C73C45-CD8B-4AAC-9F01-568738FD0147}">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Lieu d’Accueil Enfant Parent (LAEP)   </a:t>
          </a:r>
          <a:endParaRPr lang="fr-FR" sz="1100" dirty="0">
            <a:solidFill>
              <a:schemeClr val="tx1"/>
            </a:solidFill>
          </a:endParaRPr>
        </a:p>
      </dgm:t>
    </dgm:pt>
    <dgm:pt modelId="{7B27339B-340D-4C56-A38E-1895EE06852C}" type="parTrans" cxnId="{B9FCBF30-F2E5-4A3A-8959-39B76607EF5D}">
      <dgm:prSet/>
      <dgm:spPr/>
      <dgm:t>
        <a:bodyPr/>
        <a:lstStyle/>
        <a:p>
          <a:endParaRPr lang="fr-FR"/>
        </a:p>
      </dgm:t>
    </dgm:pt>
    <dgm:pt modelId="{88121B08-941E-4F29-BF5F-9F1D22745C74}" type="sibTrans" cxnId="{B9FCBF30-F2E5-4A3A-8959-39B76607EF5D}">
      <dgm:prSet/>
      <dgm:spPr/>
      <dgm:t>
        <a:bodyPr/>
        <a:lstStyle/>
        <a:p>
          <a:endParaRPr lang="fr-FR"/>
        </a:p>
      </dgm:t>
    </dgm:pt>
    <dgm:pt modelId="{B0F2D39E-078D-49AA-AEE0-6C09F98A09EA}">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Groupe d’échanges de parents (café des parents)</a:t>
          </a:r>
        </a:p>
      </dgm:t>
    </dgm:pt>
    <dgm:pt modelId="{1935A505-C9FA-4825-825F-BEAC1199112C}" type="parTrans" cxnId="{93A8A310-A2DE-4D37-B292-0CC5F4C3FE99}">
      <dgm:prSet/>
      <dgm:spPr/>
      <dgm:t>
        <a:bodyPr/>
        <a:lstStyle/>
        <a:p>
          <a:endParaRPr lang="fr-FR"/>
        </a:p>
      </dgm:t>
    </dgm:pt>
    <dgm:pt modelId="{3F723624-721F-43A7-89BD-1FA8EA11160F}" type="sibTrans" cxnId="{93A8A310-A2DE-4D37-B292-0CC5F4C3FE99}">
      <dgm:prSet/>
      <dgm:spPr/>
      <dgm:t>
        <a:bodyPr/>
        <a:lstStyle/>
        <a:p>
          <a:endParaRPr lang="fr-FR"/>
        </a:p>
      </dgm:t>
    </dgm:pt>
    <dgm:pt modelId="{023F8DA9-21C8-4AF5-8AFE-1CEA7C5ADA8D}">
      <dgm:prSet phldrT="[Texte]" custT="1"/>
      <dgm:spPr>
        <a:solidFill>
          <a:schemeClr val="tx1"/>
        </a:solidFill>
        <a:ln>
          <a:solidFill>
            <a:schemeClr val="accent1">
              <a:lumMod val="40000"/>
              <a:lumOff val="60000"/>
            </a:schemeClr>
          </a:solidFill>
        </a:ln>
      </dgm:spPr>
      <dgm:t>
        <a:bodyPr/>
        <a:lstStyle/>
        <a:p>
          <a:r>
            <a:rPr lang="fr-FR" sz="1100" dirty="0">
              <a:solidFill>
                <a:schemeClr val="bg1"/>
              </a:solidFill>
            </a:rPr>
            <a:t>Contrat Local d’Accompagnement à la Scolarité CLAS</a:t>
          </a:r>
        </a:p>
      </dgm:t>
    </dgm:pt>
    <dgm:pt modelId="{24C04C18-9B40-4BA1-AED6-FB37EA4F49E8}" type="parTrans" cxnId="{3A3F9EF2-C0FB-4889-8CE9-138DC18B8961}">
      <dgm:prSet/>
      <dgm:spPr/>
      <dgm:t>
        <a:bodyPr/>
        <a:lstStyle/>
        <a:p>
          <a:endParaRPr lang="fr-FR"/>
        </a:p>
      </dgm:t>
    </dgm:pt>
    <dgm:pt modelId="{1EA0F186-244C-469F-9C07-37E9CBA21906}" type="sibTrans" cxnId="{3A3F9EF2-C0FB-4889-8CE9-138DC18B8961}">
      <dgm:prSet/>
      <dgm:spPr/>
      <dgm:t>
        <a:bodyPr/>
        <a:lstStyle/>
        <a:p>
          <a:endParaRPr lang="fr-FR"/>
        </a:p>
      </dgm:t>
    </dgm:pt>
    <dgm:pt modelId="{45DDBFC7-D566-408A-8BBE-6DD893A6E68A}" type="pres">
      <dgm:prSet presAssocID="{CCDC744A-25F5-4B45-8CA7-6D4C7DAE1C0F}" presName="hierChild1" presStyleCnt="0">
        <dgm:presLayoutVars>
          <dgm:orgChart val="1"/>
          <dgm:chPref val="1"/>
          <dgm:dir/>
          <dgm:animOne val="branch"/>
          <dgm:animLvl val="lvl"/>
          <dgm:resizeHandles/>
        </dgm:presLayoutVars>
      </dgm:prSet>
      <dgm:spPr/>
    </dgm:pt>
    <dgm:pt modelId="{C07071EE-6DEE-40C3-A32D-9715729EAD32}" type="pres">
      <dgm:prSet presAssocID="{5D40EA92-4933-4CB1-BDA3-4DCC3F0AE919}" presName="hierRoot1" presStyleCnt="0">
        <dgm:presLayoutVars>
          <dgm:hierBranch val="init"/>
        </dgm:presLayoutVars>
      </dgm:prSet>
      <dgm:spPr/>
    </dgm:pt>
    <dgm:pt modelId="{9D18CB18-344D-4056-95A9-7D90F31B0787}" type="pres">
      <dgm:prSet presAssocID="{5D40EA92-4933-4CB1-BDA3-4DCC3F0AE919}" presName="rootComposite1" presStyleCnt="0"/>
      <dgm:spPr/>
    </dgm:pt>
    <dgm:pt modelId="{9859D60E-1189-48E0-A0CD-94CF2DC561AA}" type="pres">
      <dgm:prSet presAssocID="{5D40EA92-4933-4CB1-BDA3-4DCC3F0AE919}" presName="rootText1" presStyleLbl="node0" presStyleIdx="0" presStyleCnt="1" custScaleX="930001" custScaleY="132291">
        <dgm:presLayoutVars>
          <dgm:chPref val="3"/>
        </dgm:presLayoutVars>
      </dgm:prSet>
      <dgm:spPr/>
    </dgm:pt>
    <dgm:pt modelId="{8CD3C26A-B949-46D3-8941-5DBFE9DD6FF0}" type="pres">
      <dgm:prSet presAssocID="{5D40EA92-4933-4CB1-BDA3-4DCC3F0AE919}" presName="rootConnector1" presStyleLbl="node1" presStyleIdx="0" presStyleCnt="0"/>
      <dgm:spPr/>
    </dgm:pt>
    <dgm:pt modelId="{85479B00-1644-48DA-91A2-9EEB08B4D63B}" type="pres">
      <dgm:prSet presAssocID="{5D40EA92-4933-4CB1-BDA3-4DCC3F0AE919}" presName="hierChild2" presStyleCnt="0"/>
      <dgm:spPr/>
    </dgm:pt>
    <dgm:pt modelId="{0CD7E7F8-AFA4-486A-B175-8B75F67A647B}" type="pres">
      <dgm:prSet presAssocID="{9FCB1920-191B-4F5A-AD1C-73017B518551}" presName="Name37" presStyleLbl="parChTrans1D2" presStyleIdx="0" presStyleCnt="4"/>
      <dgm:spPr/>
    </dgm:pt>
    <dgm:pt modelId="{894075C1-542C-40D6-8F68-AF5F024AA01A}" type="pres">
      <dgm:prSet presAssocID="{49BD293A-7536-4714-9F3A-7C2BA6394F39}" presName="hierRoot2" presStyleCnt="0">
        <dgm:presLayoutVars>
          <dgm:hierBranch val="init"/>
        </dgm:presLayoutVars>
      </dgm:prSet>
      <dgm:spPr/>
    </dgm:pt>
    <dgm:pt modelId="{81319B6E-5E47-40F9-B428-DC67E80109E4}" type="pres">
      <dgm:prSet presAssocID="{49BD293A-7536-4714-9F3A-7C2BA6394F39}" presName="rootComposite" presStyleCnt="0"/>
      <dgm:spPr/>
    </dgm:pt>
    <dgm:pt modelId="{3D1E5AE6-BFB7-4E65-8DD7-B2E95C40C076}" type="pres">
      <dgm:prSet presAssocID="{49BD293A-7536-4714-9F3A-7C2BA6394F39}" presName="rootText" presStyleLbl="node2" presStyleIdx="0" presStyleCnt="4" custScaleX="279000" custScaleY="115100">
        <dgm:presLayoutVars>
          <dgm:chPref val="3"/>
        </dgm:presLayoutVars>
      </dgm:prSet>
      <dgm:spPr/>
    </dgm:pt>
    <dgm:pt modelId="{94E03857-56B0-4218-A0F5-9424DD6F0117}" type="pres">
      <dgm:prSet presAssocID="{49BD293A-7536-4714-9F3A-7C2BA6394F39}" presName="rootConnector" presStyleLbl="node2" presStyleIdx="0" presStyleCnt="4"/>
      <dgm:spPr/>
    </dgm:pt>
    <dgm:pt modelId="{D3260079-BE77-4E65-B128-CE1D93494549}" type="pres">
      <dgm:prSet presAssocID="{49BD293A-7536-4714-9F3A-7C2BA6394F39}" presName="hierChild4" presStyleCnt="0"/>
      <dgm:spPr/>
    </dgm:pt>
    <dgm:pt modelId="{B759213F-1FEE-4563-9E1E-65E82DCF7527}" type="pres">
      <dgm:prSet presAssocID="{7B27339B-340D-4C56-A38E-1895EE06852C}" presName="Name37" presStyleLbl="parChTrans1D3" presStyleIdx="0" presStyleCnt="13"/>
      <dgm:spPr/>
    </dgm:pt>
    <dgm:pt modelId="{B6CAFD7D-B69F-445E-8495-7E1DE4A3D5FE}" type="pres">
      <dgm:prSet presAssocID="{37C73C45-CD8B-4AAC-9F01-568738FD0147}" presName="hierRoot2" presStyleCnt="0">
        <dgm:presLayoutVars>
          <dgm:hierBranch val="init"/>
        </dgm:presLayoutVars>
      </dgm:prSet>
      <dgm:spPr/>
    </dgm:pt>
    <dgm:pt modelId="{A6177810-67E3-41D4-8811-05563D0E0D58}" type="pres">
      <dgm:prSet presAssocID="{37C73C45-CD8B-4AAC-9F01-568738FD0147}" presName="rootComposite" presStyleCnt="0"/>
      <dgm:spPr/>
    </dgm:pt>
    <dgm:pt modelId="{E40BD613-946F-42FE-A368-BF2F808C9336}" type="pres">
      <dgm:prSet presAssocID="{37C73C45-CD8B-4AAC-9F01-568738FD0147}" presName="rootText" presStyleLbl="node3" presStyleIdx="0" presStyleCnt="13" custScaleX="159196">
        <dgm:presLayoutVars>
          <dgm:chPref val="3"/>
        </dgm:presLayoutVars>
      </dgm:prSet>
      <dgm:spPr/>
    </dgm:pt>
    <dgm:pt modelId="{3C00F08E-8EF3-49BD-BA83-BBA178A91D37}" type="pres">
      <dgm:prSet presAssocID="{37C73C45-CD8B-4AAC-9F01-568738FD0147}" presName="rootConnector" presStyleLbl="node3" presStyleIdx="0" presStyleCnt="13"/>
      <dgm:spPr/>
    </dgm:pt>
    <dgm:pt modelId="{C986A7C9-7585-488C-AB14-E18CFE56427E}" type="pres">
      <dgm:prSet presAssocID="{37C73C45-CD8B-4AAC-9F01-568738FD0147}" presName="hierChild4" presStyleCnt="0"/>
      <dgm:spPr/>
    </dgm:pt>
    <dgm:pt modelId="{93C05373-0900-4A46-A0FB-0002D6F21C95}" type="pres">
      <dgm:prSet presAssocID="{37C73C45-CD8B-4AAC-9F01-568738FD0147}" presName="hierChild5" presStyleCnt="0"/>
      <dgm:spPr/>
    </dgm:pt>
    <dgm:pt modelId="{55C11D2E-4BDD-4DA7-9C9D-94758F6083FD}" type="pres">
      <dgm:prSet presAssocID="{9960DAF5-0B44-4A22-A9F7-9BF7B124AA56}" presName="Name37" presStyleLbl="parChTrans1D3" presStyleIdx="1" presStyleCnt="13"/>
      <dgm:spPr/>
    </dgm:pt>
    <dgm:pt modelId="{CFCFC8D7-5AA9-4329-8714-F583ED2B14EE}" type="pres">
      <dgm:prSet presAssocID="{907FBDA7-4EF0-46AA-B111-0C09A82F23F9}" presName="hierRoot2" presStyleCnt="0">
        <dgm:presLayoutVars>
          <dgm:hierBranch val="init"/>
        </dgm:presLayoutVars>
      </dgm:prSet>
      <dgm:spPr/>
    </dgm:pt>
    <dgm:pt modelId="{2C025A5D-8EEE-4732-8108-C4BC5C842793}" type="pres">
      <dgm:prSet presAssocID="{907FBDA7-4EF0-46AA-B111-0C09A82F23F9}" presName="rootComposite" presStyleCnt="0"/>
      <dgm:spPr/>
    </dgm:pt>
    <dgm:pt modelId="{386A24F5-9B29-49B0-992E-D1D603C815AD}" type="pres">
      <dgm:prSet presAssocID="{907FBDA7-4EF0-46AA-B111-0C09A82F23F9}" presName="rootText" presStyleLbl="node3" presStyleIdx="1" presStyleCnt="13" custScaleX="159196" custScaleY="176067">
        <dgm:presLayoutVars>
          <dgm:chPref val="3"/>
        </dgm:presLayoutVars>
      </dgm:prSet>
      <dgm:spPr/>
    </dgm:pt>
    <dgm:pt modelId="{4CD64D3C-F839-4464-A354-B0B75CF91ED7}" type="pres">
      <dgm:prSet presAssocID="{907FBDA7-4EF0-46AA-B111-0C09A82F23F9}" presName="rootConnector" presStyleLbl="node3" presStyleIdx="1" presStyleCnt="13"/>
      <dgm:spPr/>
    </dgm:pt>
    <dgm:pt modelId="{41C515B1-D936-4E6C-BD47-C486B9E60C75}" type="pres">
      <dgm:prSet presAssocID="{907FBDA7-4EF0-46AA-B111-0C09A82F23F9}" presName="hierChild4" presStyleCnt="0"/>
      <dgm:spPr/>
    </dgm:pt>
    <dgm:pt modelId="{5F2EE0D6-6F91-4488-B0DA-C0F4E10A3C16}" type="pres">
      <dgm:prSet presAssocID="{907FBDA7-4EF0-46AA-B111-0C09A82F23F9}" presName="hierChild5" presStyleCnt="0"/>
      <dgm:spPr/>
    </dgm:pt>
    <dgm:pt modelId="{8C34645D-DED3-4FA7-8C20-31DC64D1022D}" type="pres">
      <dgm:prSet presAssocID="{6AE149E9-8BB4-4701-8DB8-7645F1CF04DE}" presName="Name37" presStyleLbl="parChTrans1D3" presStyleIdx="2" presStyleCnt="13"/>
      <dgm:spPr/>
    </dgm:pt>
    <dgm:pt modelId="{A3187B1E-5BBB-44B8-8BB1-2F6D8EA7628B}" type="pres">
      <dgm:prSet presAssocID="{EE0E2509-31CA-43DD-9902-4F218B0BCCA2}" presName="hierRoot2" presStyleCnt="0">
        <dgm:presLayoutVars>
          <dgm:hierBranch val="init"/>
        </dgm:presLayoutVars>
      </dgm:prSet>
      <dgm:spPr/>
    </dgm:pt>
    <dgm:pt modelId="{4760162A-39A3-43EF-A053-506E5894083D}" type="pres">
      <dgm:prSet presAssocID="{EE0E2509-31CA-43DD-9902-4F218B0BCCA2}" presName="rootComposite" presStyleCnt="0"/>
      <dgm:spPr/>
    </dgm:pt>
    <dgm:pt modelId="{E1497A94-FC19-47EC-BED8-517A211720FC}" type="pres">
      <dgm:prSet presAssocID="{EE0E2509-31CA-43DD-9902-4F218B0BCCA2}" presName="rootText" presStyleLbl="node3" presStyleIdx="2" presStyleCnt="13" custScaleX="159196" custScaleY="144887">
        <dgm:presLayoutVars>
          <dgm:chPref val="3"/>
        </dgm:presLayoutVars>
      </dgm:prSet>
      <dgm:spPr/>
    </dgm:pt>
    <dgm:pt modelId="{94A94730-209A-42AB-AADF-399DE5E1CC6A}" type="pres">
      <dgm:prSet presAssocID="{EE0E2509-31CA-43DD-9902-4F218B0BCCA2}" presName="rootConnector" presStyleLbl="node3" presStyleIdx="2" presStyleCnt="13"/>
      <dgm:spPr/>
    </dgm:pt>
    <dgm:pt modelId="{9427475B-45AC-4658-85BB-B675B28A02ED}" type="pres">
      <dgm:prSet presAssocID="{EE0E2509-31CA-43DD-9902-4F218B0BCCA2}" presName="hierChild4" presStyleCnt="0"/>
      <dgm:spPr/>
    </dgm:pt>
    <dgm:pt modelId="{31E93F2C-CEBA-4F7F-BCD4-9856B14D6A29}" type="pres">
      <dgm:prSet presAssocID="{EE0E2509-31CA-43DD-9902-4F218B0BCCA2}" presName="hierChild5" presStyleCnt="0"/>
      <dgm:spPr/>
    </dgm:pt>
    <dgm:pt modelId="{9D866DB3-018A-4DD5-988C-0439B3F15124}" type="pres">
      <dgm:prSet presAssocID="{1935A505-C9FA-4825-825F-BEAC1199112C}" presName="Name37" presStyleLbl="parChTrans1D3" presStyleIdx="3" presStyleCnt="13"/>
      <dgm:spPr/>
    </dgm:pt>
    <dgm:pt modelId="{8528DAAF-9916-4721-9CD8-7A4314A3BC52}" type="pres">
      <dgm:prSet presAssocID="{B0F2D39E-078D-49AA-AEE0-6C09F98A09EA}" presName="hierRoot2" presStyleCnt="0">
        <dgm:presLayoutVars>
          <dgm:hierBranch val="init"/>
        </dgm:presLayoutVars>
      </dgm:prSet>
      <dgm:spPr/>
    </dgm:pt>
    <dgm:pt modelId="{6E37589D-30B1-436E-A825-457024F12E42}" type="pres">
      <dgm:prSet presAssocID="{B0F2D39E-078D-49AA-AEE0-6C09F98A09EA}" presName="rootComposite" presStyleCnt="0"/>
      <dgm:spPr/>
    </dgm:pt>
    <dgm:pt modelId="{F1552EFA-0288-4720-A7F0-82161B9DC0D2}" type="pres">
      <dgm:prSet presAssocID="{B0F2D39E-078D-49AA-AEE0-6C09F98A09EA}" presName="rootText" presStyleLbl="node3" presStyleIdx="3" presStyleCnt="13" custScaleX="159196">
        <dgm:presLayoutVars>
          <dgm:chPref val="3"/>
        </dgm:presLayoutVars>
      </dgm:prSet>
      <dgm:spPr/>
    </dgm:pt>
    <dgm:pt modelId="{C9237586-E02D-46F3-9DD4-6A15D21ED4E3}" type="pres">
      <dgm:prSet presAssocID="{B0F2D39E-078D-49AA-AEE0-6C09F98A09EA}" presName="rootConnector" presStyleLbl="node3" presStyleIdx="3" presStyleCnt="13"/>
      <dgm:spPr/>
    </dgm:pt>
    <dgm:pt modelId="{E3DFE8F0-B498-4864-88D0-A922F649F942}" type="pres">
      <dgm:prSet presAssocID="{B0F2D39E-078D-49AA-AEE0-6C09F98A09EA}" presName="hierChild4" presStyleCnt="0"/>
      <dgm:spPr/>
    </dgm:pt>
    <dgm:pt modelId="{6AE4813D-1E20-4C04-A587-EFDA0072BF49}" type="pres">
      <dgm:prSet presAssocID="{B0F2D39E-078D-49AA-AEE0-6C09F98A09EA}" presName="hierChild5" presStyleCnt="0"/>
      <dgm:spPr/>
    </dgm:pt>
    <dgm:pt modelId="{7F270F50-3FBF-434A-94A1-F9DF9E99E8FD}" type="pres">
      <dgm:prSet presAssocID="{24C04C18-9B40-4BA1-AED6-FB37EA4F49E8}" presName="Name37" presStyleLbl="parChTrans1D3" presStyleIdx="4" presStyleCnt="13"/>
      <dgm:spPr/>
    </dgm:pt>
    <dgm:pt modelId="{85623A29-07D8-4759-99A7-196A854B44C3}" type="pres">
      <dgm:prSet presAssocID="{023F8DA9-21C8-4AF5-8AFE-1CEA7C5ADA8D}" presName="hierRoot2" presStyleCnt="0">
        <dgm:presLayoutVars>
          <dgm:hierBranch val="init"/>
        </dgm:presLayoutVars>
      </dgm:prSet>
      <dgm:spPr/>
    </dgm:pt>
    <dgm:pt modelId="{E6FF51D1-D4DC-401F-BC27-ACE9D78FE09A}" type="pres">
      <dgm:prSet presAssocID="{023F8DA9-21C8-4AF5-8AFE-1CEA7C5ADA8D}" presName="rootComposite" presStyleCnt="0"/>
      <dgm:spPr/>
    </dgm:pt>
    <dgm:pt modelId="{495AF7E3-AC50-4386-94F4-103B4119C3C0}" type="pres">
      <dgm:prSet presAssocID="{023F8DA9-21C8-4AF5-8AFE-1CEA7C5ADA8D}" presName="rootText" presStyleLbl="node3" presStyleIdx="4" presStyleCnt="13" custScaleX="159196">
        <dgm:presLayoutVars>
          <dgm:chPref val="3"/>
        </dgm:presLayoutVars>
      </dgm:prSet>
      <dgm:spPr/>
    </dgm:pt>
    <dgm:pt modelId="{77F3C9DD-BD1C-4C61-BA95-8C3EC3C9248A}" type="pres">
      <dgm:prSet presAssocID="{023F8DA9-21C8-4AF5-8AFE-1CEA7C5ADA8D}" presName="rootConnector" presStyleLbl="node3" presStyleIdx="4" presStyleCnt="13"/>
      <dgm:spPr/>
    </dgm:pt>
    <dgm:pt modelId="{8CFD2BB4-4ADA-4136-8919-92DA54E20FBA}" type="pres">
      <dgm:prSet presAssocID="{023F8DA9-21C8-4AF5-8AFE-1CEA7C5ADA8D}" presName="hierChild4" presStyleCnt="0"/>
      <dgm:spPr/>
    </dgm:pt>
    <dgm:pt modelId="{22F36D0A-98AC-4CA0-8A7D-8A3D31089670}" type="pres">
      <dgm:prSet presAssocID="{023F8DA9-21C8-4AF5-8AFE-1CEA7C5ADA8D}" presName="hierChild5" presStyleCnt="0"/>
      <dgm:spPr/>
    </dgm:pt>
    <dgm:pt modelId="{5DC6A903-9439-4BCF-BFD9-61C51C23A7C0}" type="pres">
      <dgm:prSet presAssocID="{49BD293A-7536-4714-9F3A-7C2BA6394F39}" presName="hierChild5" presStyleCnt="0"/>
      <dgm:spPr/>
    </dgm:pt>
    <dgm:pt modelId="{534634DA-3A1F-43CA-8735-BEADF7B7FF60}" type="pres">
      <dgm:prSet presAssocID="{EB1A1706-0AA4-4B28-AB81-C8DD3E6C94D3}" presName="Name37" presStyleLbl="parChTrans1D2" presStyleIdx="1" presStyleCnt="4"/>
      <dgm:spPr/>
    </dgm:pt>
    <dgm:pt modelId="{26F40AA2-0229-4DFF-A07B-BCC986F44EF1}" type="pres">
      <dgm:prSet presAssocID="{0B4ABA33-CA21-48DB-B0D2-A52C56304CBE}" presName="hierRoot2" presStyleCnt="0">
        <dgm:presLayoutVars>
          <dgm:hierBranch val="init"/>
        </dgm:presLayoutVars>
      </dgm:prSet>
      <dgm:spPr/>
    </dgm:pt>
    <dgm:pt modelId="{263342DD-D158-4AF6-BCFA-B4640117452A}" type="pres">
      <dgm:prSet presAssocID="{0B4ABA33-CA21-48DB-B0D2-A52C56304CBE}" presName="rootComposite" presStyleCnt="0"/>
      <dgm:spPr/>
    </dgm:pt>
    <dgm:pt modelId="{47B2EB08-B494-41EB-B663-C8897B28B33A}" type="pres">
      <dgm:prSet presAssocID="{0B4ABA33-CA21-48DB-B0D2-A52C56304CBE}" presName="rootText" presStyleLbl="node2" presStyleIdx="1" presStyleCnt="4" custScaleX="246808" custScaleY="114462">
        <dgm:presLayoutVars>
          <dgm:chPref val="3"/>
        </dgm:presLayoutVars>
      </dgm:prSet>
      <dgm:spPr/>
    </dgm:pt>
    <dgm:pt modelId="{D73D16B8-3837-4C31-BD1A-2373DC566C61}" type="pres">
      <dgm:prSet presAssocID="{0B4ABA33-CA21-48DB-B0D2-A52C56304CBE}" presName="rootConnector" presStyleLbl="node2" presStyleIdx="1" presStyleCnt="4"/>
      <dgm:spPr/>
    </dgm:pt>
    <dgm:pt modelId="{C869CF0B-2C20-4FBC-A2D3-1F7D429D01A6}" type="pres">
      <dgm:prSet presAssocID="{0B4ABA33-CA21-48DB-B0D2-A52C56304CBE}" presName="hierChild4" presStyleCnt="0"/>
      <dgm:spPr/>
    </dgm:pt>
    <dgm:pt modelId="{F0E85253-7F85-47E8-97D3-8B8FE5E8B230}" type="pres">
      <dgm:prSet presAssocID="{39F0178C-6E49-482C-AA9C-5F3EF359C31C}" presName="Name37" presStyleLbl="parChTrans1D3" presStyleIdx="5" presStyleCnt="13"/>
      <dgm:spPr/>
    </dgm:pt>
    <dgm:pt modelId="{7DED8824-8855-4231-9C1D-23645A0604EE}" type="pres">
      <dgm:prSet presAssocID="{A3FA1860-9A3A-4ABF-A814-2C39A3BCB0CB}" presName="hierRoot2" presStyleCnt="0">
        <dgm:presLayoutVars>
          <dgm:hierBranch val="init"/>
        </dgm:presLayoutVars>
      </dgm:prSet>
      <dgm:spPr/>
    </dgm:pt>
    <dgm:pt modelId="{2C1866CC-2A46-47DD-967E-C34672E0E0C5}" type="pres">
      <dgm:prSet presAssocID="{A3FA1860-9A3A-4ABF-A814-2C39A3BCB0CB}" presName="rootComposite" presStyleCnt="0"/>
      <dgm:spPr/>
    </dgm:pt>
    <dgm:pt modelId="{43E69BE8-D709-4AEE-8D65-2444A0D1C321}" type="pres">
      <dgm:prSet presAssocID="{A3FA1860-9A3A-4ABF-A814-2C39A3BCB0CB}" presName="rootText" presStyleLbl="node3" presStyleIdx="5" presStyleCnt="13" custScaleX="159196" custScaleY="134809" custLinFactNeighborX="2413" custLinFactNeighborY="-7241">
        <dgm:presLayoutVars>
          <dgm:chPref val="3"/>
        </dgm:presLayoutVars>
      </dgm:prSet>
      <dgm:spPr/>
    </dgm:pt>
    <dgm:pt modelId="{A478D11A-F038-4649-8B50-C89E14A3CCC0}" type="pres">
      <dgm:prSet presAssocID="{A3FA1860-9A3A-4ABF-A814-2C39A3BCB0CB}" presName="rootConnector" presStyleLbl="node3" presStyleIdx="5" presStyleCnt="13"/>
      <dgm:spPr/>
    </dgm:pt>
    <dgm:pt modelId="{00958F0A-8BA1-456A-92D6-30BAEEE1612F}" type="pres">
      <dgm:prSet presAssocID="{A3FA1860-9A3A-4ABF-A814-2C39A3BCB0CB}" presName="hierChild4" presStyleCnt="0"/>
      <dgm:spPr/>
    </dgm:pt>
    <dgm:pt modelId="{EFAAB2CC-C0CC-495A-8D49-BFA97B7D6C52}" type="pres">
      <dgm:prSet presAssocID="{A3FA1860-9A3A-4ABF-A814-2C39A3BCB0CB}" presName="hierChild5" presStyleCnt="0"/>
      <dgm:spPr/>
    </dgm:pt>
    <dgm:pt modelId="{BB21DCA3-6118-4C78-9C6B-01A2A0D46B53}" type="pres">
      <dgm:prSet presAssocID="{A61A95F0-E2E5-4866-8A26-67945C0FD8C6}" presName="Name37" presStyleLbl="parChTrans1D3" presStyleIdx="6" presStyleCnt="13"/>
      <dgm:spPr/>
    </dgm:pt>
    <dgm:pt modelId="{35A88C5D-3CE3-4D2B-B19C-B72304593577}" type="pres">
      <dgm:prSet presAssocID="{8D5A7A36-EE4C-439E-ACCC-EF6C21572ABB}" presName="hierRoot2" presStyleCnt="0">
        <dgm:presLayoutVars>
          <dgm:hierBranch val="init"/>
        </dgm:presLayoutVars>
      </dgm:prSet>
      <dgm:spPr/>
    </dgm:pt>
    <dgm:pt modelId="{72ECD07C-39AB-46F8-A5D3-62A3071F4C75}" type="pres">
      <dgm:prSet presAssocID="{8D5A7A36-EE4C-439E-ACCC-EF6C21572ABB}" presName="rootComposite" presStyleCnt="0"/>
      <dgm:spPr/>
    </dgm:pt>
    <dgm:pt modelId="{7C3A0AF7-903D-4EC1-96AC-0B027D020ABD}" type="pres">
      <dgm:prSet presAssocID="{8D5A7A36-EE4C-439E-ACCC-EF6C21572ABB}" presName="rootText" presStyleLbl="node3" presStyleIdx="6" presStyleCnt="13" custScaleX="159196">
        <dgm:presLayoutVars>
          <dgm:chPref val="3"/>
        </dgm:presLayoutVars>
      </dgm:prSet>
      <dgm:spPr/>
    </dgm:pt>
    <dgm:pt modelId="{8705633A-D0EB-4BBC-B589-F90083F884C3}" type="pres">
      <dgm:prSet presAssocID="{8D5A7A36-EE4C-439E-ACCC-EF6C21572ABB}" presName="rootConnector" presStyleLbl="node3" presStyleIdx="6" presStyleCnt="13"/>
      <dgm:spPr/>
    </dgm:pt>
    <dgm:pt modelId="{2044B511-E8CF-4748-B342-08BEE66A4A3F}" type="pres">
      <dgm:prSet presAssocID="{8D5A7A36-EE4C-439E-ACCC-EF6C21572ABB}" presName="hierChild4" presStyleCnt="0"/>
      <dgm:spPr/>
    </dgm:pt>
    <dgm:pt modelId="{78F546AE-6F37-459F-9F3E-D8C6C687C68B}" type="pres">
      <dgm:prSet presAssocID="{8D5A7A36-EE4C-439E-ACCC-EF6C21572ABB}" presName="hierChild5" presStyleCnt="0"/>
      <dgm:spPr/>
    </dgm:pt>
    <dgm:pt modelId="{F2B6D3B8-0E66-4805-B9AE-40C774B59474}" type="pres">
      <dgm:prSet presAssocID="{976601FD-BA34-4E04-AB34-AEDBE3AE9968}" presName="Name37" presStyleLbl="parChTrans1D3" presStyleIdx="7" presStyleCnt="13"/>
      <dgm:spPr/>
    </dgm:pt>
    <dgm:pt modelId="{D7F21DF9-87D1-49F0-B619-10349D4D0E50}" type="pres">
      <dgm:prSet presAssocID="{DD34EF80-7EF0-4AD7-8FC2-4CBA43201EA3}" presName="hierRoot2" presStyleCnt="0">
        <dgm:presLayoutVars>
          <dgm:hierBranch val="init"/>
        </dgm:presLayoutVars>
      </dgm:prSet>
      <dgm:spPr/>
    </dgm:pt>
    <dgm:pt modelId="{F44B7337-4890-409D-9A33-F669A5D7A1A0}" type="pres">
      <dgm:prSet presAssocID="{DD34EF80-7EF0-4AD7-8FC2-4CBA43201EA3}" presName="rootComposite" presStyleCnt="0"/>
      <dgm:spPr/>
    </dgm:pt>
    <dgm:pt modelId="{8E4433E4-9455-4DB3-8B14-0AD1CA00861A}" type="pres">
      <dgm:prSet presAssocID="{DD34EF80-7EF0-4AD7-8FC2-4CBA43201EA3}" presName="rootText" presStyleLbl="node3" presStyleIdx="7" presStyleCnt="13" custScaleX="159196" custScaleY="156992">
        <dgm:presLayoutVars>
          <dgm:chPref val="3"/>
        </dgm:presLayoutVars>
      </dgm:prSet>
      <dgm:spPr/>
    </dgm:pt>
    <dgm:pt modelId="{33549272-78CC-4ACB-860E-F8F3899CF56E}" type="pres">
      <dgm:prSet presAssocID="{DD34EF80-7EF0-4AD7-8FC2-4CBA43201EA3}" presName="rootConnector" presStyleLbl="node3" presStyleIdx="7" presStyleCnt="13"/>
      <dgm:spPr/>
    </dgm:pt>
    <dgm:pt modelId="{FE14A9F5-69EB-48B9-BA99-DB96F6AE88C3}" type="pres">
      <dgm:prSet presAssocID="{DD34EF80-7EF0-4AD7-8FC2-4CBA43201EA3}" presName="hierChild4" presStyleCnt="0"/>
      <dgm:spPr/>
    </dgm:pt>
    <dgm:pt modelId="{731D5B18-34B9-494D-B3CA-3D2F00128D7A}" type="pres">
      <dgm:prSet presAssocID="{DD34EF80-7EF0-4AD7-8FC2-4CBA43201EA3}" presName="hierChild5" presStyleCnt="0"/>
      <dgm:spPr/>
    </dgm:pt>
    <dgm:pt modelId="{CD0FEF5B-E5EE-41CD-9591-1758BCB214EB}" type="pres">
      <dgm:prSet presAssocID="{0B4ABA33-CA21-48DB-B0D2-A52C56304CBE}" presName="hierChild5" presStyleCnt="0"/>
      <dgm:spPr/>
    </dgm:pt>
    <dgm:pt modelId="{B06FFF9E-76DA-4046-A6A5-6F927880C69C}" type="pres">
      <dgm:prSet presAssocID="{EA8B0BAA-62BF-4B8E-B4DD-D3AA62D8DD2A}" presName="Name37" presStyleLbl="parChTrans1D2" presStyleIdx="2" presStyleCnt="4"/>
      <dgm:spPr/>
    </dgm:pt>
    <dgm:pt modelId="{21E9F35F-D416-4F74-8373-3B2EA6E32CBB}" type="pres">
      <dgm:prSet presAssocID="{D764EE02-87FF-43FA-9491-A0D2FAE06730}" presName="hierRoot2" presStyleCnt="0">
        <dgm:presLayoutVars>
          <dgm:hierBranch val="init"/>
        </dgm:presLayoutVars>
      </dgm:prSet>
      <dgm:spPr/>
    </dgm:pt>
    <dgm:pt modelId="{29EA1D6C-7956-43AB-A488-D4D93785B816}" type="pres">
      <dgm:prSet presAssocID="{D764EE02-87FF-43FA-9491-A0D2FAE06730}" presName="rootComposite" presStyleCnt="0"/>
      <dgm:spPr/>
    </dgm:pt>
    <dgm:pt modelId="{71B86733-C5E4-4F71-993A-5C23CFD0E0EE}" type="pres">
      <dgm:prSet presAssocID="{D764EE02-87FF-43FA-9491-A0D2FAE06730}" presName="rootText" presStyleLbl="node2" presStyleIdx="2" presStyleCnt="4" custScaleX="261116" custScaleY="114462">
        <dgm:presLayoutVars>
          <dgm:chPref val="3"/>
        </dgm:presLayoutVars>
      </dgm:prSet>
      <dgm:spPr/>
    </dgm:pt>
    <dgm:pt modelId="{C25919D2-A44E-4161-BA47-FFB354158F44}" type="pres">
      <dgm:prSet presAssocID="{D764EE02-87FF-43FA-9491-A0D2FAE06730}" presName="rootConnector" presStyleLbl="node2" presStyleIdx="2" presStyleCnt="4"/>
      <dgm:spPr/>
    </dgm:pt>
    <dgm:pt modelId="{C3366566-1937-41C8-8E24-EC39F95502D1}" type="pres">
      <dgm:prSet presAssocID="{D764EE02-87FF-43FA-9491-A0D2FAE06730}" presName="hierChild4" presStyleCnt="0"/>
      <dgm:spPr/>
    </dgm:pt>
    <dgm:pt modelId="{9406CCEB-716F-459E-9D44-2E71D9E7F819}" type="pres">
      <dgm:prSet presAssocID="{407679CD-E0DC-499A-AFA6-F7CBD2ADAA02}" presName="Name37" presStyleLbl="parChTrans1D3" presStyleIdx="8" presStyleCnt="13"/>
      <dgm:spPr/>
    </dgm:pt>
    <dgm:pt modelId="{17329970-9075-4760-B3D3-FBEA180D0654}" type="pres">
      <dgm:prSet presAssocID="{F79074B7-ED7F-44A6-B4A2-C795307AE09D}" presName="hierRoot2" presStyleCnt="0">
        <dgm:presLayoutVars>
          <dgm:hierBranch val="init"/>
        </dgm:presLayoutVars>
      </dgm:prSet>
      <dgm:spPr/>
    </dgm:pt>
    <dgm:pt modelId="{8D03D47B-7871-412D-80B2-ADD9E3672BB0}" type="pres">
      <dgm:prSet presAssocID="{F79074B7-ED7F-44A6-B4A2-C795307AE09D}" presName="rootComposite" presStyleCnt="0"/>
      <dgm:spPr/>
    </dgm:pt>
    <dgm:pt modelId="{68E605DA-602C-45DE-9FD2-0AAD2E98FAE8}" type="pres">
      <dgm:prSet presAssocID="{F79074B7-ED7F-44A6-B4A2-C795307AE09D}" presName="rootText" presStyleLbl="node3" presStyleIdx="8" presStyleCnt="13" custScaleX="159196">
        <dgm:presLayoutVars>
          <dgm:chPref val="3"/>
        </dgm:presLayoutVars>
      </dgm:prSet>
      <dgm:spPr/>
    </dgm:pt>
    <dgm:pt modelId="{FD033E46-0747-4125-B542-1958BEDD56C4}" type="pres">
      <dgm:prSet presAssocID="{F79074B7-ED7F-44A6-B4A2-C795307AE09D}" presName="rootConnector" presStyleLbl="node3" presStyleIdx="8" presStyleCnt="13"/>
      <dgm:spPr/>
    </dgm:pt>
    <dgm:pt modelId="{586F4FEB-842E-4880-8A19-0AAF6CCEE608}" type="pres">
      <dgm:prSet presAssocID="{F79074B7-ED7F-44A6-B4A2-C795307AE09D}" presName="hierChild4" presStyleCnt="0"/>
      <dgm:spPr/>
    </dgm:pt>
    <dgm:pt modelId="{DF72093B-D92D-4992-87F4-B58FE6E80D1C}" type="pres">
      <dgm:prSet presAssocID="{F79074B7-ED7F-44A6-B4A2-C795307AE09D}" presName="hierChild5" presStyleCnt="0"/>
      <dgm:spPr/>
    </dgm:pt>
    <dgm:pt modelId="{82AE8F43-2F7E-44CE-9D7A-F028FA6A5DDC}" type="pres">
      <dgm:prSet presAssocID="{B7F91FB7-B9DD-4542-AD76-FF49902A0661}" presName="Name37" presStyleLbl="parChTrans1D3" presStyleIdx="9" presStyleCnt="13"/>
      <dgm:spPr/>
    </dgm:pt>
    <dgm:pt modelId="{D314AA67-5095-454E-84E5-7D414ED6D035}" type="pres">
      <dgm:prSet presAssocID="{36586EC0-FAB1-4FC9-819C-557743967200}" presName="hierRoot2" presStyleCnt="0">
        <dgm:presLayoutVars>
          <dgm:hierBranch val="init"/>
        </dgm:presLayoutVars>
      </dgm:prSet>
      <dgm:spPr/>
    </dgm:pt>
    <dgm:pt modelId="{CA55860A-817B-4195-B961-585D4AFF520D}" type="pres">
      <dgm:prSet presAssocID="{36586EC0-FAB1-4FC9-819C-557743967200}" presName="rootComposite" presStyleCnt="0"/>
      <dgm:spPr/>
    </dgm:pt>
    <dgm:pt modelId="{828F7804-511C-4216-868D-699EF4DEE62A}" type="pres">
      <dgm:prSet presAssocID="{36586EC0-FAB1-4FC9-819C-557743967200}" presName="rootText" presStyleLbl="node3" presStyleIdx="9" presStyleCnt="13" custScaleX="159196">
        <dgm:presLayoutVars>
          <dgm:chPref val="3"/>
        </dgm:presLayoutVars>
      </dgm:prSet>
      <dgm:spPr/>
    </dgm:pt>
    <dgm:pt modelId="{BCB2804F-9E9E-421F-BF05-FAFE9FB4E528}" type="pres">
      <dgm:prSet presAssocID="{36586EC0-FAB1-4FC9-819C-557743967200}" presName="rootConnector" presStyleLbl="node3" presStyleIdx="9" presStyleCnt="13"/>
      <dgm:spPr/>
    </dgm:pt>
    <dgm:pt modelId="{EDE6B033-A29E-437E-B259-6CDD373B048D}" type="pres">
      <dgm:prSet presAssocID="{36586EC0-FAB1-4FC9-819C-557743967200}" presName="hierChild4" presStyleCnt="0"/>
      <dgm:spPr/>
    </dgm:pt>
    <dgm:pt modelId="{2B49AEEC-0D7B-4EA1-9358-567B6F05161E}" type="pres">
      <dgm:prSet presAssocID="{36586EC0-FAB1-4FC9-819C-557743967200}" presName="hierChild5" presStyleCnt="0"/>
      <dgm:spPr/>
    </dgm:pt>
    <dgm:pt modelId="{268D6F1F-7271-4BF8-97E8-62843A34915C}" type="pres">
      <dgm:prSet presAssocID="{2282D708-A3AE-401E-9671-7E07D4C5ED5C}" presName="Name37" presStyleLbl="parChTrans1D3" presStyleIdx="10" presStyleCnt="13"/>
      <dgm:spPr/>
    </dgm:pt>
    <dgm:pt modelId="{EA5D1EBA-BBBE-4189-A453-3EE21E51E97D}" type="pres">
      <dgm:prSet presAssocID="{CE09485D-C6C1-4927-8299-82B9CB4CFF76}" presName="hierRoot2" presStyleCnt="0">
        <dgm:presLayoutVars>
          <dgm:hierBranch val="init"/>
        </dgm:presLayoutVars>
      </dgm:prSet>
      <dgm:spPr/>
    </dgm:pt>
    <dgm:pt modelId="{01E23BF4-61BB-4E32-8E5E-DF042140DD57}" type="pres">
      <dgm:prSet presAssocID="{CE09485D-C6C1-4927-8299-82B9CB4CFF76}" presName="rootComposite" presStyleCnt="0"/>
      <dgm:spPr/>
    </dgm:pt>
    <dgm:pt modelId="{75839210-F248-4343-B326-7CE060EC6B0D}" type="pres">
      <dgm:prSet presAssocID="{CE09485D-C6C1-4927-8299-82B9CB4CFF76}" presName="rootText" presStyleLbl="node3" presStyleIdx="10" presStyleCnt="13" custScaleX="159196" custScaleY="236790">
        <dgm:presLayoutVars>
          <dgm:chPref val="3"/>
        </dgm:presLayoutVars>
      </dgm:prSet>
      <dgm:spPr/>
    </dgm:pt>
    <dgm:pt modelId="{80F4D32E-8696-4419-9BA6-06360812E44C}" type="pres">
      <dgm:prSet presAssocID="{CE09485D-C6C1-4927-8299-82B9CB4CFF76}" presName="rootConnector" presStyleLbl="node3" presStyleIdx="10" presStyleCnt="13"/>
      <dgm:spPr/>
    </dgm:pt>
    <dgm:pt modelId="{1B74B14B-921C-4408-92BD-EAE1A89DD691}" type="pres">
      <dgm:prSet presAssocID="{CE09485D-C6C1-4927-8299-82B9CB4CFF76}" presName="hierChild4" presStyleCnt="0"/>
      <dgm:spPr/>
    </dgm:pt>
    <dgm:pt modelId="{F0B2503F-A4E4-4CA7-A194-33E73142B2E8}" type="pres">
      <dgm:prSet presAssocID="{CE09485D-C6C1-4927-8299-82B9CB4CFF76}" presName="hierChild5" presStyleCnt="0"/>
      <dgm:spPr/>
    </dgm:pt>
    <dgm:pt modelId="{EA04B063-67C1-4160-B6FE-83ED98353432}" type="pres">
      <dgm:prSet presAssocID="{D764EE02-87FF-43FA-9491-A0D2FAE06730}" presName="hierChild5" presStyleCnt="0"/>
      <dgm:spPr/>
    </dgm:pt>
    <dgm:pt modelId="{82B6D5D3-A4D1-48B7-A3BD-F09BC5AB3300}" type="pres">
      <dgm:prSet presAssocID="{D3B4A817-F1FE-4584-AD3F-2CA8A7258F29}" presName="Name37" presStyleLbl="parChTrans1D2" presStyleIdx="3" presStyleCnt="4"/>
      <dgm:spPr/>
    </dgm:pt>
    <dgm:pt modelId="{BC00F120-FA92-4C5B-ABF6-481DEC736E32}" type="pres">
      <dgm:prSet presAssocID="{E0B19A23-C586-4775-B760-684225FF8E85}" presName="hierRoot2" presStyleCnt="0">
        <dgm:presLayoutVars>
          <dgm:hierBranch val="init"/>
        </dgm:presLayoutVars>
      </dgm:prSet>
      <dgm:spPr/>
    </dgm:pt>
    <dgm:pt modelId="{29CF1238-F580-4D41-83CD-4F07908BA03E}" type="pres">
      <dgm:prSet presAssocID="{E0B19A23-C586-4775-B760-684225FF8E85}" presName="rootComposite" presStyleCnt="0"/>
      <dgm:spPr/>
    </dgm:pt>
    <dgm:pt modelId="{7E07991C-7ACA-45A5-9139-032786F221F5}" type="pres">
      <dgm:prSet presAssocID="{E0B19A23-C586-4775-B760-684225FF8E85}" presName="rootText" presStyleLbl="node2" presStyleIdx="3" presStyleCnt="4" custScaleX="246808" custScaleY="114462" custLinFactNeighborX="49">
        <dgm:presLayoutVars>
          <dgm:chPref val="3"/>
        </dgm:presLayoutVars>
      </dgm:prSet>
      <dgm:spPr/>
    </dgm:pt>
    <dgm:pt modelId="{612FDF39-668B-455B-957B-748E990116E7}" type="pres">
      <dgm:prSet presAssocID="{E0B19A23-C586-4775-B760-684225FF8E85}" presName="rootConnector" presStyleLbl="node2" presStyleIdx="3" presStyleCnt="4"/>
      <dgm:spPr/>
    </dgm:pt>
    <dgm:pt modelId="{A4877D1F-C90B-46BB-A740-C2CE3DF38475}" type="pres">
      <dgm:prSet presAssocID="{E0B19A23-C586-4775-B760-684225FF8E85}" presName="hierChild4" presStyleCnt="0"/>
      <dgm:spPr/>
    </dgm:pt>
    <dgm:pt modelId="{10BBFF63-0D82-4AAC-BEED-AB139844080F}" type="pres">
      <dgm:prSet presAssocID="{91E34671-9E45-457A-B8E4-2BE76FBAD374}" presName="Name37" presStyleLbl="parChTrans1D3" presStyleIdx="11" presStyleCnt="13"/>
      <dgm:spPr/>
    </dgm:pt>
    <dgm:pt modelId="{9E2CBF4B-D0B8-4EBB-B015-E56B55C298AB}" type="pres">
      <dgm:prSet presAssocID="{8958C2A8-C08D-461D-AB5A-97416382AEF3}" presName="hierRoot2" presStyleCnt="0">
        <dgm:presLayoutVars>
          <dgm:hierBranch val="init"/>
        </dgm:presLayoutVars>
      </dgm:prSet>
      <dgm:spPr/>
    </dgm:pt>
    <dgm:pt modelId="{C85842C5-DF50-48BB-B1DE-7A892580D2D0}" type="pres">
      <dgm:prSet presAssocID="{8958C2A8-C08D-461D-AB5A-97416382AEF3}" presName="rootComposite" presStyleCnt="0"/>
      <dgm:spPr/>
    </dgm:pt>
    <dgm:pt modelId="{29CC5A12-0C30-4B37-B9DE-5B77D8336635}" type="pres">
      <dgm:prSet presAssocID="{8958C2A8-C08D-461D-AB5A-97416382AEF3}" presName="rootText" presStyleLbl="node3" presStyleIdx="11" presStyleCnt="13" custScaleX="159196" custScaleY="213721">
        <dgm:presLayoutVars>
          <dgm:chPref val="3"/>
        </dgm:presLayoutVars>
      </dgm:prSet>
      <dgm:spPr/>
    </dgm:pt>
    <dgm:pt modelId="{98A6D3D1-302A-41AB-92CE-EF0CCDAFFE00}" type="pres">
      <dgm:prSet presAssocID="{8958C2A8-C08D-461D-AB5A-97416382AEF3}" presName="rootConnector" presStyleLbl="node3" presStyleIdx="11" presStyleCnt="13"/>
      <dgm:spPr/>
    </dgm:pt>
    <dgm:pt modelId="{D99538F8-2972-4E1A-8357-00646E2E0F56}" type="pres">
      <dgm:prSet presAssocID="{8958C2A8-C08D-461D-AB5A-97416382AEF3}" presName="hierChild4" presStyleCnt="0"/>
      <dgm:spPr/>
    </dgm:pt>
    <dgm:pt modelId="{BE3D38DB-FB53-4CDB-B926-FBF5F2E60254}" type="pres">
      <dgm:prSet presAssocID="{8958C2A8-C08D-461D-AB5A-97416382AEF3}" presName="hierChild5" presStyleCnt="0"/>
      <dgm:spPr/>
    </dgm:pt>
    <dgm:pt modelId="{7A144219-3C48-4795-B025-DCCD88C427EA}" type="pres">
      <dgm:prSet presAssocID="{F775EB3F-1A11-4BAA-817A-FD59EB09732A}" presName="Name37" presStyleLbl="parChTrans1D3" presStyleIdx="12" presStyleCnt="13"/>
      <dgm:spPr/>
    </dgm:pt>
    <dgm:pt modelId="{F221046F-4DAF-4EC2-A041-01F33AA5CF8B}" type="pres">
      <dgm:prSet presAssocID="{3BAF5A14-08E4-45F0-A4AC-B18A82636CAB}" presName="hierRoot2" presStyleCnt="0">
        <dgm:presLayoutVars>
          <dgm:hierBranch val="init"/>
        </dgm:presLayoutVars>
      </dgm:prSet>
      <dgm:spPr/>
    </dgm:pt>
    <dgm:pt modelId="{3BF5DD3C-D36E-45FD-9AEC-C1211AAD709F}" type="pres">
      <dgm:prSet presAssocID="{3BAF5A14-08E4-45F0-A4AC-B18A82636CAB}" presName="rootComposite" presStyleCnt="0"/>
      <dgm:spPr/>
    </dgm:pt>
    <dgm:pt modelId="{9C67AC19-0668-49C4-B8C0-3F9BBBB28B6F}" type="pres">
      <dgm:prSet presAssocID="{3BAF5A14-08E4-45F0-A4AC-B18A82636CAB}" presName="rootText" presStyleLbl="node3" presStyleIdx="12" presStyleCnt="13" custScaleX="159196" custScaleY="205940">
        <dgm:presLayoutVars>
          <dgm:chPref val="3"/>
        </dgm:presLayoutVars>
      </dgm:prSet>
      <dgm:spPr/>
    </dgm:pt>
    <dgm:pt modelId="{F1DDB577-870C-4E69-AD6A-42A6A6DC5E3F}" type="pres">
      <dgm:prSet presAssocID="{3BAF5A14-08E4-45F0-A4AC-B18A82636CAB}" presName="rootConnector" presStyleLbl="node3" presStyleIdx="12" presStyleCnt="13"/>
      <dgm:spPr/>
    </dgm:pt>
    <dgm:pt modelId="{B40621B1-C8E0-4ABA-8033-092B36E73FCD}" type="pres">
      <dgm:prSet presAssocID="{3BAF5A14-08E4-45F0-A4AC-B18A82636CAB}" presName="hierChild4" presStyleCnt="0"/>
      <dgm:spPr/>
    </dgm:pt>
    <dgm:pt modelId="{D88D4CA8-621B-47CE-81C0-1A562ED57B27}" type="pres">
      <dgm:prSet presAssocID="{3BAF5A14-08E4-45F0-A4AC-B18A82636CAB}" presName="hierChild5" presStyleCnt="0"/>
      <dgm:spPr/>
    </dgm:pt>
    <dgm:pt modelId="{F3293BBB-9B9F-4F23-825D-1DB4E5E4D83E}" type="pres">
      <dgm:prSet presAssocID="{E0B19A23-C586-4775-B760-684225FF8E85}" presName="hierChild5" presStyleCnt="0"/>
      <dgm:spPr/>
    </dgm:pt>
    <dgm:pt modelId="{4F7AC3DE-833F-44C6-96E1-46C0BFCB60DD}" type="pres">
      <dgm:prSet presAssocID="{5D40EA92-4933-4CB1-BDA3-4DCC3F0AE919}" presName="hierChild3" presStyleCnt="0"/>
      <dgm:spPr/>
    </dgm:pt>
  </dgm:ptLst>
  <dgm:cxnLst>
    <dgm:cxn modelId="{68B87001-235F-4388-8123-041717B88A69}" type="presOf" srcId="{907FBDA7-4EF0-46AA-B111-0C09A82F23F9}" destId="{386A24F5-9B29-49B0-992E-D1D603C815AD}" srcOrd="0" destOrd="0" presId="urn:microsoft.com/office/officeart/2005/8/layout/orgChart1"/>
    <dgm:cxn modelId="{CDDDB501-77A5-407F-ACAB-B89E37D1FAE3}" type="presOf" srcId="{976601FD-BA34-4E04-AB34-AEDBE3AE9968}" destId="{F2B6D3B8-0E66-4805-B9AE-40C774B59474}" srcOrd="0" destOrd="0" presId="urn:microsoft.com/office/officeart/2005/8/layout/orgChart1"/>
    <dgm:cxn modelId="{D565E302-C10E-488F-9D85-5CA2393831A8}" srcId="{49BD293A-7536-4714-9F3A-7C2BA6394F39}" destId="{EE0E2509-31CA-43DD-9902-4F218B0BCCA2}" srcOrd="2" destOrd="0" parTransId="{6AE149E9-8BB4-4701-8DB8-7645F1CF04DE}" sibTransId="{64D0349B-E076-44FA-A9F2-4C4DB707BBCF}"/>
    <dgm:cxn modelId="{E2BCF702-D0C1-4C3F-9D62-A09731BE576A}" type="presOf" srcId="{3BAF5A14-08E4-45F0-A4AC-B18A82636CAB}" destId="{9C67AC19-0668-49C4-B8C0-3F9BBBB28B6F}" srcOrd="0" destOrd="0" presId="urn:microsoft.com/office/officeart/2005/8/layout/orgChart1"/>
    <dgm:cxn modelId="{1EAD9C03-ACFB-4589-9681-176F3427B690}" type="presOf" srcId="{A61A95F0-E2E5-4866-8A26-67945C0FD8C6}" destId="{BB21DCA3-6118-4C78-9C6B-01A2A0D46B53}" srcOrd="0" destOrd="0" presId="urn:microsoft.com/office/officeart/2005/8/layout/orgChart1"/>
    <dgm:cxn modelId="{7FE06F0A-D6C0-4A5A-A262-F41C1F33D786}" type="presOf" srcId="{91E34671-9E45-457A-B8E4-2BE76FBAD374}" destId="{10BBFF63-0D82-4AAC-BEED-AB139844080F}" srcOrd="0" destOrd="0" presId="urn:microsoft.com/office/officeart/2005/8/layout/orgChart1"/>
    <dgm:cxn modelId="{93A8A310-A2DE-4D37-B292-0CC5F4C3FE99}" srcId="{49BD293A-7536-4714-9F3A-7C2BA6394F39}" destId="{B0F2D39E-078D-49AA-AEE0-6C09F98A09EA}" srcOrd="3" destOrd="0" parTransId="{1935A505-C9FA-4825-825F-BEAC1199112C}" sibTransId="{3F723624-721F-43A7-89BD-1FA8EA11160F}"/>
    <dgm:cxn modelId="{87733013-64CB-44FE-8DF9-FE79EC5FE007}" type="presOf" srcId="{B0F2D39E-078D-49AA-AEE0-6C09F98A09EA}" destId="{F1552EFA-0288-4720-A7F0-82161B9DC0D2}" srcOrd="0" destOrd="0" presId="urn:microsoft.com/office/officeart/2005/8/layout/orgChart1"/>
    <dgm:cxn modelId="{7A8D8D13-CB26-4379-9724-7DD6F3C6C0BF}" srcId="{49BD293A-7536-4714-9F3A-7C2BA6394F39}" destId="{907FBDA7-4EF0-46AA-B111-0C09A82F23F9}" srcOrd="1" destOrd="0" parTransId="{9960DAF5-0B44-4A22-A9F7-9BF7B124AA56}" sibTransId="{AC7FEBA0-E6FA-4A97-9773-A1815B637551}"/>
    <dgm:cxn modelId="{A1630816-21B0-414E-93C4-DB8B4395D883}" type="presOf" srcId="{37C73C45-CD8B-4AAC-9F01-568738FD0147}" destId="{3C00F08E-8EF3-49BD-BA83-BBA178A91D37}" srcOrd="1" destOrd="0" presId="urn:microsoft.com/office/officeart/2005/8/layout/orgChart1"/>
    <dgm:cxn modelId="{13FFB01B-D286-4F22-8F1E-8338087A801A}" type="presOf" srcId="{F79074B7-ED7F-44A6-B4A2-C795307AE09D}" destId="{FD033E46-0747-4125-B542-1958BEDD56C4}" srcOrd="1" destOrd="0" presId="urn:microsoft.com/office/officeart/2005/8/layout/orgChart1"/>
    <dgm:cxn modelId="{CA88AE1F-230A-41E5-9654-0B003FB6C8F2}" type="presOf" srcId="{D3B4A817-F1FE-4584-AD3F-2CA8A7258F29}" destId="{82B6D5D3-A4D1-48B7-A3BD-F09BC5AB3300}" srcOrd="0" destOrd="0" presId="urn:microsoft.com/office/officeart/2005/8/layout/orgChart1"/>
    <dgm:cxn modelId="{CE6A9121-96C3-4BB2-AB14-C8B7CF97554B}" type="presOf" srcId="{CCDC744A-25F5-4B45-8CA7-6D4C7DAE1C0F}" destId="{45DDBFC7-D566-408A-8BBE-6DD893A6E68A}" srcOrd="0" destOrd="0" presId="urn:microsoft.com/office/officeart/2005/8/layout/orgChart1"/>
    <dgm:cxn modelId="{151BB229-1A23-4EAC-B84A-1E9ADF33AF45}" srcId="{D764EE02-87FF-43FA-9491-A0D2FAE06730}" destId="{CE09485D-C6C1-4927-8299-82B9CB4CFF76}" srcOrd="2" destOrd="0" parTransId="{2282D708-A3AE-401E-9671-7E07D4C5ED5C}" sibTransId="{AC3D830A-0156-4B10-88CE-941EA6441BEC}"/>
    <dgm:cxn modelId="{A0D8A52A-C719-4069-A79C-56770C487650}" type="presOf" srcId="{0B4ABA33-CA21-48DB-B0D2-A52C56304CBE}" destId="{D73D16B8-3837-4C31-BD1A-2373DC566C61}" srcOrd="1" destOrd="0" presId="urn:microsoft.com/office/officeart/2005/8/layout/orgChart1"/>
    <dgm:cxn modelId="{B9FCBF30-F2E5-4A3A-8959-39B76607EF5D}" srcId="{49BD293A-7536-4714-9F3A-7C2BA6394F39}" destId="{37C73C45-CD8B-4AAC-9F01-568738FD0147}" srcOrd="0" destOrd="0" parTransId="{7B27339B-340D-4C56-A38E-1895EE06852C}" sibTransId="{88121B08-941E-4F29-BF5F-9F1D22745C74}"/>
    <dgm:cxn modelId="{AB8AE130-27FD-4CE6-BCC6-885FF04AE8D7}" srcId="{0B4ABA33-CA21-48DB-B0D2-A52C56304CBE}" destId="{A3FA1860-9A3A-4ABF-A814-2C39A3BCB0CB}" srcOrd="0" destOrd="0" parTransId="{39F0178C-6E49-482C-AA9C-5F3EF359C31C}" sibTransId="{6FCB4CBE-2E98-4F58-A06B-3A3EEBD100A4}"/>
    <dgm:cxn modelId="{75EDED30-F023-4199-8574-4A3A283D7281}" type="presOf" srcId="{D764EE02-87FF-43FA-9491-A0D2FAE06730}" destId="{71B86733-C5E4-4F71-993A-5C23CFD0E0EE}" srcOrd="0" destOrd="0" presId="urn:microsoft.com/office/officeart/2005/8/layout/orgChart1"/>
    <dgm:cxn modelId="{D1BB6E36-6768-4813-B7B5-0A3E4389B143}" type="presOf" srcId="{407679CD-E0DC-499A-AFA6-F7CBD2ADAA02}" destId="{9406CCEB-716F-459E-9D44-2E71D9E7F819}" srcOrd="0" destOrd="0" presId="urn:microsoft.com/office/officeart/2005/8/layout/orgChart1"/>
    <dgm:cxn modelId="{4DFBBE3B-99D3-4EC0-B214-2D92464F46E1}" type="presOf" srcId="{F775EB3F-1A11-4BAA-817A-FD59EB09732A}" destId="{7A144219-3C48-4795-B025-DCCD88C427EA}" srcOrd="0" destOrd="0" presId="urn:microsoft.com/office/officeart/2005/8/layout/orgChart1"/>
    <dgm:cxn modelId="{3DD6605D-BD86-4004-BD95-5DC65945B730}" srcId="{0B4ABA33-CA21-48DB-B0D2-A52C56304CBE}" destId="{DD34EF80-7EF0-4AD7-8FC2-4CBA43201EA3}" srcOrd="2" destOrd="0" parTransId="{976601FD-BA34-4E04-AB34-AEDBE3AE9968}" sibTransId="{35B1605C-E0C7-46E2-8A9A-A43588062E81}"/>
    <dgm:cxn modelId="{46153363-B7DF-4A79-8154-AD4895F8810E}" type="presOf" srcId="{D764EE02-87FF-43FA-9491-A0D2FAE06730}" destId="{C25919D2-A44E-4161-BA47-FFB354158F44}" srcOrd="1" destOrd="0" presId="urn:microsoft.com/office/officeart/2005/8/layout/orgChart1"/>
    <dgm:cxn modelId="{380D8444-676C-4FA4-8516-B2F2A438EA04}" type="presOf" srcId="{E0B19A23-C586-4775-B760-684225FF8E85}" destId="{612FDF39-668B-455B-957B-748E990116E7}" srcOrd="1" destOrd="0" presId="urn:microsoft.com/office/officeart/2005/8/layout/orgChart1"/>
    <dgm:cxn modelId="{711C8C44-1E1F-4D4A-8162-E10C42593A9C}" srcId="{5D40EA92-4933-4CB1-BDA3-4DCC3F0AE919}" destId="{E0B19A23-C586-4775-B760-684225FF8E85}" srcOrd="3" destOrd="0" parTransId="{D3B4A817-F1FE-4584-AD3F-2CA8A7258F29}" sibTransId="{1A49E271-79A7-4C5D-8EE6-C184E71F0131}"/>
    <dgm:cxn modelId="{41966245-4BE6-4008-9FCC-2DE384DE4AA7}" type="presOf" srcId="{DD34EF80-7EF0-4AD7-8FC2-4CBA43201EA3}" destId="{8E4433E4-9455-4DB3-8B14-0AD1CA00861A}" srcOrd="0" destOrd="0" presId="urn:microsoft.com/office/officeart/2005/8/layout/orgChart1"/>
    <dgm:cxn modelId="{2649E745-0219-42C9-AF2D-7671B99443A9}" type="presOf" srcId="{7B27339B-340D-4C56-A38E-1895EE06852C}" destId="{B759213F-1FEE-4563-9E1E-65E82DCF7527}" srcOrd="0" destOrd="0" presId="urn:microsoft.com/office/officeart/2005/8/layout/orgChart1"/>
    <dgm:cxn modelId="{3645E968-9B49-4109-A50C-AA6011E941F7}" type="presOf" srcId="{39F0178C-6E49-482C-AA9C-5F3EF359C31C}" destId="{F0E85253-7F85-47E8-97D3-8B8FE5E8B230}" srcOrd="0" destOrd="0" presId="urn:microsoft.com/office/officeart/2005/8/layout/orgChart1"/>
    <dgm:cxn modelId="{FB52FA49-D53D-4002-9DDB-1CB5321CDEFB}" type="presOf" srcId="{F79074B7-ED7F-44A6-B4A2-C795307AE09D}" destId="{68E605DA-602C-45DE-9FD2-0AAD2E98FAE8}" srcOrd="0" destOrd="0" presId="urn:microsoft.com/office/officeart/2005/8/layout/orgChart1"/>
    <dgm:cxn modelId="{C67AE26F-588E-4486-9428-A2C4672F5419}" srcId="{D764EE02-87FF-43FA-9491-A0D2FAE06730}" destId="{F79074B7-ED7F-44A6-B4A2-C795307AE09D}" srcOrd="0" destOrd="0" parTransId="{407679CD-E0DC-499A-AFA6-F7CBD2ADAA02}" sibTransId="{19AB2033-50D8-4AC5-A4F0-287272A66237}"/>
    <dgm:cxn modelId="{18E70E50-992C-4CC5-83B7-F2E27348F266}" type="presOf" srcId="{3BAF5A14-08E4-45F0-A4AC-B18A82636CAB}" destId="{F1DDB577-870C-4E69-AD6A-42A6A6DC5E3F}" srcOrd="1" destOrd="0" presId="urn:microsoft.com/office/officeart/2005/8/layout/orgChart1"/>
    <dgm:cxn modelId="{44372A70-5668-4D76-B92E-CDAB769021FA}" type="presOf" srcId="{24C04C18-9B40-4BA1-AED6-FB37EA4F49E8}" destId="{7F270F50-3FBF-434A-94A1-F9DF9E99E8FD}" srcOrd="0" destOrd="0" presId="urn:microsoft.com/office/officeart/2005/8/layout/orgChart1"/>
    <dgm:cxn modelId="{35828652-0DB8-49E5-B171-05CF99D1C36C}" type="presOf" srcId="{36586EC0-FAB1-4FC9-819C-557743967200}" destId="{828F7804-511C-4216-868D-699EF4DEE62A}" srcOrd="0" destOrd="0" presId="urn:microsoft.com/office/officeart/2005/8/layout/orgChart1"/>
    <dgm:cxn modelId="{00C2E052-9508-4161-ADF3-514D9667AD40}" type="presOf" srcId="{9FCB1920-191B-4F5A-AD1C-73017B518551}" destId="{0CD7E7F8-AFA4-486A-B175-8B75F67A647B}" srcOrd="0" destOrd="0" presId="urn:microsoft.com/office/officeart/2005/8/layout/orgChart1"/>
    <dgm:cxn modelId="{F68AFD74-1A11-49D2-B870-6F480F6B709F}" type="presOf" srcId="{49BD293A-7536-4714-9F3A-7C2BA6394F39}" destId="{3D1E5AE6-BFB7-4E65-8DD7-B2E95C40C076}" srcOrd="0" destOrd="0" presId="urn:microsoft.com/office/officeart/2005/8/layout/orgChart1"/>
    <dgm:cxn modelId="{364CCC75-EFBA-4316-95EB-48AA8ABDE8C5}" type="presOf" srcId="{EE0E2509-31CA-43DD-9902-4F218B0BCCA2}" destId="{94A94730-209A-42AB-AADF-399DE5E1CC6A}" srcOrd="1" destOrd="0" presId="urn:microsoft.com/office/officeart/2005/8/layout/orgChart1"/>
    <dgm:cxn modelId="{BFAA1F56-B20B-4515-A4CF-9BEE0B91E9D7}" type="presOf" srcId="{8D5A7A36-EE4C-439E-ACCC-EF6C21572ABB}" destId="{7C3A0AF7-903D-4EC1-96AC-0B027D020ABD}" srcOrd="0" destOrd="0" presId="urn:microsoft.com/office/officeart/2005/8/layout/orgChart1"/>
    <dgm:cxn modelId="{37D9DA57-9121-414D-846B-F576461C83CC}" type="presOf" srcId="{EB1A1706-0AA4-4B28-AB81-C8DD3E6C94D3}" destId="{534634DA-3A1F-43CA-8735-BEADF7B7FF60}" srcOrd="0" destOrd="0" presId="urn:microsoft.com/office/officeart/2005/8/layout/orgChart1"/>
    <dgm:cxn modelId="{E8D58E7C-5847-48DB-A477-32FE6753B854}" srcId="{0B4ABA33-CA21-48DB-B0D2-A52C56304CBE}" destId="{8D5A7A36-EE4C-439E-ACCC-EF6C21572ABB}" srcOrd="1" destOrd="0" parTransId="{A61A95F0-E2E5-4866-8A26-67945C0FD8C6}" sibTransId="{0B42852E-AB02-4E36-9EF3-70A7EA328497}"/>
    <dgm:cxn modelId="{AF073689-8139-4D8D-A951-979752E29F59}" type="presOf" srcId="{0B4ABA33-CA21-48DB-B0D2-A52C56304CBE}" destId="{47B2EB08-B494-41EB-B663-C8897B28B33A}" srcOrd="0" destOrd="0" presId="urn:microsoft.com/office/officeart/2005/8/layout/orgChart1"/>
    <dgm:cxn modelId="{597F6B8B-E168-4677-8534-0CF83705D518}" type="presOf" srcId="{2282D708-A3AE-401E-9671-7E07D4C5ED5C}" destId="{268D6F1F-7271-4BF8-97E8-62843A34915C}" srcOrd="0" destOrd="0" presId="urn:microsoft.com/office/officeart/2005/8/layout/orgChart1"/>
    <dgm:cxn modelId="{022A8695-1325-48C0-A12C-D7C125C657E9}" type="presOf" srcId="{49BD293A-7536-4714-9F3A-7C2BA6394F39}" destId="{94E03857-56B0-4218-A0F5-9424DD6F0117}" srcOrd="1" destOrd="0" presId="urn:microsoft.com/office/officeart/2005/8/layout/orgChart1"/>
    <dgm:cxn modelId="{B3D85198-B294-46F0-A33F-D292EF0880A8}" type="presOf" srcId="{1935A505-C9FA-4825-825F-BEAC1199112C}" destId="{9D866DB3-018A-4DD5-988C-0439B3F15124}" srcOrd="0" destOrd="0" presId="urn:microsoft.com/office/officeart/2005/8/layout/orgChart1"/>
    <dgm:cxn modelId="{066D099C-1A25-49CE-AB6A-34B1EF8970B7}" type="presOf" srcId="{DD34EF80-7EF0-4AD7-8FC2-4CBA43201EA3}" destId="{33549272-78CC-4ACB-860E-F8F3899CF56E}" srcOrd="1" destOrd="0" presId="urn:microsoft.com/office/officeart/2005/8/layout/orgChart1"/>
    <dgm:cxn modelId="{D5A2A39E-B4DB-4160-ABC6-84B515EF5473}" type="presOf" srcId="{EE0E2509-31CA-43DD-9902-4F218B0BCCA2}" destId="{E1497A94-FC19-47EC-BED8-517A211720FC}" srcOrd="0" destOrd="0" presId="urn:microsoft.com/office/officeart/2005/8/layout/orgChart1"/>
    <dgm:cxn modelId="{B33EED9F-C09A-48DC-95EB-081439E19C52}" type="presOf" srcId="{B7F91FB7-B9DD-4542-AD76-FF49902A0661}" destId="{82AE8F43-2F7E-44CE-9D7A-F028FA6A5DDC}" srcOrd="0" destOrd="0" presId="urn:microsoft.com/office/officeart/2005/8/layout/orgChart1"/>
    <dgm:cxn modelId="{2DA3C9A2-1CA2-45B7-9200-67A88349E8ED}" type="presOf" srcId="{6AE149E9-8BB4-4701-8DB8-7645F1CF04DE}" destId="{8C34645D-DED3-4FA7-8C20-31DC64D1022D}" srcOrd="0" destOrd="0" presId="urn:microsoft.com/office/officeart/2005/8/layout/orgChart1"/>
    <dgm:cxn modelId="{76D913A4-437C-489F-9ABF-34EC97F24A22}" srcId="{E0B19A23-C586-4775-B760-684225FF8E85}" destId="{3BAF5A14-08E4-45F0-A4AC-B18A82636CAB}" srcOrd="1" destOrd="0" parTransId="{F775EB3F-1A11-4BAA-817A-FD59EB09732A}" sibTransId="{A3AA943A-9F8A-4641-8E47-1BD1B3245892}"/>
    <dgm:cxn modelId="{10652CB5-0158-4167-B9E0-03E77941B88E}" type="presOf" srcId="{8958C2A8-C08D-461D-AB5A-97416382AEF3}" destId="{98A6D3D1-302A-41AB-92CE-EF0CCDAFFE00}" srcOrd="1" destOrd="0" presId="urn:microsoft.com/office/officeart/2005/8/layout/orgChart1"/>
    <dgm:cxn modelId="{C34382BA-DD37-419C-B692-4A45E5FD224B}" srcId="{E0B19A23-C586-4775-B760-684225FF8E85}" destId="{8958C2A8-C08D-461D-AB5A-97416382AEF3}" srcOrd="0" destOrd="0" parTransId="{91E34671-9E45-457A-B8E4-2BE76FBAD374}" sibTransId="{342E38A7-B574-4A11-9658-4C418A46EB40}"/>
    <dgm:cxn modelId="{57901EBC-BD46-41FE-8924-837C5164E4B6}" type="presOf" srcId="{9960DAF5-0B44-4A22-A9F7-9BF7B124AA56}" destId="{55C11D2E-4BDD-4DA7-9C9D-94758F6083FD}" srcOrd="0" destOrd="0" presId="urn:microsoft.com/office/officeart/2005/8/layout/orgChart1"/>
    <dgm:cxn modelId="{3D6BCABC-8732-4A8D-980E-6922A24A5448}" type="presOf" srcId="{023F8DA9-21C8-4AF5-8AFE-1CEA7C5ADA8D}" destId="{495AF7E3-AC50-4386-94F4-103B4119C3C0}" srcOrd="0" destOrd="0" presId="urn:microsoft.com/office/officeart/2005/8/layout/orgChart1"/>
    <dgm:cxn modelId="{B0D478C5-F99C-4704-8FBA-396052CCC440}" type="presOf" srcId="{37C73C45-CD8B-4AAC-9F01-568738FD0147}" destId="{E40BD613-946F-42FE-A368-BF2F808C9336}" srcOrd="0" destOrd="0" presId="urn:microsoft.com/office/officeart/2005/8/layout/orgChart1"/>
    <dgm:cxn modelId="{FE7D1AC8-0D6C-4A98-9C7F-C10A3A35510D}" type="presOf" srcId="{5D40EA92-4933-4CB1-BDA3-4DCC3F0AE919}" destId="{8CD3C26A-B949-46D3-8941-5DBFE9DD6FF0}" srcOrd="1" destOrd="0" presId="urn:microsoft.com/office/officeart/2005/8/layout/orgChart1"/>
    <dgm:cxn modelId="{51CB76CB-6266-4831-A022-F9F8FDBB258F}" type="presOf" srcId="{5D40EA92-4933-4CB1-BDA3-4DCC3F0AE919}" destId="{9859D60E-1189-48E0-A0CD-94CF2DC561AA}" srcOrd="0" destOrd="0" presId="urn:microsoft.com/office/officeart/2005/8/layout/orgChart1"/>
    <dgm:cxn modelId="{4C3E9ACE-1D4C-48DE-89E0-A36D05759C6A}" type="presOf" srcId="{E0B19A23-C586-4775-B760-684225FF8E85}" destId="{7E07991C-7ACA-45A5-9139-032786F221F5}" srcOrd="0" destOrd="0" presId="urn:microsoft.com/office/officeart/2005/8/layout/orgChart1"/>
    <dgm:cxn modelId="{069293D1-943A-4E2A-8C50-9D2DA3EAE8AC}" type="presOf" srcId="{8D5A7A36-EE4C-439E-ACCC-EF6C21572ABB}" destId="{8705633A-D0EB-4BBC-B589-F90083F884C3}" srcOrd="1" destOrd="0" presId="urn:microsoft.com/office/officeart/2005/8/layout/orgChart1"/>
    <dgm:cxn modelId="{C314B9D7-6AAD-4B19-91FB-44535549F0DE}" type="presOf" srcId="{EA8B0BAA-62BF-4B8E-B4DD-D3AA62D8DD2A}" destId="{B06FFF9E-76DA-4046-A6A5-6F927880C69C}" srcOrd="0" destOrd="0" presId="urn:microsoft.com/office/officeart/2005/8/layout/orgChart1"/>
    <dgm:cxn modelId="{212A54D9-60B2-4AA5-9AC9-3EFA040B532F}" type="presOf" srcId="{A3FA1860-9A3A-4ABF-A814-2C39A3BCB0CB}" destId="{A478D11A-F038-4649-8B50-C89E14A3CCC0}" srcOrd="1" destOrd="0" presId="urn:microsoft.com/office/officeart/2005/8/layout/orgChart1"/>
    <dgm:cxn modelId="{873E48DE-76ED-42C5-B828-4AA1B36545F7}" srcId="{D764EE02-87FF-43FA-9491-A0D2FAE06730}" destId="{36586EC0-FAB1-4FC9-819C-557743967200}" srcOrd="1" destOrd="0" parTransId="{B7F91FB7-B9DD-4542-AD76-FF49902A0661}" sibTransId="{C740F411-6DF9-43A5-8F86-1E2D61E4EFED}"/>
    <dgm:cxn modelId="{2EDD58E0-0C34-4D98-B440-17ED2D69EF8B}" srcId="{CCDC744A-25F5-4B45-8CA7-6D4C7DAE1C0F}" destId="{5D40EA92-4933-4CB1-BDA3-4DCC3F0AE919}" srcOrd="0" destOrd="0" parTransId="{87528AD7-A90D-4008-B29D-517AE6789B60}" sibTransId="{7DEE6330-DF47-456E-8E25-AB27E9F7BB84}"/>
    <dgm:cxn modelId="{1BA2E3E2-7FE8-493D-90A0-0AF09F9CB23A}" type="presOf" srcId="{CE09485D-C6C1-4927-8299-82B9CB4CFF76}" destId="{75839210-F248-4343-B326-7CE060EC6B0D}" srcOrd="0" destOrd="0" presId="urn:microsoft.com/office/officeart/2005/8/layout/orgChart1"/>
    <dgm:cxn modelId="{266056E5-5D2F-4911-9501-DB33F27B9A6C}" type="presOf" srcId="{36586EC0-FAB1-4FC9-819C-557743967200}" destId="{BCB2804F-9E9E-421F-BF05-FAFE9FB4E528}" srcOrd="1" destOrd="0" presId="urn:microsoft.com/office/officeart/2005/8/layout/orgChart1"/>
    <dgm:cxn modelId="{7BC9E0EA-427F-495C-9ABB-1B112B40EFFC}" srcId="{5D40EA92-4933-4CB1-BDA3-4DCC3F0AE919}" destId="{0B4ABA33-CA21-48DB-B0D2-A52C56304CBE}" srcOrd="1" destOrd="0" parTransId="{EB1A1706-0AA4-4B28-AB81-C8DD3E6C94D3}" sibTransId="{09033864-49EC-4C3D-8BD4-86A15E0F7FFB}"/>
    <dgm:cxn modelId="{580862ED-01EA-4A60-A4F4-2AEFCAE5AC7C}" type="presOf" srcId="{B0F2D39E-078D-49AA-AEE0-6C09F98A09EA}" destId="{C9237586-E02D-46F3-9DD4-6A15D21ED4E3}" srcOrd="1" destOrd="0" presId="urn:microsoft.com/office/officeart/2005/8/layout/orgChart1"/>
    <dgm:cxn modelId="{8A758CEF-0EDE-47B9-9141-4EEB46C7C0F2}" type="presOf" srcId="{CE09485D-C6C1-4927-8299-82B9CB4CFF76}" destId="{80F4D32E-8696-4419-9BA6-06360812E44C}" srcOrd="1" destOrd="0" presId="urn:microsoft.com/office/officeart/2005/8/layout/orgChart1"/>
    <dgm:cxn modelId="{3A3F9EF2-C0FB-4889-8CE9-138DC18B8961}" srcId="{49BD293A-7536-4714-9F3A-7C2BA6394F39}" destId="{023F8DA9-21C8-4AF5-8AFE-1CEA7C5ADA8D}" srcOrd="4" destOrd="0" parTransId="{24C04C18-9B40-4BA1-AED6-FB37EA4F49E8}" sibTransId="{1EA0F186-244C-469F-9C07-37E9CBA21906}"/>
    <dgm:cxn modelId="{A92250FA-9A00-4FFD-A3BF-FA4F80F7FBA5}" type="presOf" srcId="{8958C2A8-C08D-461D-AB5A-97416382AEF3}" destId="{29CC5A12-0C30-4B37-B9DE-5B77D8336635}" srcOrd="0" destOrd="0" presId="urn:microsoft.com/office/officeart/2005/8/layout/orgChart1"/>
    <dgm:cxn modelId="{2DCACCFA-80EA-4756-BD10-237AE9344ACA}" type="presOf" srcId="{023F8DA9-21C8-4AF5-8AFE-1CEA7C5ADA8D}" destId="{77F3C9DD-BD1C-4C61-BA95-8C3EC3C9248A}" srcOrd="1" destOrd="0" presId="urn:microsoft.com/office/officeart/2005/8/layout/orgChart1"/>
    <dgm:cxn modelId="{8455F1FA-C5C9-4B97-A0CC-D5F5DA5AEDF6}" srcId="{5D40EA92-4933-4CB1-BDA3-4DCC3F0AE919}" destId="{D764EE02-87FF-43FA-9491-A0D2FAE06730}" srcOrd="2" destOrd="0" parTransId="{EA8B0BAA-62BF-4B8E-B4DD-D3AA62D8DD2A}" sibTransId="{F6D69B88-EE2F-460E-9E19-C63C45E74253}"/>
    <dgm:cxn modelId="{FB4BEFFB-62F3-40BA-AD1F-8A29D2BC0E41}" type="presOf" srcId="{907FBDA7-4EF0-46AA-B111-0C09A82F23F9}" destId="{4CD64D3C-F839-4464-A354-B0B75CF91ED7}" srcOrd="1" destOrd="0" presId="urn:microsoft.com/office/officeart/2005/8/layout/orgChart1"/>
    <dgm:cxn modelId="{27D629FD-8335-4369-95BC-5A40B3FAB86F}" type="presOf" srcId="{A3FA1860-9A3A-4ABF-A814-2C39A3BCB0CB}" destId="{43E69BE8-D709-4AEE-8D65-2444A0D1C321}" srcOrd="0" destOrd="0" presId="urn:microsoft.com/office/officeart/2005/8/layout/orgChart1"/>
    <dgm:cxn modelId="{239129FE-8DED-4608-A113-53B35A508058}" srcId="{5D40EA92-4933-4CB1-BDA3-4DCC3F0AE919}" destId="{49BD293A-7536-4714-9F3A-7C2BA6394F39}" srcOrd="0" destOrd="0" parTransId="{9FCB1920-191B-4F5A-AD1C-73017B518551}" sibTransId="{92F82297-31F0-4A3A-A193-06A03513648B}"/>
    <dgm:cxn modelId="{3AD4947A-B94D-448F-B5E6-E605BAED44F7}" type="presParOf" srcId="{45DDBFC7-D566-408A-8BBE-6DD893A6E68A}" destId="{C07071EE-6DEE-40C3-A32D-9715729EAD32}" srcOrd="0" destOrd="0" presId="urn:microsoft.com/office/officeart/2005/8/layout/orgChart1"/>
    <dgm:cxn modelId="{74D00A25-F2ED-419E-878D-9B55250AE53E}" type="presParOf" srcId="{C07071EE-6DEE-40C3-A32D-9715729EAD32}" destId="{9D18CB18-344D-4056-95A9-7D90F31B0787}" srcOrd="0" destOrd="0" presId="urn:microsoft.com/office/officeart/2005/8/layout/orgChart1"/>
    <dgm:cxn modelId="{3834F0C5-DAB5-429B-8881-70BC1FBED302}" type="presParOf" srcId="{9D18CB18-344D-4056-95A9-7D90F31B0787}" destId="{9859D60E-1189-48E0-A0CD-94CF2DC561AA}" srcOrd="0" destOrd="0" presId="urn:microsoft.com/office/officeart/2005/8/layout/orgChart1"/>
    <dgm:cxn modelId="{767D24A4-DFAE-4E3C-8457-7D631A08EC3C}" type="presParOf" srcId="{9D18CB18-344D-4056-95A9-7D90F31B0787}" destId="{8CD3C26A-B949-46D3-8941-5DBFE9DD6FF0}" srcOrd="1" destOrd="0" presId="urn:microsoft.com/office/officeart/2005/8/layout/orgChart1"/>
    <dgm:cxn modelId="{4D3EE480-8779-4D20-A041-724B4D0CFAEB}" type="presParOf" srcId="{C07071EE-6DEE-40C3-A32D-9715729EAD32}" destId="{85479B00-1644-48DA-91A2-9EEB08B4D63B}" srcOrd="1" destOrd="0" presId="urn:microsoft.com/office/officeart/2005/8/layout/orgChart1"/>
    <dgm:cxn modelId="{E4776642-551E-4C1F-96CD-36A4F000425F}" type="presParOf" srcId="{85479B00-1644-48DA-91A2-9EEB08B4D63B}" destId="{0CD7E7F8-AFA4-486A-B175-8B75F67A647B}" srcOrd="0" destOrd="0" presId="urn:microsoft.com/office/officeart/2005/8/layout/orgChart1"/>
    <dgm:cxn modelId="{742A231C-C94C-44ED-A710-374A6889E088}" type="presParOf" srcId="{85479B00-1644-48DA-91A2-9EEB08B4D63B}" destId="{894075C1-542C-40D6-8F68-AF5F024AA01A}" srcOrd="1" destOrd="0" presId="urn:microsoft.com/office/officeart/2005/8/layout/orgChart1"/>
    <dgm:cxn modelId="{5A82AA5C-EE34-47EA-8A41-D2A6876DD9DF}" type="presParOf" srcId="{894075C1-542C-40D6-8F68-AF5F024AA01A}" destId="{81319B6E-5E47-40F9-B428-DC67E80109E4}" srcOrd="0" destOrd="0" presId="urn:microsoft.com/office/officeart/2005/8/layout/orgChart1"/>
    <dgm:cxn modelId="{A61AAC79-0A0B-4D07-B79C-5B85E9B5DC23}" type="presParOf" srcId="{81319B6E-5E47-40F9-B428-DC67E80109E4}" destId="{3D1E5AE6-BFB7-4E65-8DD7-B2E95C40C076}" srcOrd="0" destOrd="0" presId="urn:microsoft.com/office/officeart/2005/8/layout/orgChart1"/>
    <dgm:cxn modelId="{65522F1B-3FEB-4F1D-9617-4D1BDFEFC916}" type="presParOf" srcId="{81319B6E-5E47-40F9-B428-DC67E80109E4}" destId="{94E03857-56B0-4218-A0F5-9424DD6F0117}" srcOrd="1" destOrd="0" presId="urn:microsoft.com/office/officeart/2005/8/layout/orgChart1"/>
    <dgm:cxn modelId="{A869D77F-7A92-4589-8140-90240ADFB294}" type="presParOf" srcId="{894075C1-542C-40D6-8F68-AF5F024AA01A}" destId="{D3260079-BE77-4E65-B128-CE1D93494549}" srcOrd="1" destOrd="0" presId="urn:microsoft.com/office/officeart/2005/8/layout/orgChart1"/>
    <dgm:cxn modelId="{FABE3863-5169-4474-ADDC-FE18EE63E744}" type="presParOf" srcId="{D3260079-BE77-4E65-B128-CE1D93494549}" destId="{B759213F-1FEE-4563-9E1E-65E82DCF7527}" srcOrd="0" destOrd="0" presId="urn:microsoft.com/office/officeart/2005/8/layout/orgChart1"/>
    <dgm:cxn modelId="{DD53D285-0E05-40AF-A3CA-269537FCE6C0}" type="presParOf" srcId="{D3260079-BE77-4E65-B128-CE1D93494549}" destId="{B6CAFD7D-B69F-445E-8495-7E1DE4A3D5FE}" srcOrd="1" destOrd="0" presId="urn:microsoft.com/office/officeart/2005/8/layout/orgChart1"/>
    <dgm:cxn modelId="{4363B12F-45FD-4099-870C-1C7719F63E6D}" type="presParOf" srcId="{B6CAFD7D-B69F-445E-8495-7E1DE4A3D5FE}" destId="{A6177810-67E3-41D4-8811-05563D0E0D58}" srcOrd="0" destOrd="0" presId="urn:microsoft.com/office/officeart/2005/8/layout/orgChart1"/>
    <dgm:cxn modelId="{EEDFA8F0-2EC6-446E-AD54-0CCDA26AE0A3}" type="presParOf" srcId="{A6177810-67E3-41D4-8811-05563D0E0D58}" destId="{E40BD613-946F-42FE-A368-BF2F808C9336}" srcOrd="0" destOrd="0" presId="urn:microsoft.com/office/officeart/2005/8/layout/orgChart1"/>
    <dgm:cxn modelId="{72E3415C-D331-43F4-B044-3C83C7CA0477}" type="presParOf" srcId="{A6177810-67E3-41D4-8811-05563D0E0D58}" destId="{3C00F08E-8EF3-49BD-BA83-BBA178A91D37}" srcOrd="1" destOrd="0" presId="urn:microsoft.com/office/officeart/2005/8/layout/orgChart1"/>
    <dgm:cxn modelId="{BDB80CE3-BF8F-405E-8A4B-02AEFBDCA03C}" type="presParOf" srcId="{B6CAFD7D-B69F-445E-8495-7E1DE4A3D5FE}" destId="{C986A7C9-7585-488C-AB14-E18CFE56427E}" srcOrd="1" destOrd="0" presId="urn:microsoft.com/office/officeart/2005/8/layout/orgChart1"/>
    <dgm:cxn modelId="{2E15410D-5CD1-4633-9E48-1C2E1E7DDE10}" type="presParOf" srcId="{B6CAFD7D-B69F-445E-8495-7E1DE4A3D5FE}" destId="{93C05373-0900-4A46-A0FB-0002D6F21C95}" srcOrd="2" destOrd="0" presId="urn:microsoft.com/office/officeart/2005/8/layout/orgChart1"/>
    <dgm:cxn modelId="{1EE88CCA-AD7A-4327-894F-F39EC3829B7C}" type="presParOf" srcId="{D3260079-BE77-4E65-B128-CE1D93494549}" destId="{55C11D2E-4BDD-4DA7-9C9D-94758F6083FD}" srcOrd="2" destOrd="0" presId="urn:microsoft.com/office/officeart/2005/8/layout/orgChart1"/>
    <dgm:cxn modelId="{6B2DFFFD-2A90-480D-85D5-AD94EF9FB3BF}" type="presParOf" srcId="{D3260079-BE77-4E65-B128-CE1D93494549}" destId="{CFCFC8D7-5AA9-4329-8714-F583ED2B14EE}" srcOrd="3" destOrd="0" presId="urn:microsoft.com/office/officeart/2005/8/layout/orgChart1"/>
    <dgm:cxn modelId="{A782392A-10EE-4695-A9F0-E49490D5E58B}" type="presParOf" srcId="{CFCFC8D7-5AA9-4329-8714-F583ED2B14EE}" destId="{2C025A5D-8EEE-4732-8108-C4BC5C842793}" srcOrd="0" destOrd="0" presId="urn:microsoft.com/office/officeart/2005/8/layout/orgChart1"/>
    <dgm:cxn modelId="{08E7970C-3BEB-485F-A38A-55B06227CA6C}" type="presParOf" srcId="{2C025A5D-8EEE-4732-8108-C4BC5C842793}" destId="{386A24F5-9B29-49B0-992E-D1D603C815AD}" srcOrd="0" destOrd="0" presId="urn:microsoft.com/office/officeart/2005/8/layout/orgChart1"/>
    <dgm:cxn modelId="{2689184D-CE5C-4229-B0B7-0202B8BC11D3}" type="presParOf" srcId="{2C025A5D-8EEE-4732-8108-C4BC5C842793}" destId="{4CD64D3C-F839-4464-A354-B0B75CF91ED7}" srcOrd="1" destOrd="0" presId="urn:microsoft.com/office/officeart/2005/8/layout/orgChart1"/>
    <dgm:cxn modelId="{A377E7E8-4435-4706-8F6C-A5D86424C637}" type="presParOf" srcId="{CFCFC8D7-5AA9-4329-8714-F583ED2B14EE}" destId="{41C515B1-D936-4E6C-BD47-C486B9E60C75}" srcOrd="1" destOrd="0" presId="urn:microsoft.com/office/officeart/2005/8/layout/orgChart1"/>
    <dgm:cxn modelId="{91D9E8C7-39E1-4294-A3EC-CBC786FC82A1}" type="presParOf" srcId="{CFCFC8D7-5AA9-4329-8714-F583ED2B14EE}" destId="{5F2EE0D6-6F91-4488-B0DA-C0F4E10A3C16}" srcOrd="2" destOrd="0" presId="urn:microsoft.com/office/officeart/2005/8/layout/orgChart1"/>
    <dgm:cxn modelId="{124FFFCA-6D36-4F18-9F20-2235FA13DE42}" type="presParOf" srcId="{D3260079-BE77-4E65-B128-CE1D93494549}" destId="{8C34645D-DED3-4FA7-8C20-31DC64D1022D}" srcOrd="4" destOrd="0" presId="urn:microsoft.com/office/officeart/2005/8/layout/orgChart1"/>
    <dgm:cxn modelId="{A5FA51D9-E9B1-4A47-8D2C-7227527DCAB2}" type="presParOf" srcId="{D3260079-BE77-4E65-B128-CE1D93494549}" destId="{A3187B1E-5BBB-44B8-8BB1-2F6D8EA7628B}" srcOrd="5" destOrd="0" presId="urn:microsoft.com/office/officeart/2005/8/layout/orgChart1"/>
    <dgm:cxn modelId="{D333270D-A630-4CDE-AF47-D4C55CEF6EF2}" type="presParOf" srcId="{A3187B1E-5BBB-44B8-8BB1-2F6D8EA7628B}" destId="{4760162A-39A3-43EF-A053-506E5894083D}" srcOrd="0" destOrd="0" presId="urn:microsoft.com/office/officeart/2005/8/layout/orgChart1"/>
    <dgm:cxn modelId="{67112024-C2C1-4F2A-9288-D26C897C2AF4}" type="presParOf" srcId="{4760162A-39A3-43EF-A053-506E5894083D}" destId="{E1497A94-FC19-47EC-BED8-517A211720FC}" srcOrd="0" destOrd="0" presId="urn:microsoft.com/office/officeart/2005/8/layout/orgChart1"/>
    <dgm:cxn modelId="{817198FD-9013-4158-9569-AF59A985D6E4}" type="presParOf" srcId="{4760162A-39A3-43EF-A053-506E5894083D}" destId="{94A94730-209A-42AB-AADF-399DE5E1CC6A}" srcOrd="1" destOrd="0" presId="urn:microsoft.com/office/officeart/2005/8/layout/orgChart1"/>
    <dgm:cxn modelId="{F502A48B-F4A1-4773-84A6-0E060578408B}" type="presParOf" srcId="{A3187B1E-5BBB-44B8-8BB1-2F6D8EA7628B}" destId="{9427475B-45AC-4658-85BB-B675B28A02ED}" srcOrd="1" destOrd="0" presId="urn:microsoft.com/office/officeart/2005/8/layout/orgChart1"/>
    <dgm:cxn modelId="{1C5D6A7F-D83C-42B8-A136-9120EEC6297B}" type="presParOf" srcId="{A3187B1E-5BBB-44B8-8BB1-2F6D8EA7628B}" destId="{31E93F2C-CEBA-4F7F-BCD4-9856B14D6A29}" srcOrd="2" destOrd="0" presId="urn:microsoft.com/office/officeart/2005/8/layout/orgChart1"/>
    <dgm:cxn modelId="{D2EE1761-A999-485E-BDE5-B551B805F14F}" type="presParOf" srcId="{D3260079-BE77-4E65-B128-CE1D93494549}" destId="{9D866DB3-018A-4DD5-988C-0439B3F15124}" srcOrd="6" destOrd="0" presId="urn:microsoft.com/office/officeart/2005/8/layout/orgChart1"/>
    <dgm:cxn modelId="{803A2413-CAFF-4537-A24B-7DEB8C529165}" type="presParOf" srcId="{D3260079-BE77-4E65-B128-CE1D93494549}" destId="{8528DAAF-9916-4721-9CD8-7A4314A3BC52}" srcOrd="7" destOrd="0" presId="urn:microsoft.com/office/officeart/2005/8/layout/orgChart1"/>
    <dgm:cxn modelId="{BD7B5A44-9E09-434D-8E09-3B9058A93212}" type="presParOf" srcId="{8528DAAF-9916-4721-9CD8-7A4314A3BC52}" destId="{6E37589D-30B1-436E-A825-457024F12E42}" srcOrd="0" destOrd="0" presId="urn:microsoft.com/office/officeart/2005/8/layout/orgChart1"/>
    <dgm:cxn modelId="{B2E27FE4-DB26-42D5-8F5E-D09DD08B31DF}" type="presParOf" srcId="{6E37589D-30B1-436E-A825-457024F12E42}" destId="{F1552EFA-0288-4720-A7F0-82161B9DC0D2}" srcOrd="0" destOrd="0" presId="urn:microsoft.com/office/officeart/2005/8/layout/orgChart1"/>
    <dgm:cxn modelId="{C1AD7045-D338-46FA-B8A3-1C4F2C3642D1}" type="presParOf" srcId="{6E37589D-30B1-436E-A825-457024F12E42}" destId="{C9237586-E02D-46F3-9DD4-6A15D21ED4E3}" srcOrd="1" destOrd="0" presId="urn:microsoft.com/office/officeart/2005/8/layout/orgChart1"/>
    <dgm:cxn modelId="{ED6D38DA-5E7C-43B3-8469-C51027278A56}" type="presParOf" srcId="{8528DAAF-9916-4721-9CD8-7A4314A3BC52}" destId="{E3DFE8F0-B498-4864-88D0-A922F649F942}" srcOrd="1" destOrd="0" presId="urn:microsoft.com/office/officeart/2005/8/layout/orgChart1"/>
    <dgm:cxn modelId="{F76477B7-5966-480B-AF3E-22D9B5CA184E}" type="presParOf" srcId="{8528DAAF-9916-4721-9CD8-7A4314A3BC52}" destId="{6AE4813D-1E20-4C04-A587-EFDA0072BF49}" srcOrd="2" destOrd="0" presId="urn:microsoft.com/office/officeart/2005/8/layout/orgChart1"/>
    <dgm:cxn modelId="{0764960D-05E0-4188-8C1A-8B85C63060B7}" type="presParOf" srcId="{D3260079-BE77-4E65-B128-CE1D93494549}" destId="{7F270F50-3FBF-434A-94A1-F9DF9E99E8FD}" srcOrd="8" destOrd="0" presId="urn:microsoft.com/office/officeart/2005/8/layout/orgChart1"/>
    <dgm:cxn modelId="{C4A92034-2B33-4CA7-B395-0B08D498B619}" type="presParOf" srcId="{D3260079-BE77-4E65-B128-CE1D93494549}" destId="{85623A29-07D8-4759-99A7-196A854B44C3}" srcOrd="9" destOrd="0" presId="urn:microsoft.com/office/officeart/2005/8/layout/orgChart1"/>
    <dgm:cxn modelId="{0B31F203-AC78-4473-9218-8FCB92EFB688}" type="presParOf" srcId="{85623A29-07D8-4759-99A7-196A854B44C3}" destId="{E6FF51D1-D4DC-401F-BC27-ACE9D78FE09A}" srcOrd="0" destOrd="0" presId="urn:microsoft.com/office/officeart/2005/8/layout/orgChart1"/>
    <dgm:cxn modelId="{EC32C3D8-F005-4AE0-BD7B-5DB700127421}" type="presParOf" srcId="{E6FF51D1-D4DC-401F-BC27-ACE9D78FE09A}" destId="{495AF7E3-AC50-4386-94F4-103B4119C3C0}" srcOrd="0" destOrd="0" presId="urn:microsoft.com/office/officeart/2005/8/layout/orgChart1"/>
    <dgm:cxn modelId="{8B2586E5-FC3C-48D1-8853-714A50B8AD2C}" type="presParOf" srcId="{E6FF51D1-D4DC-401F-BC27-ACE9D78FE09A}" destId="{77F3C9DD-BD1C-4C61-BA95-8C3EC3C9248A}" srcOrd="1" destOrd="0" presId="urn:microsoft.com/office/officeart/2005/8/layout/orgChart1"/>
    <dgm:cxn modelId="{8E4B0E16-BD84-488E-9756-7362513E6F4A}" type="presParOf" srcId="{85623A29-07D8-4759-99A7-196A854B44C3}" destId="{8CFD2BB4-4ADA-4136-8919-92DA54E20FBA}" srcOrd="1" destOrd="0" presId="urn:microsoft.com/office/officeart/2005/8/layout/orgChart1"/>
    <dgm:cxn modelId="{CACEDDD7-703B-40B9-8567-A740835ACECF}" type="presParOf" srcId="{85623A29-07D8-4759-99A7-196A854B44C3}" destId="{22F36D0A-98AC-4CA0-8A7D-8A3D31089670}" srcOrd="2" destOrd="0" presId="urn:microsoft.com/office/officeart/2005/8/layout/orgChart1"/>
    <dgm:cxn modelId="{B749EC17-4ECE-4BE9-B376-E1EE7FC14A77}" type="presParOf" srcId="{894075C1-542C-40D6-8F68-AF5F024AA01A}" destId="{5DC6A903-9439-4BCF-BFD9-61C51C23A7C0}" srcOrd="2" destOrd="0" presId="urn:microsoft.com/office/officeart/2005/8/layout/orgChart1"/>
    <dgm:cxn modelId="{253AEBF7-DA94-4A86-A4CE-8DF783F6F6F6}" type="presParOf" srcId="{85479B00-1644-48DA-91A2-9EEB08B4D63B}" destId="{534634DA-3A1F-43CA-8735-BEADF7B7FF60}" srcOrd="2" destOrd="0" presId="urn:microsoft.com/office/officeart/2005/8/layout/orgChart1"/>
    <dgm:cxn modelId="{F218A975-86A7-4C91-8257-0E92F179C35F}" type="presParOf" srcId="{85479B00-1644-48DA-91A2-9EEB08B4D63B}" destId="{26F40AA2-0229-4DFF-A07B-BCC986F44EF1}" srcOrd="3" destOrd="0" presId="urn:microsoft.com/office/officeart/2005/8/layout/orgChart1"/>
    <dgm:cxn modelId="{CFDB8630-E8A8-41CD-A1E4-CB5A4A9C4AAC}" type="presParOf" srcId="{26F40AA2-0229-4DFF-A07B-BCC986F44EF1}" destId="{263342DD-D158-4AF6-BCFA-B4640117452A}" srcOrd="0" destOrd="0" presId="urn:microsoft.com/office/officeart/2005/8/layout/orgChart1"/>
    <dgm:cxn modelId="{31E02DCF-A106-4047-BDAF-0C9BBF453EC8}" type="presParOf" srcId="{263342DD-D158-4AF6-BCFA-B4640117452A}" destId="{47B2EB08-B494-41EB-B663-C8897B28B33A}" srcOrd="0" destOrd="0" presId="urn:microsoft.com/office/officeart/2005/8/layout/orgChart1"/>
    <dgm:cxn modelId="{42CFFF19-A41D-492C-B166-B4A47B27416E}" type="presParOf" srcId="{263342DD-D158-4AF6-BCFA-B4640117452A}" destId="{D73D16B8-3837-4C31-BD1A-2373DC566C61}" srcOrd="1" destOrd="0" presId="urn:microsoft.com/office/officeart/2005/8/layout/orgChart1"/>
    <dgm:cxn modelId="{46D1E615-A85C-45D7-B5E1-710C8F940393}" type="presParOf" srcId="{26F40AA2-0229-4DFF-A07B-BCC986F44EF1}" destId="{C869CF0B-2C20-4FBC-A2D3-1F7D429D01A6}" srcOrd="1" destOrd="0" presId="urn:microsoft.com/office/officeart/2005/8/layout/orgChart1"/>
    <dgm:cxn modelId="{4FDFC3AF-22B7-402A-BFB1-0F7D6100896D}" type="presParOf" srcId="{C869CF0B-2C20-4FBC-A2D3-1F7D429D01A6}" destId="{F0E85253-7F85-47E8-97D3-8B8FE5E8B230}" srcOrd="0" destOrd="0" presId="urn:microsoft.com/office/officeart/2005/8/layout/orgChart1"/>
    <dgm:cxn modelId="{885AA590-0092-446F-BB70-3A81D226EC6E}" type="presParOf" srcId="{C869CF0B-2C20-4FBC-A2D3-1F7D429D01A6}" destId="{7DED8824-8855-4231-9C1D-23645A0604EE}" srcOrd="1" destOrd="0" presId="urn:microsoft.com/office/officeart/2005/8/layout/orgChart1"/>
    <dgm:cxn modelId="{EF6B84A0-FA56-402F-915D-3D4BDCB6F60D}" type="presParOf" srcId="{7DED8824-8855-4231-9C1D-23645A0604EE}" destId="{2C1866CC-2A46-47DD-967E-C34672E0E0C5}" srcOrd="0" destOrd="0" presId="urn:microsoft.com/office/officeart/2005/8/layout/orgChart1"/>
    <dgm:cxn modelId="{DBB546F4-12BD-4E54-8F72-4FB6342AFC43}" type="presParOf" srcId="{2C1866CC-2A46-47DD-967E-C34672E0E0C5}" destId="{43E69BE8-D709-4AEE-8D65-2444A0D1C321}" srcOrd="0" destOrd="0" presId="urn:microsoft.com/office/officeart/2005/8/layout/orgChart1"/>
    <dgm:cxn modelId="{0952988C-B4A3-40AB-A229-D5CDA2549822}" type="presParOf" srcId="{2C1866CC-2A46-47DD-967E-C34672E0E0C5}" destId="{A478D11A-F038-4649-8B50-C89E14A3CCC0}" srcOrd="1" destOrd="0" presId="urn:microsoft.com/office/officeart/2005/8/layout/orgChart1"/>
    <dgm:cxn modelId="{3A017884-B137-423B-B803-13B524EE97FD}" type="presParOf" srcId="{7DED8824-8855-4231-9C1D-23645A0604EE}" destId="{00958F0A-8BA1-456A-92D6-30BAEEE1612F}" srcOrd="1" destOrd="0" presId="urn:microsoft.com/office/officeart/2005/8/layout/orgChart1"/>
    <dgm:cxn modelId="{D717555F-EE8D-41F5-BAA6-DE8E7B2CF126}" type="presParOf" srcId="{7DED8824-8855-4231-9C1D-23645A0604EE}" destId="{EFAAB2CC-C0CC-495A-8D49-BFA97B7D6C52}" srcOrd="2" destOrd="0" presId="urn:microsoft.com/office/officeart/2005/8/layout/orgChart1"/>
    <dgm:cxn modelId="{8612CCA8-C080-41EC-B8F1-57C1146A18F5}" type="presParOf" srcId="{C869CF0B-2C20-4FBC-A2D3-1F7D429D01A6}" destId="{BB21DCA3-6118-4C78-9C6B-01A2A0D46B53}" srcOrd="2" destOrd="0" presId="urn:microsoft.com/office/officeart/2005/8/layout/orgChart1"/>
    <dgm:cxn modelId="{9C64381C-F15D-446B-8EE7-1365B36D889A}" type="presParOf" srcId="{C869CF0B-2C20-4FBC-A2D3-1F7D429D01A6}" destId="{35A88C5D-3CE3-4D2B-B19C-B72304593577}" srcOrd="3" destOrd="0" presId="urn:microsoft.com/office/officeart/2005/8/layout/orgChart1"/>
    <dgm:cxn modelId="{70521D8F-0214-4DBF-B66C-F73D40D92664}" type="presParOf" srcId="{35A88C5D-3CE3-4D2B-B19C-B72304593577}" destId="{72ECD07C-39AB-46F8-A5D3-62A3071F4C75}" srcOrd="0" destOrd="0" presId="urn:microsoft.com/office/officeart/2005/8/layout/orgChart1"/>
    <dgm:cxn modelId="{09AE7E1C-9B86-4B22-BECD-3F06A8E13D8C}" type="presParOf" srcId="{72ECD07C-39AB-46F8-A5D3-62A3071F4C75}" destId="{7C3A0AF7-903D-4EC1-96AC-0B027D020ABD}" srcOrd="0" destOrd="0" presId="urn:microsoft.com/office/officeart/2005/8/layout/orgChart1"/>
    <dgm:cxn modelId="{3ECCDB4F-E779-4512-83AB-1E9752018722}" type="presParOf" srcId="{72ECD07C-39AB-46F8-A5D3-62A3071F4C75}" destId="{8705633A-D0EB-4BBC-B589-F90083F884C3}" srcOrd="1" destOrd="0" presId="urn:microsoft.com/office/officeart/2005/8/layout/orgChart1"/>
    <dgm:cxn modelId="{86AD1692-7BD7-4AC8-A632-A09D08070EC9}" type="presParOf" srcId="{35A88C5D-3CE3-4D2B-B19C-B72304593577}" destId="{2044B511-E8CF-4748-B342-08BEE66A4A3F}" srcOrd="1" destOrd="0" presId="urn:microsoft.com/office/officeart/2005/8/layout/orgChart1"/>
    <dgm:cxn modelId="{E3F2F806-B570-4102-B8E4-0C4FAC8DD7A4}" type="presParOf" srcId="{35A88C5D-3CE3-4D2B-B19C-B72304593577}" destId="{78F546AE-6F37-459F-9F3E-D8C6C687C68B}" srcOrd="2" destOrd="0" presId="urn:microsoft.com/office/officeart/2005/8/layout/orgChart1"/>
    <dgm:cxn modelId="{40DB7176-DB8E-43FB-82AF-597376023758}" type="presParOf" srcId="{C869CF0B-2C20-4FBC-A2D3-1F7D429D01A6}" destId="{F2B6D3B8-0E66-4805-B9AE-40C774B59474}" srcOrd="4" destOrd="0" presId="urn:microsoft.com/office/officeart/2005/8/layout/orgChart1"/>
    <dgm:cxn modelId="{90611D50-7C14-48E4-949C-FC1687C2E0D0}" type="presParOf" srcId="{C869CF0B-2C20-4FBC-A2D3-1F7D429D01A6}" destId="{D7F21DF9-87D1-49F0-B619-10349D4D0E50}" srcOrd="5" destOrd="0" presId="urn:microsoft.com/office/officeart/2005/8/layout/orgChart1"/>
    <dgm:cxn modelId="{1EE0BE1C-234F-455A-990E-B0AAB005B76D}" type="presParOf" srcId="{D7F21DF9-87D1-49F0-B619-10349D4D0E50}" destId="{F44B7337-4890-409D-9A33-F669A5D7A1A0}" srcOrd="0" destOrd="0" presId="urn:microsoft.com/office/officeart/2005/8/layout/orgChart1"/>
    <dgm:cxn modelId="{F20F42F2-67D1-4FB3-9E7F-E1545A80C415}" type="presParOf" srcId="{F44B7337-4890-409D-9A33-F669A5D7A1A0}" destId="{8E4433E4-9455-4DB3-8B14-0AD1CA00861A}" srcOrd="0" destOrd="0" presId="urn:microsoft.com/office/officeart/2005/8/layout/orgChart1"/>
    <dgm:cxn modelId="{128BE287-5431-4A10-9364-991BAE43362E}" type="presParOf" srcId="{F44B7337-4890-409D-9A33-F669A5D7A1A0}" destId="{33549272-78CC-4ACB-860E-F8F3899CF56E}" srcOrd="1" destOrd="0" presId="urn:microsoft.com/office/officeart/2005/8/layout/orgChart1"/>
    <dgm:cxn modelId="{30A2AD07-25C6-498B-90D5-B1461A1D64CD}" type="presParOf" srcId="{D7F21DF9-87D1-49F0-B619-10349D4D0E50}" destId="{FE14A9F5-69EB-48B9-BA99-DB96F6AE88C3}" srcOrd="1" destOrd="0" presId="urn:microsoft.com/office/officeart/2005/8/layout/orgChart1"/>
    <dgm:cxn modelId="{4F006F67-86F2-4EA4-A9CD-D94FDCAB316F}" type="presParOf" srcId="{D7F21DF9-87D1-49F0-B619-10349D4D0E50}" destId="{731D5B18-34B9-494D-B3CA-3D2F00128D7A}" srcOrd="2" destOrd="0" presId="urn:microsoft.com/office/officeart/2005/8/layout/orgChart1"/>
    <dgm:cxn modelId="{C97E0B58-DDDB-4B5A-B81B-A55B6F52958F}" type="presParOf" srcId="{26F40AA2-0229-4DFF-A07B-BCC986F44EF1}" destId="{CD0FEF5B-E5EE-41CD-9591-1758BCB214EB}" srcOrd="2" destOrd="0" presId="urn:microsoft.com/office/officeart/2005/8/layout/orgChart1"/>
    <dgm:cxn modelId="{0F78E942-B41B-4D9C-B7B7-1D599B66B416}" type="presParOf" srcId="{85479B00-1644-48DA-91A2-9EEB08B4D63B}" destId="{B06FFF9E-76DA-4046-A6A5-6F927880C69C}" srcOrd="4" destOrd="0" presId="urn:microsoft.com/office/officeart/2005/8/layout/orgChart1"/>
    <dgm:cxn modelId="{2546650D-E4F0-448B-A911-E4A236608018}" type="presParOf" srcId="{85479B00-1644-48DA-91A2-9EEB08B4D63B}" destId="{21E9F35F-D416-4F74-8373-3B2EA6E32CBB}" srcOrd="5" destOrd="0" presId="urn:microsoft.com/office/officeart/2005/8/layout/orgChart1"/>
    <dgm:cxn modelId="{A7A6684A-02C1-4A71-AECC-2056CEDF6D38}" type="presParOf" srcId="{21E9F35F-D416-4F74-8373-3B2EA6E32CBB}" destId="{29EA1D6C-7956-43AB-A488-D4D93785B816}" srcOrd="0" destOrd="0" presId="urn:microsoft.com/office/officeart/2005/8/layout/orgChart1"/>
    <dgm:cxn modelId="{FB0FA5F2-4DF6-4275-B888-0E76BB32C764}" type="presParOf" srcId="{29EA1D6C-7956-43AB-A488-D4D93785B816}" destId="{71B86733-C5E4-4F71-993A-5C23CFD0E0EE}" srcOrd="0" destOrd="0" presId="urn:microsoft.com/office/officeart/2005/8/layout/orgChart1"/>
    <dgm:cxn modelId="{8FAF8BFF-4E8B-4E96-BF2F-AC0259792F58}" type="presParOf" srcId="{29EA1D6C-7956-43AB-A488-D4D93785B816}" destId="{C25919D2-A44E-4161-BA47-FFB354158F44}" srcOrd="1" destOrd="0" presId="urn:microsoft.com/office/officeart/2005/8/layout/orgChart1"/>
    <dgm:cxn modelId="{3F04E573-862B-4404-8003-552A9842211E}" type="presParOf" srcId="{21E9F35F-D416-4F74-8373-3B2EA6E32CBB}" destId="{C3366566-1937-41C8-8E24-EC39F95502D1}" srcOrd="1" destOrd="0" presId="urn:microsoft.com/office/officeart/2005/8/layout/orgChart1"/>
    <dgm:cxn modelId="{65B0B808-2FA9-45B2-88A8-763E68D2E955}" type="presParOf" srcId="{C3366566-1937-41C8-8E24-EC39F95502D1}" destId="{9406CCEB-716F-459E-9D44-2E71D9E7F819}" srcOrd="0" destOrd="0" presId="urn:microsoft.com/office/officeart/2005/8/layout/orgChart1"/>
    <dgm:cxn modelId="{196AF8CF-C595-4843-B7B7-FA0ECE134720}" type="presParOf" srcId="{C3366566-1937-41C8-8E24-EC39F95502D1}" destId="{17329970-9075-4760-B3D3-FBEA180D0654}" srcOrd="1" destOrd="0" presId="urn:microsoft.com/office/officeart/2005/8/layout/orgChart1"/>
    <dgm:cxn modelId="{D8798D89-E41B-435E-9F66-9F14E235A713}" type="presParOf" srcId="{17329970-9075-4760-B3D3-FBEA180D0654}" destId="{8D03D47B-7871-412D-80B2-ADD9E3672BB0}" srcOrd="0" destOrd="0" presId="urn:microsoft.com/office/officeart/2005/8/layout/orgChart1"/>
    <dgm:cxn modelId="{DFB220E5-6509-4B07-BEC7-335DBB313B49}" type="presParOf" srcId="{8D03D47B-7871-412D-80B2-ADD9E3672BB0}" destId="{68E605DA-602C-45DE-9FD2-0AAD2E98FAE8}" srcOrd="0" destOrd="0" presId="urn:microsoft.com/office/officeart/2005/8/layout/orgChart1"/>
    <dgm:cxn modelId="{279DF732-79E5-46A6-833B-EF55A05E575A}" type="presParOf" srcId="{8D03D47B-7871-412D-80B2-ADD9E3672BB0}" destId="{FD033E46-0747-4125-B542-1958BEDD56C4}" srcOrd="1" destOrd="0" presId="urn:microsoft.com/office/officeart/2005/8/layout/orgChart1"/>
    <dgm:cxn modelId="{A7A8E49F-3E87-4E17-9C2A-7C83014A0536}" type="presParOf" srcId="{17329970-9075-4760-B3D3-FBEA180D0654}" destId="{586F4FEB-842E-4880-8A19-0AAF6CCEE608}" srcOrd="1" destOrd="0" presId="urn:microsoft.com/office/officeart/2005/8/layout/orgChart1"/>
    <dgm:cxn modelId="{1D02D038-9A3C-4FD0-A63A-F38E6232D848}" type="presParOf" srcId="{17329970-9075-4760-B3D3-FBEA180D0654}" destId="{DF72093B-D92D-4992-87F4-B58FE6E80D1C}" srcOrd="2" destOrd="0" presId="urn:microsoft.com/office/officeart/2005/8/layout/orgChart1"/>
    <dgm:cxn modelId="{00A3AECA-36A2-48A1-BDCC-A218E4398D49}" type="presParOf" srcId="{C3366566-1937-41C8-8E24-EC39F95502D1}" destId="{82AE8F43-2F7E-44CE-9D7A-F028FA6A5DDC}" srcOrd="2" destOrd="0" presId="urn:microsoft.com/office/officeart/2005/8/layout/orgChart1"/>
    <dgm:cxn modelId="{588DA022-AE3E-4B9B-B8F7-CB4F607F0589}" type="presParOf" srcId="{C3366566-1937-41C8-8E24-EC39F95502D1}" destId="{D314AA67-5095-454E-84E5-7D414ED6D035}" srcOrd="3" destOrd="0" presId="urn:microsoft.com/office/officeart/2005/8/layout/orgChart1"/>
    <dgm:cxn modelId="{4E01CD0C-7E42-4450-AF39-C7B37F18D2E3}" type="presParOf" srcId="{D314AA67-5095-454E-84E5-7D414ED6D035}" destId="{CA55860A-817B-4195-B961-585D4AFF520D}" srcOrd="0" destOrd="0" presId="urn:microsoft.com/office/officeart/2005/8/layout/orgChart1"/>
    <dgm:cxn modelId="{2CC59818-0583-4587-BC26-7EA203E2CC21}" type="presParOf" srcId="{CA55860A-817B-4195-B961-585D4AFF520D}" destId="{828F7804-511C-4216-868D-699EF4DEE62A}" srcOrd="0" destOrd="0" presId="urn:microsoft.com/office/officeart/2005/8/layout/orgChart1"/>
    <dgm:cxn modelId="{29B8B792-9AB0-4607-B81F-014CF4173733}" type="presParOf" srcId="{CA55860A-817B-4195-B961-585D4AFF520D}" destId="{BCB2804F-9E9E-421F-BF05-FAFE9FB4E528}" srcOrd="1" destOrd="0" presId="urn:microsoft.com/office/officeart/2005/8/layout/orgChart1"/>
    <dgm:cxn modelId="{AB807568-A9CE-43B9-8500-DFD5D70D4996}" type="presParOf" srcId="{D314AA67-5095-454E-84E5-7D414ED6D035}" destId="{EDE6B033-A29E-437E-B259-6CDD373B048D}" srcOrd="1" destOrd="0" presId="urn:microsoft.com/office/officeart/2005/8/layout/orgChart1"/>
    <dgm:cxn modelId="{93B3D74C-90DC-4D7B-8ECA-B41734174A95}" type="presParOf" srcId="{D314AA67-5095-454E-84E5-7D414ED6D035}" destId="{2B49AEEC-0D7B-4EA1-9358-567B6F05161E}" srcOrd="2" destOrd="0" presId="urn:microsoft.com/office/officeart/2005/8/layout/orgChart1"/>
    <dgm:cxn modelId="{D9899A2B-1EFC-4CF9-B5C0-80C04DFBBAA5}" type="presParOf" srcId="{C3366566-1937-41C8-8E24-EC39F95502D1}" destId="{268D6F1F-7271-4BF8-97E8-62843A34915C}" srcOrd="4" destOrd="0" presId="urn:microsoft.com/office/officeart/2005/8/layout/orgChart1"/>
    <dgm:cxn modelId="{3DA153D1-93AC-4879-A33F-4DCB9E8E6A10}" type="presParOf" srcId="{C3366566-1937-41C8-8E24-EC39F95502D1}" destId="{EA5D1EBA-BBBE-4189-A453-3EE21E51E97D}" srcOrd="5" destOrd="0" presId="urn:microsoft.com/office/officeart/2005/8/layout/orgChart1"/>
    <dgm:cxn modelId="{BDC0085F-D736-4AAD-A15D-3138EB9704E5}" type="presParOf" srcId="{EA5D1EBA-BBBE-4189-A453-3EE21E51E97D}" destId="{01E23BF4-61BB-4E32-8E5E-DF042140DD57}" srcOrd="0" destOrd="0" presId="urn:microsoft.com/office/officeart/2005/8/layout/orgChart1"/>
    <dgm:cxn modelId="{8316DF07-623C-42AB-81A7-0134DB05955D}" type="presParOf" srcId="{01E23BF4-61BB-4E32-8E5E-DF042140DD57}" destId="{75839210-F248-4343-B326-7CE060EC6B0D}" srcOrd="0" destOrd="0" presId="urn:microsoft.com/office/officeart/2005/8/layout/orgChart1"/>
    <dgm:cxn modelId="{811BD50B-9DFD-4A4C-A9D4-BE3A6A27D4B1}" type="presParOf" srcId="{01E23BF4-61BB-4E32-8E5E-DF042140DD57}" destId="{80F4D32E-8696-4419-9BA6-06360812E44C}" srcOrd="1" destOrd="0" presId="urn:microsoft.com/office/officeart/2005/8/layout/orgChart1"/>
    <dgm:cxn modelId="{9DA2108D-27EC-4CD8-9A43-D465B93584D2}" type="presParOf" srcId="{EA5D1EBA-BBBE-4189-A453-3EE21E51E97D}" destId="{1B74B14B-921C-4408-92BD-EAE1A89DD691}" srcOrd="1" destOrd="0" presId="urn:microsoft.com/office/officeart/2005/8/layout/orgChart1"/>
    <dgm:cxn modelId="{C20D9CF3-E6CF-47DC-B210-A24465C356B6}" type="presParOf" srcId="{EA5D1EBA-BBBE-4189-A453-3EE21E51E97D}" destId="{F0B2503F-A4E4-4CA7-A194-33E73142B2E8}" srcOrd="2" destOrd="0" presId="urn:microsoft.com/office/officeart/2005/8/layout/orgChart1"/>
    <dgm:cxn modelId="{98181511-B6FA-4440-B14B-3A6ACBA9A2F5}" type="presParOf" srcId="{21E9F35F-D416-4F74-8373-3B2EA6E32CBB}" destId="{EA04B063-67C1-4160-B6FE-83ED98353432}" srcOrd="2" destOrd="0" presId="urn:microsoft.com/office/officeart/2005/8/layout/orgChart1"/>
    <dgm:cxn modelId="{FE76929B-24C7-4EC8-9160-82A3B3306451}" type="presParOf" srcId="{85479B00-1644-48DA-91A2-9EEB08B4D63B}" destId="{82B6D5D3-A4D1-48B7-A3BD-F09BC5AB3300}" srcOrd="6" destOrd="0" presId="urn:microsoft.com/office/officeart/2005/8/layout/orgChart1"/>
    <dgm:cxn modelId="{35B73194-F7F9-48FB-8545-6C3A99F260F4}" type="presParOf" srcId="{85479B00-1644-48DA-91A2-9EEB08B4D63B}" destId="{BC00F120-FA92-4C5B-ABF6-481DEC736E32}" srcOrd="7" destOrd="0" presId="urn:microsoft.com/office/officeart/2005/8/layout/orgChart1"/>
    <dgm:cxn modelId="{D453BC7C-8541-4DE4-8DB3-039DB746DDB4}" type="presParOf" srcId="{BC00F120-FA92-4C5B-ABF6-481DEC736E32}" destId="{29CF1238-F580-4D41-83CD-4F07908BA03E}" srcOrd="0" destOrd="0" presId="urn:microsoft.com/office/officeart/2005/8/layout/orgChart1"/>
    <dgm:cxn modelId="{A6CA65C9-2B30-4DD2-971C-D1BE5708EAB6}" type="presParOf" srcId="{29CF1238-F580-4D41-83CD-4F07908BA03E}" destId="{7E07991C-7ACA-45A5-9139-032786F221F5}" srcOrd="0" destOrd="0" presId="urn:microsoft.com/office/officeart/2005/8/layout/orgChart1"/>
    <dgm:cxn modelId="{4412620A-DEFC-4342-BDBF-3541D4702ED4}" type="presParOf" srcId="{29CF1238-F580-4D41-83CD-4F07908BA03E}" destId="{612FDF39-668B-455B-957B-748E990116E7}" srcOrd="1" destOrd="0" presId="urn:microsoft.com/office/officeart/2005/8/layout/orgChart1"/>
    <dgm:cxn modelId="{FCF5648D-535D-43B1-9C66-E8686E052445}" type="presParOf" srcId="{BC00F120-FA92-4C5B-ABF6-481DEC736E32}" destId="{A4877D1F-C90B-46BB-A740-C2CE3DF38475}" srcOrd="1" destOrd="0" presId="urn:microsoft.com/office/officeart/2005/8/layout/orgChart1"/>
    <dgm:cxn modelId="{04E35232-1565-495A-9630-2976486EB585}" type="presParOf" srcId="{A4877D1F-C90B-46BB-A740-C2CE3DF38475}" destId="{10BBFF63-0D82-4AAC-BEED-AB139844080F}" srcOrd="0" destOrd="0" presId="urn:microsoft.com/office/officeart/2005/8/layout/orgChart1"/>
    <dgm:cxn modelId="{FD9C0D4E-9F26-420C-B1D4-EA87BE6CBDE9}" type="presParOf" srcId="{A4877D1F-C90B-46BB-A740-C2CE3DF38475}" destId="{9E2CBF4B-D0B8-4EBB-B015-E56B55C298AB}" srcOrd="1" destOrd="0" presId="urn:microsoft.com/office/officeart/2005/8/layout/orgChart1"/>
    <dgm:cxn modelId="{F6AC10E0-341C-4FD6-A9D9-D5364B2865F8}" type="presParOf" srcId="{9E2CBF4B-D0B8-4EBB-B015-E56B55C298AB}" destId="{C85842C5-DF50-48BB-B1DE-7A892580D2D0}" srcOrd="0" destOrd="0" presId="urn:microsoft.com/office/officeart/2005/8/layout/orgChart1"/>
    <dgm:cxn modelId="{0E95015D-E7A1-48C4-AEBC-6F6AD8754B9F}" type="presParOf" srcId="{C85842C5-DF50-48BB-B1DE-7A892580D2D0}" destId="{29CC5A12-0C30-4B37-B9DE-5B77D8336635}" srcOrd="0" destOrd="0" presId="urn:microsoft.com/office/officeart/2005/8/layout/orgChart1"/>
    <dgm:cxn modelId="{E6EF2D78-2C05-43FC-8672-7A6E1F408BF8}" type="presParOf" srcId="{C85842C5-DF50-48BB-B1DE-7A892580D2D0}" destId="{98A6D3D1-302A-41AB-92CE-EF0CCDAFFE00}" srcOrd="1" destOrd="0" presId="urn:microsoft.com/office/officeart/2005/8/layout/orgChart1"/>
    <dgm:cxn modelId="{A645DC06-D3D9-406A-A4D3-759ABFAC137A}" type="presParOf" srcId="{9E2CBF4B-D0B8-4EBB-B015-E56B55C298AB}" destId="{D99538F8-2972-4E1A-8357-00646E2E0F56}" srcOrd="1" destOrd="0" presId="urn:microsoft.com/office/officeart/2005/8/layout/orgChart1"/>
    <dgm:cxn modelId="{ECFEEDC0-44E7-46DA-BA19-552CA3188866}" type="presParOf" srcId="{9E2CBF4B-D0B8-4EBB-B015-E56B55C298AB}" destId="{BE3D38DB-FB53-4CDB-B926-FBF5F2E60254}" srcOrd="2" destOrd="0" presId="urn:microsoft.com/office/officeart/2005/8/layout/orgChart1"/>
    <dgm:cxn modelId="{DACC6E2A-6B40-4D55-8497-4547986D8185}" type="presParOf" srcId="{A4877D1F-C90B-46BB-A740-C2CE3DF38475}" destId="{7A144219-3C48-4795-B025-DCCD88C427EA}" srcOrd="2" destOrd="0" presId="urn:microsoft.com/office/officeart/2005/8/layout/orgChart1"/>
    <dgm:cxn modelId="{7D7C137C-EE4B-4003-A8E3-D2834000521F}" type="presParOf" srcId="{A4877D1F-C90B-46BB-A740-C2CE3DF38475}" destId="{F221046F-4DAF-4EC2-A041-01F33AA5CF8B}" srcOrd="3" destOrd="0" presId="urn:microsoft.com/office/officeart/2005/8/layout/orgChart1"/>
    <dgm:cxn modelId="{7A2B2E23-72F1-4675-A226-A82F986FBE0A}" type="presParOf" srcId="{F221046F-4DAF-4EC2-A041-01F33AA5CF8B}" destId="{3BF5DD3C-D36E-45FD-9AEC-C1211AAD709F}" srcOrd="0" destOrd="0" presId="urn:microsoft.com/office/officeart/2005/8/layout/orgChart1"/>
    <dgm:cxn modelId="{3EFDD019-FF44-4ADD-AE0E-2BF5E5264E40}" type="presParOf" srcId="{3BF5DD3C-D36E-45FD-9AEC-C1211AAD709F}" destId="{9C67AC19-0668-49C4-B8C0-3F9BBBB28B6F}" srcOrd="0" destOrd="0" presId="urn:microsoft.com/office/officeart/2005/8/layout/orgChart1"/>
    <dgm:cxn modelId="{95E87099-D25D-406F-9419-A73B9FBE060F}" type="presParOf" srcId="{3BF5DD3C-D36E-45FD-9AEC-C1211AAD709F}" destId="{F1DDB577-870C-4E69-AD6A-42A6A6DC5E3F}" srcOrd="1" destOrd="0" presId="urn:microsoft.com/office/officeart/2005/8/layout/orgChart1"/>
    <dgm:cxn modelId="{075D3E2E-BF36-435F-A070-3CC47EA4EB43}" type="presParOf" srcId="{F221046F-4DAF-4EC2-A041-01F33AA5CF8B}" destId="{B40621B1-C8E0-4ABA-8033-092B36E73FCD}" srcOrd="1" destOrd="0" presId="urn:microsoft.com/office/officeart/2005/8/layout/orgChart1"/>
    <dgm:cxn modelId="{54DD99AA-4997-4B58-A463-6BF025A63590}" type="presParOf" srcId="{F221046F-4DAF-4EC2-A041-01F33AA5CF8B}" destId="{D88D4CA8-621B-47CE-81C0-1A562ED57B27}" srcOrd="2" destOrd="0" presId="urn:microsoft.com/office/officeart/2005/8/layout/orgChart1"/>
    <dgm:cxn modelId="{BA17C909-1D27-4BD0-9660-6D93D50A946F}" type="presParOf" srcId="{BC00F120-FA92-4C5B-ABF6-481DEC736E32}" destId="{F3293BBB-9B9F-4F23-825D-1DB4E5E4D83E}" srcOrd="2" destOrd="0" presId="urn:microsoft.com/office/officeart/2005/8/layout/orgChart1"/>
    <dgm:cxn modelId="{E95E8186-8E28-45C3-B3D2-9CD1DD2A10A4}" type="presParOf" srcId="{C07071EE-6DEE-40C3-A32D-9715729EAD32}" destId="{4F7AC3DE-833F-44C6-96E1-46C0BFCB60DD}"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DC744A-25F5-4B45-8CA7-6D4C7DAE1C0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5D40EA92-4933-4CB1-BDA3-4DCC3F0AE919}">
      <dgm:prSet phldrT="[Texte]" custT="1"/>
      <dgm:spPr>
        <a:solidFill>
          <a:schemeClr val="bg2">
            <a:lumMod val="75000"/>
            <a:lumOff val="25000"/>
          </a:schemeClr>
        </a:solidFill>
      </dgm:spPr>
      <dgm:t>
        <a:bodyPr/>
        <a:lstStyle/>
        <a:p>
          <a:r>
            <a:rPr lang="fr-FR" sz="2000" dirty="0">
              <a:solidFill>
                <a:schemeClr val="tx1"/>
              </a:solidFill>
            </a:rPr>
            <a:t>Axe 3 : </a:t>
          </a:r>
          <a:r>
            <a:rPr lang="fr-FR" sz="2000" dirty="0"/>
            <a:t>Vivre ensemble en favorisant l’éducation au respect de l’autre, de soi-même, des différences et de son environnement </a:t>
          </a:r>
          <a:endParaRPr lang="fr-FR" sz="2800" dirty="0">
            <a:solidFill>
              <a:schemeClr val="tx1"/>
            </a:solidFill>
          </a:endParaRPr>
        </a:p>
      </dgm:t>
    </dgm:pt>
    <dgm:pt modelId="{87528AD7-A90D-4008-B29D-517AE6789B60}" type="parTrans" cxnId="{2EDD58E0-0C34-4D98-B440-17ED2D69EF8B}">
      <dgm:prSet/>
      <dgm:spPr/>
      <dgm:t>
        <a:bodyPr/>
        <a:lstStyle/>
        <a:p>
          <a:endParaRPr lang="fr-FR">
            <a:solidFill>
              <a:schemeClr val="tx1"/>
            </a:solidFill>
          </a:endParaRPr>
        </a:p>
      </dgm:t>
    </dgm:pt>
    <dgm:pt modelId="{7DEE6330-DF47-456E-8E25-AB27E9F7BB84}" type="sibTrans" cxnId="{2EDD58E0-0C34-4D98-B440-17ED2D69EF8B}">
      <dgm:prSet/>
      <dgm:spPr/>
      <dgm:t>
        <a:bodyPr/>
        <a:lstStyle/>
        <a:p>
          <a:endParaRPr lang="fr-FR">
            <a:solidFill>
              <a:schemeClr val="tx1"/>
            </a:solidFill>
          </a:endParaRPr>
        </a:p>
      </dgm:t>
    </dgm:pt>
    <dgm:pt modelId="{9DE8FF1F-8AF1-4F96-AE4E-7D13353E701C}">
      <dgm:prSet phldrT="[Texte]" custT="1"/>
      <dgm:spPr/>
      <dgm:t>
        <a:bodyPr/>
        <a:lstStyle/>
        <a:p>
          <a:r>
            <a:rPr lang="fr-FR" sz="1100" dirty="0">
              <a:solidFill>
                <a:schemeClr val="tx1"/>
              </a:solidFill>
            </a:rPr>
            <a:t>Favoriser le partage et la coopération</a:t>
          </a:r>
        </a:p>
      </dgm:t>
    </dgm:pt>
    <dgm:pt modelId="{CC16634E-8B68-43D6-85CC-BA88A2C55ACC}" type="parTrans" cxnId="{B36A5412-1828-4B8A-9740-094C264091AB}">
      <dgm:prSet/>
      <dgm:spPr/>
      <dgm:t>
        <a:bodyPr/>
        <a:lstStyle/>
        <a:p>
          <a:endParaRPr lang="fr-FR">
            <a:solidFill>
              <a:schemeClr val="tx1"/>
            </a:solidFill>
          </a:endParaRPr>
        </a:p>
      </dgm:t>
    </dgm:pt>
    <dgm:pt modelId="{FD3525F8-6027-4AB9-A36E-0B72A8E7369E}" type="sibTrans" cxnId="{B36A5412-1828-4B8A-9740-094C264091AB}">
      <dgm:prSet/>
      <dgm:spPr/>
      <dgm:t>
        <a:bodyPr/>
        <a:lstStyle/>
        <a:p>
          <a:endParaRPr lang="fr-FR">
            <a:solidFill>
              <a:schemeClr val="tx1"/>
            </a:solidFill>
          </a:endParaRPr>
        </a:p>
      </dgm:t>
    </dgm:pt>
    <dgm:pt modelId="{0B4ABA33-CA21-48DB-B0D2-A52C56304CBE}">
      <dgm:prSet phldrT="[Texte]" custT="1"/>
      <dgm:spPr/>
      <dgm:t>
        <a:bodyPr/>
        <a:lstStyle/>
        <a:p>
          <a:r>
            <a:rPr lang="fr-FR" sz="1100" dirty="0">
              <a:solidFill>
                <a:schemeClr val="tx1"/>
              </a:solidFill>
            </a:rPr>
            <a:t>Permettre aux enfants de s’ouvrir à de nouvelles pratiques culturelles, sportives et de loisirs </a:t>
          </a:r>
        </a:p>
      </dgm:t>
    </dgm:pt>
    <dgm:pt modelId="{EB1A1706-0AA4-4B28-AB81-C8DD3E6C94D3}" type="parTrans" cxnId="{7BC9E0EA-427F-495C-9ABB-1B112B40EFFC}">
      <dgm:prSet/>
      <dgm:spPr/>
      <dgm:t>
        <a:bodyPr/>
        <a:lstStyle/>
        <a:p>
          <a:endParaRPr lang="fr-FR">
            <a:solidFill>
              <a:schemeClr val="tx1"/>
            </a:solidFill>
          </a:endParaRPr>
        </a:p>
      </dgm:t>
    </dgm:pt>
    <dgm:pt modelId="{09033864-49EC-4C3D-8BD4-86A15E0F7FFB}" type="sibTrans" cxnId="{7BC9E0EA-427F-495C-9ABB-1B112B40EFFC}">
      <dgm:prSet/>
      <dgm:spPr/>
      <dgm:t>
        <a:bodyPr/>
        <a:lstStyle/>
        <a:p>
          <a:endParaRPr lang="fr-FR">
            <a:solidFill>
              <a:schemeClr val="tx1"/>
            </a:solidFill>
          </a:endParaRPr>
        </a:p>
      </dgm:t>
    </dgm:pt>
    <dgm:pt modelId="{6366506A-738C-400C-BBD6-F92320579B07}">
      <dgm:prSet phldrT="[Texte]" custT="1"/>
      <dgm:spPr>
        <a:solidFill>
          <a:schemeClr val="tx1"/>
        </a:solidFill>
        <a:ln>
          <a:solidFill>
            <a:schemeClr val="accent1">
              <a:lumMod val="40000"/>
              <a:lumOff val="60000"/>
            </a:schemeClr>
          </a:solidFill>
        </a:ln>
      </dgm:spPr>
      <dgm:t>
        <a:bodyPr/>
        <a:lstStyle/>
        <a:p>
          <a:r>
            <a:rPr lang="fr-FR" sz="1050" dirty="0">
              <a:solidFill>
                <a:schemeClr val="bg1"/>
              </a:solidFill>
            </a:rPr>
            <a:t>Mise en place d’ateliers parents/enfants</a:t>
          </a:r>
        </a:p>
      </dgm:t>
    </dgm:pt>
    <dgm:pt modelId="{4DC71B65-3BD3-4786-8222-33D55F455780}" type="parTrans" cxnId="{F97D8192-F5D1-4366-8CE0-484B635CCADD}">
      <dgm:prSet/>
      <dgm:spPr/>
      <dgm:t>
        <a:bodyPr/>
        <a:lstStyle/>
        <a:p>
          <a:endParaRPr lang="fr-FR">
            <a:solidFill>
              <a:schemeClr val="tx1"/>
            </a:solidFill>
          </a:endParaRPr>
        </a:p>
      </dgm:t>
    </dgm:pt>
    <dgm:pt modelId="{F7004737-D2D4-4E0E-8583-F07D0A7A070F}" type="sibTrans" cxnId="{F97D8192-F5D1-4366-8CE0-484B635CCADD}">
      <dgm:prSet/>
      <dgm:spPr/>
      <dgm:t>
        <a:bodyPr/>
        <a:lstStyle/>
        <a:p>
          <a:endParaRPr lang="fr-FR">
            <a:solidFill>
              <a:schemeClr val="tx1"/>
            </a:solidFill>
          </a:endParaRPr>
        </a:p>
      </dgm:t>
    </dgm:pt>
    <dgm:pt modelId="{E0B19A23-C586-4775-B760-684225FF8E85}">
      <dgm:prSet phldrT="[Texte]" custT="1"/>
      <dgm:spPr/>
      <dgm:t>
        <a:bodyPr/>
        <a:lstStyle/>
        <a:p>
          <a:r>
            <a:rPr lang="fr-FR" sz="1100" dirty="0"/>
            <a:t>Apprendre à se connaitre soi-même et à respecter l’autre</a:t>
          </a:r>
          <a:endParaRPr lang="fr-FR" sz="1100" dirty="0">
            <a:solidFill>
              <a:schemeClr val="tx1"/>
            </a:solidFill>
          </a:endParaRPr>
        </a:p>
      </dgm:t>
    </dgm:pt>
    <dgm:pt modelId="{D3B4A817-F1FE-4584-AD3F-2CA8A7258F29}" type="parTrans" cxnId="{711C8C44-1E1F-4D4A-8162-E10C42593A9C}">
      <dgm:prSet/>
      <dgm:spPr/>
      <dgm:t>
        <a:bodyPr/>
        <a:lstStyle/>
        <a:p>
          <a:endParaRPr lang="fr-FR"/>
        </a:p>
      </dgm:t>
    </dgm:pt>
    <dgm:pt modelId="{1A49E271-79A7-4C5D-8EE6-C184E71F0131}" type="sibTrans" cxnId="{711C8C44-1E1F-4D4A-8162-E10C42593A9C}">
      <dgm:prSet/>
      <dgm:spPr/>
      <dgm:t>
        <a:bodyPr/>
        <a:lstStyle/>
        <a:p>
          <a:endParaRPr lang="fr-FR"/>
        </a:p>
      </dgm:t>
    </dgm:pt>
    <dgm:pt modelId="{A3FA1860-9A3A-4ABF-A814-2C39A3BCB0CB}">
      <dgm:prSet phldrT="[Texte]" custT="1"/>
      <dgm:spPr>
        <a:solidFill>
          <a:schemeClr val="tx1"/>
        </a:solidFill>
        <a:ln>
          <a:solidFill>
            <a:schemeClr val="accent1">
              <a:lumMod val="40000"/>
              <a:lumOff val="60000"/>
            </a:schemeClr>
          </a:solidFill>
        </a:ln>
      </dgm:spPr>
      <dgm:t>
        <a:bodyPr/>
        <a:lstStyle/>
        <a:p>
          <a:r>
            <a:rPr lang="fr-FR" sz="1050" dirty="0">
              <a:solidFill>
                <a:schemeClr val="bg1"/>
              </a:solidFill>
            </a:rPr>
            <a:t>Dispositif Ecole Multisports /Vacances sportives</a:t>
          </a:r>
        </a:p>
      </dgm:t>
    </dgm:pt>
    <dgm:pt modelId="{39F0178C-6E49-482C-AA9C-5F3EF359C31C}" type="parTrans" cxnId="{AB8AE130-27FD-4CE6-BCC6-885FF04AE8D7}">
      <dgm:prSet/>
      <dgm:spPr/>
      <dgm:t>
        <a:bodyPr/>
        <a:lstStyle/>
        <a:p>
          <a:endParaRPr lang="fr-FR"/>
        </a:p>
      </dgm:t>
    </dgm:pt>
    <dgm:pt modelId="{6FCB4CBE-2E98-4F58-A06B-3A3EEBD100A4}" type="sibTrans" cxnId="{AB8AE130-27FD-4CE6-BCC6-885FF04AE8D7}">
      <dgm:prSet/>
      <dgm:spPr/>
      <dgm:t>
        <a:bodyPr/>
        <a:lstStyle/>
        <a:p>
          <a:endParaRPr lang="fr-FR"/>
        </a:p>
      </dgm:t>
    </dgm:pt>
    <dgm:pt modelId="{8958C2A8-C08D-461D-AB5A-97416382AEF3}">
      <dgm:prSet phldrT="[Texte]" custT="1"/>
      <dgm:spPr>
        <a:solidFill>
          <a:schemeClr val="tx1"/>
        </a:solidFill>
        <a:ln>
          <a:solidFill>
            <a:schemeClr val="accent1">
              <a:lumMod val="40000"/>
              <a:lumOff val="60000"/>
            </a:schemeClr>
          </a:solidFill>
        </a:ln>
      </dgm:spPr>
      <dgm:t>
        <a:bodyPr/>
        <a:lstStyle/>
        <a:p>
          <a:r>
            <a:rPr lang="fr-FR" sz="1050" dirty="0">
              <a:solidFill>
                <a:schemeClr val="bg1"/>
              </a:solidFill>
            </a:rPr>
            <a:t>Pratique de la technique du jeu de rôle pour mieux comprendre l’autre (harcèlement, handicap) </a:t>
          </a:r>
        </a:p>
      </dgm:t>
    </dgm:pt>
    <dgm:pt modelId="{91E34671-9E45-457A-B8E4-2BE76FBAD374}" type="parTrans" cxnId="{C34382BA-DD37-419C-B692-4A45E5FD224B}">
      <dgm:prSet/>
      <dgm:spPr/>
      <dgm:t>
        <a:bodyPr/>
        <a:lstStyle/>
        <a:p>
          <a:endParaRPr lang="fr-FR"/>
        </a:p>
      </dgm:t>
    </dgm:pt>
    <dgm:pt modelId="{342E38A7-B574-4A11-9658-4C418A46EB40}" type="sibTrans" cxnId="{C34382BA-DD37-419C-B692-4A45E5FD224B}">
      <dgm:prSet/>
      <dgm:spPr/>
      <dgm:t>
        <a:bodyPr/>
        <a:lstStyle/>
        <a:p>
          <a:endParaRPr lang="fr-FR"/>
        </a:p>
      </dgm:t>
    </dgm:pt>
    <dgm:pt modelId="{3BAF5A14-08E4-45F0-A4AC-B18A82636CAB}">
      <dgm:prSet phldrT="[Texte]" custT="1"/>
      <dgm:spPr>
        <a:solidFill>
          <a:schemeClr val="tx1"/>
        </a:solidFill>
        <a:ln>
          <a:solidFill>
            <a:schemeClr val="accent1">
              <a:lumMod val="40000"/>
              <a:lumOff val="60000"/>
            </a:schemeClr>
          </a:solidFill>
        </a:ln>
      </dgm:spPr>
      <dgm:t>
        <a:bodyPr/>
        <a:lstStyle/>
        <a:p>
          <a:r>
            <a:rPr lang="fr-FR" sz="1050" dirty="0">
              <a:solidFill>
                <a:schemeClr val="bg1"/>
              </a:solidFill>
            </a:rPr>
            <a:t>Création et identification de lieux de repli </a:t>
          </a:r>
        </a:p>
      </dgm:t>
    </dgm:pt>
    <dgm:pt modelId="{F775EB3F-1A11-4BAA-817A-FD59EB09732A}" type="parTrans" cxnId="{76D913A4-437C-489F-9ABF-34EC97F24A22}">
      <dgm:prSet/>
      <dgm:spPr/>
      <dgm:t>
        <a:bodyPr/>
        <a:lstStyle/>
        <a:p>
          <a:endParaRPr lang="fr-FR"/>
        </a:p>
      </dgm:t>
    </dgm:pt>
    <dgm:pt modelId="{A3AA943A-9F8A-4641-8E47-1BD1B3245892}" type="sibTrans" cxnId="{76D913A4-437C-489F-9ABF-34EC97F24A22}">
      <dgm:prSet/>
      <dgm:spPr/>
      <dgm:t>
        <a:bodyPr/>
        <a:lstStyle/>
        <a:p>
          <a:endParaRPr lang="fr-FR"/>
        </a:p>
      </dgm:t>
    </dgm:pt>
    <dgm:pt modelId="{9D193B44-9B81-4F5D-BC01-55DB3096EFA1}">
      <dgm:prSet phldrT="[Texte]" custT="1"/>
      <dgm:spPr>
        <a:solidFill>
          <a:schemeClr val="tx1"/>
        </a:solidFill>
        <a:ln>
          <a:solidFill>
            <a:schemeClr val="accent1">
              <a:lumMod val="40000"/>
              <a:lumOff val="60000"/>
            </a:schemeClr>
          </a:solidFill>
        </a:ln>
      </dgm:spPr>
      <dgm:t>
        <a:bodyPr/>
        <a:lstStyle/>
        <a:p>
          <a:r>
            <a:rPr lang="fr-FR" sz="1050" dirty="0">
              <a:solidFill>
                <a:schemeClr val="bg1"/>
              </a:solidFill>
            </a:rPr>
            <a:t>Favoriser une culture du « faire ensemble » entre les acteurs lors de manifestations et d’évènements </a:t>
          </a:r>
        </a:p>
      </dgm:t>
    </dgm:pt>
    <dgm:pt modelId="{C8DD5A46-F4A3-4B5F-AAEF-C59A6086B3A5}" type="parTrans" cxnId="{A3A3BECE-78F0-4E33-AC9B-3628CDFD4240}">
      <dgm:prSet/>
      <dgm:spPr/>
      <dgm:t>
        <a:bodyPr/>
        <a:lstStyle/>
        <a:p>
          <a:endParaRPr lang="fr-FR"/>
        </a:p>
      </dgm:t>
    </dgm:pt>
    <dgm:pt modelId="{65510F12-5636-4D63-B59D-DD752D697E4B}" type="sibTrans" cxnId="{A3A3BECE-78F0-4E33-AC9B-3628CDFD4240}">
      <dgm:prSet/>
      <dgm:spPr/>
      <dgm:t>
        <a:bodyPr/>
        <a:lstStyle/>
        <a:p>
          <a:endParaRPr lang="fr-FR"/>
        </a:p>
      </dgm:t>
    </dgm:pt>
    <dgm:pt modelId="{239C0AA6-D19E-4D3E-99F2-238C0ED29F4A}">
      <dgm:prSet phldrT="[Texte]" custT="1"/>
      <dgm:spPr>
        <a:solidFill>
          <a:schemeClr val="tx1"/>
        </a:solidFill>
        <a:ln>
          <a:solidFill>
            <a:schemeClr val="accent1">
              <a:lumMod val="40000"/>
              <a:lumOff val="60000"/>
            </a:schemeClr>
          </a:solidFill>
        </a:ln>
      </dgm:spPr>
      <dgm:t>
        <a:bodyPr/>
        <a:lstStyle/>
        <a:p>
          <a:r>
            <a:rPr lang="fr-FR" sz="1050" dirty="0">
              <a:solidFill>
                <a:schemeClr val="bg1"/>
              </a:solidFill>
            </a:rPr>
            <a:t>Réflexion sur la mise en place de banc de l’amitié </a:t>
          </a:r>
        </a:p>
      </dgm:t>
    </dgm:pt>
    <dgm:pt modelId="{56AF55CF-BBB7-4BE7-9FE2-FB9A29E10D1B}" type="parTrans" cxnId="{8D35801A-EA24-482A-82B6-9E00FE2985C8}">
      <dgm:prSet/>
      <dgm:spPr/>
      <dgm:t>
        <a:bodyPr/>
        <a:lstStyle/>
        <a:p>
          <a:endParaRPr lang="fr-FR"/>
        </a:p>
      </dgm:t>
    </dgm:pt>
    <dgm:pt modelId="{EEF12B04-ED0A-4DB4-BB69-C3672FD91ACA}" type="sibTrans" cxnId="{8D35801A-EA24-482A-82B6-9E00FE2985C8}">
      <dgm:prSet/>
      <dgm:spPr/>
      <dgm:t>
        <a:bodyPr/>
        <a:lstStyle/>
        <a:p>
          <a:endParaRPr lang="fr-FR"/>
        </a:p>
      </dgm:t>
    </dgm:pt>
    <dgm:pt modelId="{DBF402EC-61DE-488D-AA94-3DEE118F8673}">
      <dgm:prSet phldrT="[Texte]" custT="1"/>
      <dgm:spPr>
        <a:solidFill>
          <a:schemeClr val="tx1"/>
        </a:solidFill>
        <a:ln>
          <a:solidFill>
            <a:schemeClr val="accent1">
              <a:lumMod val="40000"/>
              <a:lumOff val="60000"/>
            </a:schemeClr>
          </a:solidFill>
        </a:ln>
      </dgm:spPr>
      <dgm:t>
        <a:bodyPr/>
        <a:lstStyle/>
        <a:p>
          <a:r>
            <a:rPr lang="fr-FR" sz="1050" dirty="0">
              <a:solidFill>
                <a:schemeClr val="bg1"/>
              </a:solidFill>
            </a:rPr>
            <a:t>Organisation de groupe de parole d’enfants </a:t>
          </a:r>
        </a:p>
      </dgm:t>
    </dgm:pt>
    <dgm:pt modelId="{7945A9CF-37E7-4C4C-80E8-517567FCB094}" type="parTrans" cxnId="{4523F6C5-387D-401E-A95C-0D5C71BC7545}">
      <dgm:prSet/>
      <dgm:spPr/>
      <dgm:t>
        <a:bodyPr/>
        <a:lstStyle/>
        <a:p>
          <a:endParaRPr lang="fr-FR"/>
        </a:p>
      </dgm:t>
    </dgm:pt>
    <dgm:pt modelId="{181371B9-E6CD-4D29-9468-3A343245540A}" type="sibTrans" cxnId="{4523F6C5-387D-401E-A95C-0D5C71BC7545}">
      <dgm:prSet/>
      <dgm:spPr/>
      <dgm:t>
        <a:bodyPr/>
        <a:lstStyle/>
        <a:p>
          <a:endParaRPr lang="fr-FR"/>
        </a:p>
      </dgm:t>
    </dgm:pt>
    <dgm:pt modelId="{B0A7F307-8CB0-4421-8282-1F5C0A88A4C7}">
      <dgm:prSet phldrT="[Texte]" custT="1"/>
      <dgm:spPr>
        <a:solidFill>
          <a:schemeClr val="tx1"/>
        </a:solidFill>
        <a:ln>
          <a:solidFill>
            <a:schemeClr val="accent1">
              <a:lumMod val="40000"/>
              <a:lumOff val="60000"/>
            </a:schemeClr>
          </a:solidFill>
        </a:ln>
      </dgm:spPr>
      <dgm:t>
        <a:bodyPr/>
        <a:lstStyle/>
        <a:p>
          <a:r>
            <a:rPr lang="fr-FR" sz="1050" dirty="0">
              <a:solidFill>
                <a:schemeClr val="bg1"/>
              </a:solidFill>
            </a:rPr>
            <a:t>Handi’Acte / La Quinzaine de l’égalité et de la diversité </a:t>
          </a:r>
        </a:p>
      </dgm:t>
    </dgm:pt>
    <dgm:pt modelId="{5EFE2FFF-CD76-4A6C-BA2F-B48B6D730268}" type="parTrans" cxnId="{402ABD10-F723-4FD8-9ED4-A1F75D1468A0}">
      <dgm:prSet/>
      <dgm:spPr/>
      <dgm:t>
        <a:bodyPr/>
        <a:lstStyle/>
        <a:p>
          <a:endParaRPr lang="fr-FR"/>
        </a:p>
      </dgm:t>
    </dgm:pt>
    <dgm:pt modelId="{C1955FF1-9099-4BCE-95AC-83C68FC9D1D8}" type="sibTrans" cxnId="{402ABD10-F723-4FD8-9ED4-A1F75D1468A0}">
      <dgm:prSet/>
      <dgm:spPr/>
      <dgm:t>
        <a:bodyPr/>
        <a:lstStyle/>
        <a:p>
          <a:endParaRPr lang="fr-FR"/>
        </a:p>
      </dgm:t>
    </dgm:pt>
    <dgm:pt modelId="{722B99BB-C58B-4B4C-B323-80EFCA593E7F}">
      <dgm:prSet phldrT="[Texte]" custT="1"/>
      <dgm:spPr>
        <a:solidFill>
          <a:schemeClr val="tx1"/>
        </a:solidFill>
        <a:ln>
          <a:solidFill>
            <a:schemeClr val="accent1">
              <a:lumMod val="40000"/>
              <a:lumOff val="60000"/>
            </a:schemeClr>
          </a:solidFill>
        </a:ln>
      </dgm:spPr>
      <dgm:t>
        <a:bodyPr/>
        <a:lstStyle/>
        <a:p>
          <a:r>
            <a:rPr lang="fr-FR" sz="1050" dirty="0">
              <a:solidFill>
                <a:schemeClr val="bg1"/>
              </a:solidFill>
            </a:rPr>
            <a:t>Programmation culturelle </a:t>
          </a:r>
        </a:p>
      </dgm:t>
    </dgm:pt>
    <dgm:pt modelId="{AFD0BB35-B6CB-4472-A7F2-7890DBD2C9D2}" type="parTrans" cxnId="{2EA97230-C696-4124-B767-33D471D441CD}">
      <dgm:prSet/>
      <dgm:spPr/>
      <dgm:t>
        <a:bodyPr/>
        <a:lstStyle/>
        <a:p>
          <a:endParaRPr lang="fr-FR"/>
        </a:p>
      </dgm:t>
    </dgm:pt>
    <dgm:pt modelId="{92E70378-FB10-4F56-9006-A761FD316BB0}" type="sibTrans" cxnId="{2EA97230-C696-4124-B767-33D471D441CD}">
      <dgm:prSet/>
      <dgm:spPr/>
      <dgm:t>
        <a:bodyPr/>
        <a:lstStyle/>
        <a:p>
          <a:endParaRPr lang="fr-FR"/>
        </a:p>
      </dgm:t>
    </dgm:pt>
    <dgm:pt modelId="{3782916E-5F48-4D12-B436-C62153E71694}">
      <dgm:prSet phldrT="[Texte]" custT="1"/>
      <dgm:spPr>
        <a:solidFill>
          <a:schemeClr val="tx1"/>
        </a:solidFill>
        <a:ln>
          <a:solidFill>
            <a:schemeClr val="accent1">
              <a:lumMod val="40000"/>
              <a:lumOff val="60000"/>
            </a:schemeClr>
          </a:solidFill>
        </a:ln>
      </dgm:spPr>
      <dgm:t>
        <a:bodyPr/>
        <a:lstStyle/>
        <a:p>
          <a:r>
            <a:rPr lang="fr-FR" sz="1050" dirty="0">
              <a:solidFill>
                <a:schemeClr val="bg1"/>
              </a:solidFill>
            </a:rPr>
            <a:t>Offre d’animation des structures et des associations </a:t>
          </a:r>
        </a:p>
      </dgm:t>
    </dgm:pt>
    <dgm:pt modelId="{C87D21A7-A126-4118-8257-4BE43254679A}" type="parTrans" cxnId="{271D2EB8-A8CB-417C-8CF2-3A2ABF0B5B96}">
      <dgm:prSet/>
      <dgm:spPr/>
      <dgm:t>
        <a:bodyPr/>
        <a:lstStyle/>
        <a:p>
          <a:endParaRPr lang="fr-FR"/>
        </a:p>
      </dgm:t>
    </dgm:pt>
    <dgm:pt modelId="{98E0D362-BE12-4A91-A72B-AB69034BC951}" type="sibTrans" cxnId="{271D2EB8-A8CB-417C-8CF2-3A2ABF0B5B96}">
      <dgm:prSet/>
      <dgm:spPr/>
      <dgm:t>
        <a:bodyPr/>
        <a:lstStyle/>
        <a:p>
          <a:endParaRPr lang="fr-FR"/>
        </a:p>
      </dgm:t>
    </dgm:pt>
    <dgm:pt modelId="{F99C3536-BF69-4FB1-B252-7C679DED3E94}">
      <dgm:prSet phldrT="[Texte]" custT="1"/>
      <dgm:spPr>
        <a:solidFill>
          <a:schemeClr val="tx1"/>
        </a:solidFill>
        <a:ln>
          <a:solidFill>
            <a:schemeClr val="accent1">
              <a:lumMod val="40000"/>
              <a:lumOff val="60000"/>
            </a:schemeClr>
          </a:solidFill>
        </a:ln>
      </dgm:spPr>
      <dgm:t>
        <a:bodyPr/>
        <a:lstStyle/>
        <a:p>
          <a:r>
            <a:rPr lang="fr-FR" sz="1050" dirty="0">
              <a:solidFill>
                <a:schemeClr val="bg1"/>
              </a:solidFill>
            </a:rPr>
            <a:t>Colo apprenantes </a:t>
          </a:r>
        </a:p>
      </dgm:t>
    </dgm:pt>
    <dgm:pt modelId="{43844726-3BE3-44C6-B825-37174673FB5F}" type="parTrans" cxnId="{95CEBE3A-BD1B-40C2-9E7F-F435FCAC79F8}">
      <dgm:prSet/>
      <dgm:spPr/>
      <dgm:t>
        <a:bodyPr/>
        <a:lstStyle/>
        <a:p>
          <a:endParaRPr lang="fr-FR"/>
        </a:p>
      </dgm:t>
    </dgm:pt>
    <dgm:pt modelId="{E639A3B8-306A-4F27-86DA-12AB4EE88F01}" type="sibTrans" cxnId="{95CEBE3A-BD1B-40C2-9E7F-F435FCAC79F8}">
      <dgm:prSet/>
      <dgm:spPr/>
      <dgm:t>
        <a:bodyPr/>
        <a:lstStyle/>
        <a:p>
          <a:endParaRPr lang="fr-FR"/>
        </a:p>
      </dgm:t>
    </dgm:pt>
    <dgm:pt modelId="{45DDBFC7-D566-408A-8BBE-6DD893A6E68A}" type="pres">
      <dgm:prSet presAssocID="{CCDC744A-25F5-4B45-8CA7-6D4C7DAE1C0F}" presName="hierChild1" presStyleCnt="0">
        <dgm:presLayoutVars>
          <dgm:orgChart val="1"/>
          <dgm:chPref val="1"/>
          <dgm:dir/>
          <dgm:animOne val="branch"/>
          <dgm:animLvl val="lvl"/>
          <dgm:resizeHandles/>
        </dgm:presLayoutVars>
      </dgm:prSet>
      <dgm:spPr/>
    </dgm:pt>
    <dgm:pt modelId="{C07071EE-6DEE-40C3-A32D-9715729EAD32}" type="pres">
      <dgm:prSet presAssocID="{5D40EA92-4933-4CB1-BDA3-4DCC3F0AE919}" presName="hierRoot1" presStyleCnt="0">
        <dgm:presLayoutVars>
          <dgm:hierBranch val="init"/>
        </dgm:presLayoutVars>
      </dgm:prSet>
      <dgm:spPr/>
    </dgm:pt>
    <dgm:pt modelId="{9D18CB18-344D-4056-95A9-7D90F31B0787}" type="pres">
      <dgm:prSet presAssocID="{5D40EA92-4933-4CB1-BDA3-4DCC3F0AE919}" presName="rootComposite1" presStyleCnt="0"/>
      <dgm:spPr/>
    </dgm:pt>
    <dgm:pt modelId="{9859D60E-1189-48E0-A0CD-94CF2DC561AA}" type="pres">
      <dgm:prSet presAssocID="{5D40EA92-4933-4CB1-BDA3-4DCC3F0AE919}" presName="rootText1" presStyleLbl="node0" presStyleIdx="0" presStyleCnt="1" custScaleX="780735" custScaleY="132291">
        <dgm:presLayoutVars>
          <dgm:chPref val="3"/>
        </dgm:presLayoutVars>
      </dgm:prSet>
      <dgm:spPr/>
    </dgm:pt>
    <dgm:pt modelId="{8CD3C26A-B949-46D3-8941-5DBFE9DD6FF0}" type="pres">
      <dgm:prSet presAssocID="{5D40EA92-4933-4CB1-BDA3-4DCC3F0AE919}" presName="rootConnector1" presStyleLbl="node1" presStyleIdx="0" presStyleCnt="0"/>
      <dgm:spPr/>
    </dgm:pt>
    <dgm:pt modelId="{85479B00-1644-48DA-91A2-9EEB08B4D63B}" type="pres">
      <dgm:prSet presAssocID="{5D40EA92-4933-4CB1-BDA3-4DCC3F0AE919}" presName="hierChild2" presStyleCnt="0"/>
      <dgm:spPr/>
    </dgm:pt>
    <dgm:pt modelId="{534634DA-3A1F-43CA-8735-BEADF7B7FF60}" type="pres">
      <dgm:prSet presAssocID="{EB1A1706-0AA4-4B28-AB81-C8DD3E6C94D3}" presName="Name37" presStyleLbl="parChTrans1D2" presStyleIdx="0" presStyleCnt="3"/>
      <dgm:spPr/>
    </dgm:pt>
    <dgm:pt modelId="{26F40AA2-0229-4DFF-A07B-BCC986F44EF1}" type="pres">
      <dgm:prSet presAssocID="{0B4ABA33-CA21-48DB-B0D2-A52C56304CBE}" presName="hierRoot2" presStyleCnt="0">
        <dgm:presLayoutVars>
          <dgm:hierBranch val="init"/>
        </dgm:presLayoutVars>
      </dgm:prSet>
      <dgm:spPr/>
    </dgm:pt>
    <dgm:pt modelId="{263342DD-D158-4AF6-BCFA-B4640117452A}" type="pres">
      <dgm:prSet presAssocID="{0B4ABA33-CA21-48DB-B0D2-A52C56304CBE}" presName="rootComposite" presStyleCnt="0"/>
      <dgm:spPr/>
    </dgm:pt>
    <dgm:pt modelId="{47B2EB08-B494-41EB-B663-C8897B28B33A}" type="pres">
      <dgm:prSet presAssocID="{0B4ABA33-CA21-48DB-B0D2-A52C56304CBE}" presName="rootText" presStyleLbl="node2" presStyleIdx="0" presStyleCnt="3" custScaleX="216203" custScaleY="122198">
        <dgm:presLayoutVars>
          <dgm:chPref val="3"/>
        </dgm:presLayoutVars>
      </dgm:prSet>
      <dgm:spPr/>
    </dgm:pt>
    <dgm:pt modelId="{D73D16B8-3837-4C31-BD1A-2373DC566C61}" type="pres">
      <dgm:prSet presAssocID="{0B4ABA33-CA21-48DB-B0D2-A52C56304CBE}" presName="rootConnector" presStyleLbl="node2" presStyleIdx="0" presStyleCnt="3"/>
      <dgm:spPr/>
    </dgm:pt>
    <dgm:pt modelId="{C869CF0B-2C20-4FBC-A2D3-1F7D429D01A6}" type="pres">
      <dgm:prSet presAssocID="{0B4ABA33-CA21-48DB-B0D2-A52C56304CBE}" presName="hierChild4" presStyleCnt="0"/>
      <dgm:spPr/>
    </dgm:pt>
    <dgm:pt modelId="{F0E85253-7F85-47E8-97D3-8B8FE5E8B230}" type="pres">
      <dgm:prSet presAssocID="{39F0178C-6E49-482C-AA9C-5F3EF359C31C}" presName="Name37" presStyleLbl="parChTrans1D3" presStyleIdx="0" presStyleCnt="11"/>
      <dgm:spPr/>
    </dgm:pt>
    <dgm:pt modelId="{7DED8824-8855-4231-9C1D-23645A0604EE}" type="pres">
      <dgm:prSet presAssocID="{A3FA1860-9A3A-4ABF-A814-2C39A3BCB0CB}" presName="hierRoot2" presStyleCnt="0">
        <dgm:presLayoutVars>
          <dgm:hierBranch val="init"/>
        </dgm:presLayoutVars>
      </dgm:prSet>
      <dgm:spPr/>
    </dgm:pt>
    <dgm:pt modelId="{2C1866CC-2A46-47DD-967E-C34672E0E0C5}" type="pres">
      <dgm:prSet presAssocID="{A3FA1860-9A3A-4ABF-A814-2C39A3BCB0CB}" presName="rootComposite" presStyleCnt="0"/>
      <dgm:spPr/>
    </dgm:pt>
    <dgm:pt modelId="{43E69BE8-D709-4AEE-8D65-2444A0D1C321}" type="pres">
      <dgm:prSet presAssocID="{A3FA1860-9A3A-4ABF-A814-2C39A3BCB0CB}" presName="rootText" presStyleLbl="node3" presStyleIdx="0" presStyleCnt="11" custScaleX="113741" custScaleY="113741">
        <dgm:presLayoutVars>
          <dgm:chPref val="3"/>
        </dgm:presLayoutVars>
      </dgm:prSet>
      <dgm:spPr/>
    </dgm:pt>
    <dgm:pt modelId="{A478D11A-F038-4649-8B50-C89E14A3CCC0}" type="pres">
      <dgm:prSet presAssocID="{A3FA1860-9A3A-4ABF-A814-2C39A3BCB0CB}" presName="rootConnector" presStyleLbl="node3" presStyleIdx="0" presStyleCnt="11"/>
      <dgm:spPr/>
    </dgm:pt>
    <dgm:pt modelId="{00958F0A-8BA1-456A-92D6-30BAEEE1612F}" type="pres">
      <dgm:prSet presAssocID="{A3FA1860-9A3A-4ABF-A814-2C39A3BCB0CB}" presName="hierChild4" presStyleCnt="0"/>
      <dgm:spPr/>
    </dgm:pt>
    <dgm:pt modelId="{EFAAB2CC-C0CC-495A-8D49-BFA97B7D6C52}" type="pres">
      <dgm:prSet presAssocID="{A3FA1860-9A3A-4ABF-A814-2C39A3BCB0CB}" presName="hierChild5" presStyleCnt="0"/>
      <dgm:spPr/>
    </dgm:pt>
    <dgm:pt modelId="{DCB5BAC5-C2F7-49B5-9FB7-110DD66262B6}" type="pres">
      <dgm:prSet presAssocID="{AFD0BB35-B6CB-4472-A7F2-7890DBD2C9D2}" presName="Name37" presStyleLbl="parChTrans1D3" presStyleIdx="1" presStyleCnt="11"/>
      <dgm:spPr/>
    </dgm:pt>
    <dgm:pt modelId="{6E5007DE-4B47-47EE-89F6-1FA09ED076F6}" type="pres">
      <dgm:prSet presAssocID="{722B99BB-C58B-4B4C-B323-80EFCA593E7F}" presName="hierRoot2" presStyleCnt="0">
        <dgm:presLayoutVars>
          <dgm:hierBranch val="init"/>
        </dgm:presLayoutVars>
      </dgm:prSet>
      <dgm:spPr/>
    </dgm:pt>
    <dgm:pt modelId="{9FB9397A-DE1E-4CA3-A9FC-3DC16896BF58}" type="pres">
      <dgm:prSet presAssocID="{722B99BB-C58B-4B4C-B323-80EFCA593E7F}" presName="rootComposite" presStyleCnt="0"/>
      <dgm:spPr/>
    </dgm:pt>
    <dgm:pt modelId="{DF717457-F2B4-4FC6-B79D-8506DD205CF8}" type="pres">
      <dgm:prSet presAssocID="{722B99BB-C58B-4B4C-B323-80EFCA593E7F}" presName="rootText" presStyleLbl="node3" presStyleIdx="1" presStyleCnt="11" custScaleX="113741" custScaleY="113741">
        <dgm:presLayoutVars>
          <dgm:chPref val="3"/>
        </dgm:presLayoutVars>
      </dgm:prSet>
      <dgm:spPr/>
    </dgm:pt>
    <dgm:pt modelId="{064520E5-698E-42F5-947C-DA1959F41B32}" type="pres">
      <dgm:prSet presAssocID="{722B99BB-C58B-4B4C-B323-80EFCA593E7F}" presName="rootConnector" presStyleLbl="node3" presStyleIdx="1" presStyleCnt="11"/>
      <dgm:spPr/>
    </dgm:pt>
    <dgm:pt modelId="{CB28723E-3097-4668-853C-3A46436B241A}" type="pres">
      <dgm:prSet presAssocID="{722B99BB-C58B-4B4C-B323-80EFCA593E7F}" presName="hierChild4" presStyleCnt="0"/>
      <dgm:spPr/>
    </dgm:pt>
    <dgm:pt modelId="{B4B62094-4B48-46A2-BF59-EDC815DA9BA3}" type="pres">
      <dgm:prSet presAssocID="{722B99BB-C58B-4B4C-B323-80EFCA593E7F}" presName="hierChild5" presStyleCnt="0"/>
      <dgm:spPr/>
    </dgm:pt>
    <dgm:pt modelId="{C74D3741-A5DC-4DF4-83B1-57CEA05C379E}" type="pres">
      <dgm:prSet presAssocID="{C87D21A7-A126-4118-8257-4BE43254679A}" presName="Name37" presStyleLbl="parChTrans1D3" presStyleIdx="2" presStyleCnt="11"/>
      <dgm:spPr/>
    </dgm:pt>
    <dgm:pt modelId="{10AD7DF6-BE81-4AB6-AEE9-0B7FB4B6581A}" type="pres">
      <dgm:prSet presAssocID="{3782916E-5F48-4D12-B436-C62153E71694}" presName="hierRoot2" presStyleCnt="0">
        <dgm:presLayoutVars>
          <dgm:hierBranch val="init"/>
        </dgm:presLayoutVars>
      </dgm:prSet>
      <dgm:spPr/>
    </dgm:pt>
    <dgm:pt modelId="{19FBA499-131F-4083-B594-CB61FED40E0F}" type="pres">
      <dgm:prSet presAssocID="{3782916E-5F48-4D12-B436-C62153E71694}" presName="rootComposite" presStyleCnt="0"/>
      <dgm:spPr/>
    </dgm:pt>
    <dgm:pt modelId="{E856BF12-BD1C-422E-8C45-7192CC937213}" type="pres">
      <dgm:prSet presAssocID="{3782916E-5F48-4D12-B436-C62153E71694}" presName="rootText" presStyleLbl="node3" presStyleIdx="2" presStyleCnt="11" custScaleX="113741" custScaleY="113741">
        <dgm:presLayoutVars>
          <dgm:chPref val="3"/>
        </dgm:presLayoutVars>
      </dgm:prSet>
      <dgm:spPr/>
    </dgm:pt>
    <dgm:pt modelId="{724614D4-607E-4AD7-A05F-CCCECCDC66E6}" type="pres">
      <dgm:prSet presAssocID="{3782916E-5F48-4D12-B436-C62153E71694}" presName="rootConnector" presStyleLbl="node3" presStyleIdx="2" presStyleCnt="11"/>
      <dgm:spPr/>
    </dgm:pt>
    <dgm:pt modelId="{D361E9B4-7829-420C-BC75-72BEB6FE861F}" type="pres">
      <dgm:prSet presAssocID="{3782916E-5F48-4D12-B436-C62153E71694}" presName="hierChild4" presStyleCnt="0"/>
      <dgm:spPr/>
    </dgm:pt>
    <dgm:pt modelId="{B09E37D3-0158-4E03-9F20-87A032B14C9E}" type="pres">
      <dgm:prSet presAssocID="{3782916E-5F48-4D12-B436-C62153E71694}" presName="hierChild5" presStyleCnt="0"/>
      <dgm:spPr/>
    </dgm:pt>
    <dgm:pt modelId="{A9A02556-0B52-491E-A8A5-D97D47D3C92E}" type="pres">
      <dgm:prSet presAssocID="{43844726-3BE3-44C6-B825-37174673FB5F}" presName="Name37" presStyleLbl="parChTrans1D3" presStyleIdx="3" presStyleCnt="11"/>
      <dgm:spPr/>
    </dgm:pt>
    <dgm:pt modelId="{9FFF5B66-590E-40C1-85C0-A26AD2B2543B}" type="pres">
      <dgm:prSet presAssocID="{F99C3536-BF69-4FB1-B252-7C679DED3E94}" presName="hierRoot2" presStyleCnt="0">
        <dgm:presLayoutVars>
          <dgm:hierBranch val="init"/>
        </dgm:presLayoutVars>
      </dgm:prSet>
      <dgm:spPr/>
    </dgm:pt>
    <dgm:pt modelId="{CA77ED4C-68EB-45A6-8EBD-4F1F5A2869DD}" type="pres">
      <dgm:prSet presAssocID="{F99C3536-BF69-4FB1-B252-7C679DED3E94}" presName="rootComposite" presStyleCnt="0"/>
      <dgm:spPr/>
    </dgm:pt>
    <dgm:pt modelId="{C96DEA8F-A0A1-4372-8EC1-804BB5FE4CFF}" type="pres">
      <dgm:prSet presAssocID="{F99C3536-BF69-4FB1-B252-7C679DED3E94}" presName="rootText" presStyleLbl="node3" presStyleIdx="3" presStyleCnt="11" custScaleX="113741" custScaleY="113741">
        <dgm:presLayoutVars>
          <dgm:chPref val="3"/>
        </dgm:presLayoutVars>
      </dgm:prSet>
      <dgm:spPr/>
    </dgm:pt>
    <dgm:pt modelId="{E953D8B5-0F5A-4F5B-8282-07ABA7170DCC}" type="pres">
      <dgm:prSet presAssocID="{F99C3536-BF69-4FB1-B252-7C679DED3E94}" presName="rootConnector" presStyleLbl="node3" presStyleIdx="3" presStyleCnt="11"/>
      <dgm:spPr/>
    </dgm:pt>
    <dgm:pt modelId="{985920B0-5A5D-4D7E-9B93-5BC91ACFB963}" type="pres">
      <dgm:prSet presAssocID="{F99C3536-BF69-4FB1-B252-7C679DED3E94}" presName="hierChild4" presStyleCnt="0"/>
      <dgm:spPr/>
    </dgm:pt>
    <dgm:pt modelId="{550EE3AC-7574-405F-888C-D680F7BF701C}" type="pres">
      <dgm:prSet presAssocID="{F99C3536-BF69-4FB1-B252-7C679DED3E94}" presName="hierChild5" presStyleCnt="0"/>
      <dgm:spPr/>
    </dgm:pt>
    <dgm:pt modelId="{CD0FEF5B-E5EE-41CD-9591-1758BCB214EB}" type="pres">
      <dgm:prSet presAssocID="{0B4ABA33-CA21-48DB-B0D2-A52C56304CBE}" presName="hierChild5" presStyleCnt="0"/>
      <dgm:spPr/>
    </dgm:pt>
    <dgm:pt modelId="{82B6D5D3-A4D1-48B7-A3BD-F09BC5AB3300}" type="pres">
      <dgm:prSet presAssocID="{D3B4A817-F1FE-4584-AD3F-2CA8A7258F29}" presName="Name37" presStyleLbl="parChTrans1D2" presStyleIdx="1" presStyleCnt="3"/>
      <dgm:spPr/>
    </dgm:pt>
    <dgm:pt modelId="{BC00F120-FA92-4C5B-ABF6-481DEC736E32}" type="pres">
      <dgm:prSet presAssocID="{E0B19A23-C586-4775-B760-684225FF8E85}" presName="hierRoot2" presStyleCnt="0">
        <dgm:presLayoutVars>
          <dgm:hierBranch val="init"/>
        </dgm:presLayoutVars>
      </dgm:prSet>
      <dgm:spPr/>
    </dgm:pt>
    <dgm:pt modelId="{29CF1238-F580-4D41-83CD-4F07908BA03E}" type="pres">
      <dgm:prSet presAssocID="{E0B19A23-C586-4775-B760-684225FF8E85}" presName="rootComposite" presStyleCnt="0"/>
      <dgm:spPr/>
    </dgm:pt>
    <dgm:pt modelId="{7E07991C-7ACA-45A5-9139-032786F221F5}" type="pres">
      <dgm:prSet presAssocID="{E0B19A23-C586-4775-B760-684225FF8E85}" presName="rootText" presStyleLbl="node2" presStyleIdx="1" presStyleCnt="3" custScaleX="219401" custScaleY="124455">
        <dgm:presLayoutVars>
          <dgm:chPref val="3"/>
        </dgm:presLayoutVars>
      </dgm:prSet>
      <dgm:spPr/>
    </dgm:pt>
    <dgm:pt modelId="{612FDF39-668B-455B-957B-748E990116E7}" type="pres">
      <dgm:prSet presAssocID="{E0B19A23-C586-4775-B760-684225FF8E85}" presName="rootConnector" presStyleLbl="node2" presStyleIdx="1" presStyleCnt="3"/>
      <dgm:spPr/>
    </dgm:pt>
    <dgm:pt modelId="{A4877D1F-C90B-46BB-A740-C2CE3DF38475}" type="pres">
      <dgm:prSet presAssocID="{E0B19A23-C586-4775-B760-684225FF8E85}" presName="hierChild4" presStyleCnt="0"/>
      <dgm:spPr/>
    </dgm:pt>
    <dgm:pt modelId="{10BBFF63-0D82-4AAC-BEED-AB139844080F}" type="pres">
      <dgm:prSet presAssocID="{91E34671-9E45-457A-B8E4-2BE76FBAD374}" presName="Name37" presStyleLbl="parChTrans1D3" presStyleIdx="4" presStyleCnt="11"/>
      <dgm:spPr/>
    </dgm:pt>
    <dgm:pt modelId="{9E2CBF4B-D0B8-4EBB-B015-E56B55C298AB}" type="pres">
      <dgm:prSet presAssocID="{8958C2A8-C08D-461D-AB5A-97416382AEF3}" presName="hierRoot2" presStyleCnt="0">
        <dgm:presLayoutVars>
          <dgm:hierBranch val="init"/>
        </dgm:presLayoutVars>
      </dgm:prSet>
      <dgm:spPr/>
    </dgm:pt>
    <dgm:pt modelId="{C85842C5-DF50-48BB-B1DE-7A892580D2D0}" type="pres">
      <dgm:prSet presAssocID="{8958C2A8-C08D-461D-AB5A-97416382AEF3}" presName="rootComposite" presStyleCnt="0"/>
      <dgm:spPr/>
    </dgm:pt>
    <dgm:pt modelId="{29CC5A12-0C30-4B37-B9DE-5B77D8336635}" type="pres">
      <dgm:prSet presAssocID="{8958C2A8-C08D-461D-AB5A-97416382AEF3}" presName="rootText" presStyleLbl="node3" presStyleIdx="4" presStyleCnt="11" custScaleX="119444" custScaleY="189658">
        <dgm:presLayoutVars>
          <dgm:chPref val="3"/>
        </dgm:presLayoutVars>
      </dgm:prSet>
      <dgm:spPr/>
    </dgm:pt>
    <dgm:pt modelId="{98A6D3D1-302A-41AB-92CE-EF0CCDAFFE00}" type="pres">
      <dgm:prSet presAssocID="{8958C2A8-C08D-461D-AB5A-97416382AEF3}" presName="rootConnector" presStyleLbl="node3" presStyleIdx="4" presStyleCnt="11"/>
      <dgm:spPr/>
    </dgm:pt>
    <dgm:pt modelId="{D99538F8-2972-4E1A-8357-00646E2E0F56}" type="pres">
      <dgm:prSet presAssocID="{8958C2A8-C08D-461D-AB5A-97416382AEF3}" presName="hierChild4" presStyleCnt="0"/>
      <dgm:spPr/>
    </dgm:pt>
    <dgm:pt modelId="{BE3D38DB-FB53-4CDB-B926-FBF5F2E60254}" type="pres">
      <dgm:prSet presAssocID="{8958C2A8-C08D-461D-AB5A-97416382AEF3}" presName="hierChild5" presStyleCnt="0"/>
      <dgm:spPr/>
    </dgm:pt>
    <dgm:pt modelId="{7A144219-3C48-4795-B025-DCCD88C427EA}" type="pres">
      <dgm:prSet presAssocID="{F775EB3F-1A11-4BAA-817A-FD59EB09732A}" presName="Name37" presStyleLbl="parChTrans1D3" presStyleIdx="5" presStyleCnt="11"/>
      <dgm:spPr/>
    </dgm:pt>
    <dgm:pt modelId="{F221046F-4DAF-4EC2-A041-01F33AA5CF8B}" type="pres">
      <dgm:prSet presAssocID="{3BAF5A14-08E4-45F0-A4AC-B18A82636CAB}" presName="hierRoot2" presStyleCnt="0">
        <dgm:presLayoutVars>
          <dgm:hierBranch val="init"/>
        </dgm:presLayoutVars>
      </dgm:prSet>
      <dgm:spPr/>
    </dgm:pt>
    <dgm:pt modelId="{3BF5DD3C-D36E-45FD-9AEC-C1211AAD709F}" type="pres">
      <dgm:prSet presAssocID="{3BAF5A14-08E4-45F0-A4AC-B18A82636CAB}" presName="rootComposite" presStyleCnt="0"/>
      <dgm:spPr/>
    </dgm:pt>
    <dgm:pt modelId="{9C67AC19-0668-49C4-B8C0-3F9BBBB28B6F}" type="pres">
      <dgm:prSet presAssocID="{3BAF5A14-08E4-45F0-A4AC-B18A82636CAB}" presName="rootText" presStyleLbl="node3" presStyleIdx="5" presStyleCnt="11" custScaleX="113892" custScaleY="113290">
        <dgm:presLayoutVars>
          <dgm:chPref val="3"/>
        </dgm:presLayoutVars>
      </dgm:prSet>
      <dgm:spPr/>
    </dgm:pt>
    <dgm:pt modelId="{F1DDB577-870C-4E69-AD6A-42A6A6DC5E3F}" type="pres">
      <dgm:prSet presAssocID="{3BAF5A14-08E4-45F0-A4AC-B18A82636CAB}" presName="rootConnector" presStyleLbl="node3" presStyleIdx="5" presStyleCnt="11"/>
      <dgm:spPr/>
    </dgm:pt>
    <dgm:pt modelId="{B40621B1-C8E0-4ABA-8033-092B36E73FCD}" type="pres">
      <dgm:prSet presAssocID="{3BAF5A14-08E4-45F0-A4AC-B18A82636CAB}" presName="hierChild4" presStyleCnt="0"/>
      <dgm:spPr/>
    </dgm:pt>
    <dgm:pt modelId="{D88D4CA8-621B-47CE-81C0-1A562ED57B27}" type="pres">
      <dgm:prSet presAssocID="{3BAF5A14-08E4-45F0-A4AC-B18A82636CAB}" presName="hierChild5" presStyleCnt="0"/>
      <dgm:spPr/>
    </dgm:pt>
    <dgm:pt modelId="{FB5A9841-9FDD-4ED0-A9A4-EF669FE29D08}" type="pres">
      <dgm:prSet presAssocID="{56AF55CF-BBB7-4BE7-9FE2-FB9A29E10D1B}" presName="Name37" presStyleLbl="parChTrans1D3" presStyleIdx="6" presStyleCnt="11"/>
      <dgm:spPr/>
    </dgm:pt>
    <dgm:pt modelId="{270773A3-2345-4D3C-B8D5-755488607E88}" type="pres">
      <dgm:prSet presAssocID="{239C0AA6-D19E-4D3E-99F2-238C0ED29F4A}" presName="hierRoot2" presStyleCnt="0">
        <dgm:presLayoutVars>
          <dgm:hierBranch val="init"/>
        </dgm:presLayoutVars>
      </dgm:prSet>
      <dgm:spPr/>
    </dgm:pt>
    <dgm:pt modelId="{81CF3DDE-44DC-49B4-BEA9-371192EA5ECE}" type="pres">
      <dgm:prSet presAssocID="{239C0AA6-D19E-4D3E-99F2-238C0ED29F4A}" presName="rootComposite" presStyleCnt="0"/>
      <dgm:spPr/>
    </dgm:pt>
    <dgm:pt modelId="{016B8230-B5D6-418E-8055-5D9B4C37E0C1}" type="pres">
      <dgm:prSet presAssocID="{239C0AA6-D19E-4D3E-99F2-238C0ED29F4A}" presName="rootText" presStyleLbl="node3" presStyleIdx="6" presStyleCnt="11" custScaleX="115580" custScaleY="114807">
        <dgm:presLayoutVars>
          <dgm:chPref val="3"/>
        </dgm:presLayoutVars>
      </dgm:prSet>
      <dgm:spPr/>
    </dgm:pt>
    <dgm:pt modelId="{FBF8D413-9E97-46CD-8406-89DFA7845589}" type="pres">
      <dgm:prSet presAssocID="{239C0AA6-D19E-4D3E-99F2-238C0ED29F4A}" presName="rootConnector" presStyleLbl="node3" presStyleIdx="6" presStyleCnt="11"/>
      <dgm:spPr/>
    </dgm:pt>
    <dgm:pt modelId="{DD325889-0BB3-4C8E-87E0-21512F2F5919}" type="pres">
      <dgm:prSet presAssocID="{239C0AA6-D19E-4D3E-99F2-238C0ED29F4A}" presName="hierChild4" presStyleCnt="0"/>
      <dgm:spPr/>
    </dgm:pt>
    <dgm:pt modelId="{40580CDA-A6C2-47CE-B0ED-6EE9C3FA5D23}" type="pres">
      <dgm:prSet presAssocID="{239C0AA6-D19E-4D3E-99F2-238C0ED29F4A}" presName="hierChild5" presStyleCnt="0"/>
      <dgm:spPr/>
    </dgm:pt>
    <dgm:pt modelId="{C8B3C9EC-CC7C-4A02-89BB-22661748C945}" type="pres">
      <dgm:prSet presAssocID="{7945A9CF-37E7-4C4C-80E8-517567FCB094}" presName="Name37" presStyleLbl="parChTrans1D3" presStyleIdx="7" presStyleCnt="11"/>
      <dgm:spPr/>
    </dgm:pt>
    <dgm:pt modelId="{671AACC3-C2A4-4383-8D8E-FEC4F1BCB413}" type="pres">
      <dgm:prSet presAssocID="{DBF402EC-61DE-488D-AA94-3DEE118F8673}" presName="hierRoot2" presStyleCnt="0">
        <dgm:presLayoutVars>
          <dgm:hierBranch val="init"/>
        </dgm:presLayoutVars>
      </dgm:prSet>
      <dgm:spPr/>
    </dgm:pt>
    <dgm:pt modelId="{B5B72157-6D67-424D-A16B-DFFCDD50B236}" type="pres">
      <dgm:prSet presAssocID="{DBF402EC-61DE-488D-AA94-3DEE118F8673}" presName="rootComposite" presStyleCnt="0"/>
      <dgm:spPr/>
    </dgm:pt>
    <dgm:pt modelId="{CBAED90C-22A5-48E9-9F06-FEF4ADF9604C}" type="pres">
      <dgm:prSet presAssocID="{DBF402EC-61DE-488D-AA94-3DEE118F8673}" presName="rootText" presStyleLbl="node3" presStyleIdx="7" presStyleCnt="11" custScaleX="117320" custScaleY="116681">
        <dgm:presLayoutVars>
          <dgm:chPref val="3"/>
        </dgm:presLayoutVars>
      </dgm:prSet>
      <dgm:spPr/>
    </dgm:pt>
    <dgm:pt modelId="{0A856D1F-ECFD-4F2A-ADD9-1784A845602E}" type="pres">
      <dgm:prSet presAssocID="{DBF402EC-61DE-488D-AA94-3DEE118F8673}" presName="rootConnector" presStyleLbl="node3" presStyleIdx="7" presStyleCnt="11"/>
      <dgm:spPr/>
    </dgm:pt>
    <dgm:pt modelId="{24538F39-D584-4B0A-BDBE-75659CB90988}" type="pres">
      <dgm:prSet presAssocID="{DBF402EC-61DE-488D-AA94-3DEE118F8673}" presName="hierChild4" presStyleCnt="0"/>
      <dgm:spPr/>
    </dgm:pt>
    <dgm:pt modelId="{A8D6453A-BC27-4E37-ADAF-DDA44C1110D8}" type="pres">
      <dgm:prSet presAssocID="{DBF402EC-61DE-488D-AA94-3DEE118F8673}" presName="hierChild5" presStyleCnt="0"/>
      <dgm:spPr/>
    </dgm:pt>
    <dgm:pt modelId="{F3293BBB-9B9F-4F23-825D-1DB4E5E4D83E}" type="pres">
      <dgm:prSet presAssocID="{E0B19A23-C586-4775-B760-684225FF8E85}" presName="hierChild5" presStyleCnt="0"/>
      <dgm:spPr/>
    </dgm:pt>
    <dgm:pt modelId="{ED4F770F-EC5D-4924-B04D-2A8C46FDFCE0}" type="pres">
      <dgm:prSet presAssocID="{CC16634E-8B68-43D6-85CC-BA88A2C55ACC}" presName="Name37" presStyleLbl="parChTrans1D2" presStyleIdx="2" presStyleCnt="3"/>
      <dgm:spPr/>
    </dgm:pt>
    <dgm:pt modelId="{13AB1B6B-657F-4461-93A3-3761A5255FCE}" type="pres">
      <dgm:prSet presAssocID="{9DE8FF1F-8AF1-4F96-AE4E-7D13353E701C}" presName="hierRoot2" presStyleCnt="0">
        <dgm:presLayoutVars>
          <dgm:hierBranch val="init"/>
        </dgm:presLayoutVars>
      </dgm:prSet>
      <dgm:spPr/>
    </dgm:pt>
    <dgm:pt modelId="{935F7F3F-1D14-41D7-A337-3577FA065294}" type="pres">
      <dgm:prSet presAssocID="{9DE8FF1F-8AF1-4F96-AE4E-7D13353E701C}" presName="rootComposite" presStyleCnt="0"/>
      <dgm:spPr/>
    </dgm:pt>
    <dgm:pt modelId="{6FA68C03-BFAA-4DDA-9802-1B3447C72E2F}" type="pres">
      <dgm:prSet presAssocID="{9DE8FF1F-8AF1-4F96-AE4E-7D13353E701C}" presName="rootText" presStyleLbl="node2" presStyleIdx="2" presStyleCnt="3" custScaleX="219401" custScaleY="126119">
        <dgm:presLayoutVars>
          <dgm:chPref val="3"/>
        </dgm:presLayoutVars>
      </dgm:prSet>
      <dgm:spPr/>
    </dgm:pt>
    <dgm:pt modelId="{A724535B-2F9C-43B7-B2DD-60E65BB31165}" type="pres">
      <dgm:prSet presAssocID="{9DE8FF1F-8AF1-4F96-AE4E-7D13353E701C}" presName="rootConnector" presStyleLbl="node2" presStyleIdx="2" presStyleCnt="3"/>
      <dgm:spPr/>
    </dgm:pt>
    <dgm:pt modelId="{265A6325-BF37-4208-84A0-BA9627D67711}" type="pres">
      <dgm:prSet presAssocID="{9DE8FF1F-8AF1-4F96-AE4E-7D13353E701C}" presName="hierChild4" presStyleCnt="0"/>
      <dgm:spPr/>
    </dgm:pt>
    <dgm:pt modelId="{11C540D6-6716-45E6-9DB6-811655880029}" type="pres">
      <dgm:prSet presAssocID="{4DC71B65-3BD3-4786-8222-33D55F455780}" presName="Name37" presStyleLbl="parChTrans1D3" presStyleIdx="8" presStyleCnt="11"/>
      <dgm:spPr/>
    </dgm:pt>
    <dgm:pt modelId="{6334C7E5-F5EF-48BD-A17A-FD3F9739FA3A}" type="pres">
      <dgm:prSet presAssocID="{6366506A-738C-400C-BBD6-F92320579B07}" presName="hierRoot2" presStyleCnt="0">
        <dgm:presLayoutVars>
          <dgm:hierBranch val="init"/>
        </dgm:presLayoutVars>
      </dgm:prSet>
      <dgm:spPr/>
    </dgm:pt>
    <dgm:pt modelId="{287A22D4-A0EC-4283-A2EF-E950E7081D98}" type="pres">
      <dgm:prSet presAssocID="{6366506A-738C-400C-BBD6-F92320579B07}" presName="rootComposite" presStyleCnt="0"/>
      <dgm:spPr/>
    </dgm:pt>
    <dgm:pt modelId="{9BAC007D-2A36-4B63-829A-F6CE9F036ECF}" type="pres">
      <dgm:prSet presAssocID="{6366506A-738C-400C-BBD6-F92320579B07}" presName="rootText" presStyleLbl="node3" presStyleIdx="8" presStyleCnt="11" custScaleX="119444" custScaleY="119444">
        <dgm:presLayoutVars>
          <dgm:chPref val="3"/>
        </dgm:presLayoutVars>
      </dgm:prSet>
      <dgm:spPr/>
    </dgm:pt>
    <dgm:pt modelId="{0557622B-0743-40E3-B176-FFD4B5F8F9D1}" type="pres">
      <dgm:prSet presAssocID="{6366506A-738C-400C-BBD6-F92320579B07}" presName="rootConnector" presStyleLbl="node3" presStyleIdx="8" presStyleCnt="11"/>
      <dgm:spPr/>
    </dgm:pt>
    <dgm:pt modelId="{084ECD77-AE33-4834-9FCB-0FAE14E6FA3C}" type="pres">
      <dgm:prSet presAssocID="{6366506A-738C-400C-BBD6-F92320579B07}" presName="hierChild4" presStyleCnt="0"/>
      <dgm:spPr/>
    </dgm:pt>
    <dgm:pt modelId="{49DBDA35-3CC6-4AAF-B2B3-0E071584356B}" type="pres">
      <dgm:prSet presAssocID="{6366506A-738C-400C-BBD6-F92320579B07}" presName="hierChild5" presStyleCnt="0"/>
      <dgm:spPr/>
    </dgm:pt>
    <dgm:pt modelId="{EE57D47D-A5A3-431C-A1B4-8D3955D66332}" type="pres">
      <dgm:prSet presAssocID="{C8DD5A46-F4A3-4B5F-AAEF-C59A6086B3A5}" presName="Name37" presStyleLbl="parChTrans1D3" presStyleIdx="9" presStyleCnt="11"/>
      <dgm:spPr/>
    </dgm:pt>
    <dgm:pt modelId="{8D08F0C4-7521-4EE3-9AB7-284C42A5F1EB}" type="pres">
      <dgm:prSet presAssocID="{9D193B44-9B81-4F5D-BC01-55DB3096EFA1}" presName="hierRoot2" presStyleCnt="0">
        <dgm:presLayoutVars>
          <dgm:hierBranch val="init"/>
        </dgm:presLayoutVars>
      </dgm:prSet>
      <dgm:spPr/>
    </dgm:pt>
    <dgm:pt modelId="{960789C0-A5E1-4C40-BF3D-5BEA495CB1F6}" type="pres">
      <dgm:prSet presAssocID="{9D193B44-9B81-4F5D-BC01-55DB3096EFA1}" presName="rootComposite" presStyleCnt="0"/>
      <dgm:spPr/>
    </dgm:pt>
    <dgm:pt modelId="{2ED25A70-B0B7-452B-8087-CBD06FCC8849}" type="pres">
      <dgm:prSet presAssocID="{9D193B44-9B81-4F5D-BC01-55DB3096EFA1}" presName="rootText" presStyleLbl="node3" presStyleIdx="9" presStyleCnt="11" custScaleX="119444" custScaleY="161953">
        <dgm:presLayoutVars>
          <dgm:chPref val="3"/>
        </dgm:presLayoutVars>
      </dgm:prSet>
      <dgm:spPr/>
    </dgm:pt>
    <dgm:pt modelId="{D1F67A3C-4BEA-415C-BBDA-DB2CC52208DE}" type="pres">
      <dgm:prSet presAssocID="{9D193B44-9B81-4F5D-BC01-55DB3096EFA1}" presName="rootConnector" presStyleLbl="node3" presStyleIdx="9" presStyleCnt="11"/>
      <dgm:spPr/>
    </dgm:pt>
    <dgm:pt modelId="{2D3B710A-8B31-4C52-A4A7-DDEFE3F714D2}" type="pres">
      <dgm:prSet presAssocID="{9D193B44-9B81-4F5D-BC01-55DB3096EFA1}" presName="hierChild4" presStyleCnt="0"/>
      <dgm:spPr/>
    </dgm:pt>
    <dgm:pt modelId="{CB746C0C-27FF-492D-8D08-DC351341AF28}" type="pres">
      <dgm:prSet presAssocID="{9D193B44-9B81-4F5D-BC01-55DB3096EFA1}" presName="hierChild5" presStyleCnt="0"/>
      <dgm:spPr/>
    </dgm:pt>
    <dgm:pt modelId="{8470067E-BCCB-4665-B6D2-A87704F4BAB7}" type="pres">
      <dgm:prSet presAssocID="{5EFE2FFF-CD76-4A6C-BA2F-B48B6D730268}" presName="Name37" presStyleLbl="parChTrans1D3" presStyleIdx="10" presStyleCnt="11"/>
      <dgm:spPr/>
    </dgm:pt>
    <dgm:pt modelId="{BC2D47C6-58FA-4A97-AFE6-59E780818526}" type="pres">
      <dgm:prSet presAssocID="{B0A7F307-8CB0-4421-8282-1F5C0A88A4C7}" presName="hierRoot2" presStyleCnt="0">
        <dgm:presLayoutVars>
          <dgm:hierBranch val="init"/>
        </dgm:presLayoutVars>
      </dgm:prSet>
      <dgm:spPr/>
    </dgm:pt>
    <dgm:pt modelId="{3FC502C2-AB71-414E-9457-F21C40FAD28F}" type="pres">
      <dgm:prSet presAssocID="{B0A7F307-8CB0-4421-8282-1F5C0A88A4C7}" presName="rootComposite" presStyleCnt="0"/>
      <dgm:spPr/>
    </dgm:pt>
    <dgm:pt modelId="{2D981A9A-7AD2-4206-891B-66DA6A53FF92}" type="pres">
      <dgm:prSet presAssocID="{B0A7F307-8CB0-4421-8282-1F5C0A88A4C7}" presName="rootText" presStyleLbl="node3" presStyleIdx="10" presStyleCnt="11" custScaleX="119444" custScaleY="119444">
        <dgm:presLayoutVars>
          <dgm:chPref val="3"/>
        </dgm:presLayoutVars>
      </dgm:prSet>
      <dgm:spPr/>
    </dgm:pt>
    <dgm:pt modelId="{E03F28A2-6FD4-4345-9AF3-53D9115125F5}" type="pres">
      <dgm:prSet presAssocID="{B0A7F307-8CB0-4421-8282-1F5C0A88A4C7}" presName="rootConnector" presStyleLbl="node3" presStyleIdx="10" presStyleCnt="11"/>
      <dgm:spPr/>
    </dgm:pt>
    <dgm:pt modelId="{3568FA8B-0604-4082-A8D5-2D2A0BFF4CE7}" type="pres">
      <dgm:prSet presAssocID="{B0A7F307-8CB0-4421-8282-1F5C0A88A4C7}" presName="hierChild4" presStyleCnt="0"/>
      <dgm:spPr/>
    </dgm:pt>
    <dgm:pt modelId="{5F9DBB2C-9D33-4A0B-89B7-40D22CA42773}" type="pres">
      <dgm:prSet presAssocID="{B0A7F307-8CB0-4421-8282-1F5C0A88A4C7}" presName="hierChild5" presStyleCnt="0"/>
      <dgm:spPr/>
    </dgm:pt>
    <dgm:pt modelId="{7CE1D071-BFD8-4520-B305-254F87DC056A}" type="pres">
      <dgm:prSet presAssocID="{9DE8FF1F-8AF1-4F96-AE4E-7D13353E701C}" presName="hierChild5" presStyleCnt="0"/>
      <dgm:spPr/>
    </dgm:pt>
    <dgm:pt modelId="{4F7AC3DE-833F-44C6-96E1-46C0BFCB60DD}" type="pres">
      <dgm:prSet presAssocID="{5D40EA92-4933-4CB1-BDA3-4DCC3F0AE919}" presName="hierChild3" presStyleCnt="0"/>
      <dgm:spPr/>
    </dgm:pt>
  </dgm:ptLst>
  <dgm:cxnLst>
    <dgm:cxn modelId="{E2BCF702-D0C1-4C3F-9D62-A09731BE576A}" type="presOf" srcId="{3BAF5A14-08E4-45F0-A4AC-B18A82636CAB}" destId="{9C67AC19-0668-49C4-B8C0-3F9BBBB28B6F}" srcOrd="0" destOrd="0" presId="urn:microsoft.com/office/officeart/2005/8/layout/orgChart1"/>
    <dgm:cxn modelId="{6819B306-5BD3-4F15-ACE3-EF91239252D0}" type="presOf" srcId="{F99C3536-BF69-4FB1-B252-7C679DED3E94}" destId="{E953D8B5-0F5A-4F5B-8282-07ABA7170DCC}" srcOrd="1" destOrd="0" presId="urn:microsoft.com/office/officeart/2005/8/layout/orgChart1"/>
    <dgm:cxn modelId="{7FE06F0A-D6C0-4A5A-A262-F41C1F33D786}" type="presOf" srcId="{91E34671-9E45-457A-B8E4-2BE76FBAD374}" destId="{10BBFF63-0D82-4AAC-BEED-AB139844080F}" srcOrd="0" destOrd="0" presId="urn:microsoft.com/office/officeart/2005/8/layout/orgChart1"/>
    <dgm:cxn modelId="{29648C0D-F1DC-44DA-956B-CDDECB14661A}" type="presOf" srcId="{3782916E-5F48-4D12-B436-C62153E71694}" destId="{E856BF12-BD1C-422E-8C45-7192CC937213}" srcOrd="0" destOrd="0" presId="urn:microsoft.com/office/officeart/2005/8/layout/orgChart1"/>
    <dgm:cxn modelId="{FC64930D-BBF4-48AD-85F1-135991648092}" type="presOf" srcId="{9DE8FF1F-8AF1-4F96-AE4E-7D13353E701C}" destId="{A724535B-2F9C-43B7-B2DD-60E65BB31165}" srcOrd="1" destOrd="0" presId="urn:microsoft.com/office/officeart/2005/8/layout/orgChart1"/>
    <dgm:cxn modelId="{402ABD10-F723-4FD8-9ED4-A1F75D1468A0}" srcId="{9DE8FF1F-8AF1-4F96-AE4E-7D13353E701C}" destId="{B0A7F307-8CB0-4421-8282-1F5C0A88A4C7}" srcOrd="2" destOrd="0" parTransId="{5EFE2FFF-CD76-4A6C-BA2F-B48B6D730268}" sibTransId="{C1955FF1-9099-4BCE-95AC-83C68FC9D1D8}"/>
    <dgm:cxn modelId="{DF00C511-25F8-4DCB-BDF9-7C111E6F81D7}" type="presOf" srcId="{F99C3536-BF69-4FB1-B252-7C679DED3E94}" destId="{C96DEA8F-A0A1-4372-8EC1-804BB5FE4CFF}" srcOrd="0" destOrd="0" presId="urn:microsoft.com/office/officeart/2005/8/layout/orgChart1"/>
    <dgm:cxn modelId="{B36A5412-1828-4B8A-9740-094C264091AB}" srcId="{5D40EA92-4933-4CB1-BDA3-4DCC3F0AE919}" destId="{9DE8FF1F-8AF1-4F96-AE4E-7D13353E701C}" srcOrd="2" destOrd="0" parTransId="{CC16634E-8B68-43D6-85CC-BA88A2C55ACC}" sibTransId="{FD3525F8-6027-4AB9-A36E-0B72A8E7369E}"/>
    <dgm:cxn modelId="{80753719-D9BD-4329-8695-974F882FE350}" type="presOf" srcId="{DBF402EC-61DE-488D-AA94-3DEE118F8673}" destId="{0A856D1F-ECFD-4F2A-ADD9-1784A845602E}" srcOrd="1" destOrd="0" presId="urn:microsoft.com/office/officeart/2005/8/layout/orgChart1"/>
    <dgm:cxn modelId="{8D35801A-EA24-482A-82B6-9E00FE2985C8}" srcId="{E0B19A23-C586-4775-B760-684225FF8E85}" destId="{239C0AA6-D19E-4D3E-99F2-238C0ED29F4A}" srcOrd="2" destOrd="0" parTransId="{56AF55CF-BBB7-4BE7-9FE2-FB9A29E10D1B}" sibTransId="{EEF12B04-ED0A-4DB4-BB69-C3672FD91ACA}"/>
    <dgm:cxn modelId="{CA88AE1F-230A-41E5-9654-0B003FB6C8F2}" type="presOf" srcId="{D3B4A817-F1FE-4584-AD3F-2CA8A7258F29}" destId="{82B6D5D3-A4D1-48B7-A3BD-F09BC5AB3300}" srcOrd="0" destOrd="0" presId="urn:microsoft.com/office/officeart/2005/8/layout/orgChart1"/>
    <dgm:cxn modelId="{CE6A9121-96C3-4BB2-AB14-C8B7CF97554B}" type="presOf" srcId="{CCDC744A-25F5-4B45-8CA7-6D4C7DAE1C0F}" destId="{45DDBFC7-D566-408A-8BBE-6DD893A6E68A}" srcOrd="0" destOrd="0" presId="urn:microsoft.com/office/officeart/2005/8/layout/orgChart1"/>
    <dgm:cxn modelId="{E7E1AA23-AF76-42AA-8277-FBE68AA04B31}" type="presOf" srcId="{722B99BB-C58B-4B4C-B323-80EFCA593E7F}" destId="{064520E5-698E-42F5-947C-DA1959F41B32}" srcOrd="1" destOrd="0" presId="urn:microsoft.com/office/officeart/2005/8/layout/orgChart1"/>
    <dgm:cxn modelId="{A0D8A52A-C719-4069-A79C-56770C487650}" type="presOf" srcId="{0B4ABA33-CA21-48DB-B0D2-A52C56304CBE}" destId="{D73D16B8-3837-4C31-BD1A-2373DC566C61}" srcOrd="1" destOrd="0" presId="urn:microsoft.com/office/officeart/2005/8/layout/orgChart1"/>
    <dgm:cxn modelId="{2EA97230-C696-4124-B767-33D471D441CD}" srcId="{0B4ABA33-CA21-48DB-B0D2-A52C56304CBE}" destId="{722B99BB-C58B-4B4C-B323-80EFCA593E7F}" srcOrd="1" destOrd="0" parTransId="{AFD0BB35-B6CB-4472-A7F2-7890DBD2C9D2}" sibTransId="{92E70378-FB10-4F56-9006-A761FD316BB0}"/>
    <dgm:cxn modelId="{AB8AE130-27FD-4CE6-BCC6-885FF04AE8D7}" srcId="{0B4ABA33-CA21-48DB-B0D2-A52C56304CBE}" destId="{A3FA1860-9A3A-4ABF-A814-2C39A3BCB0CB}" srcOrd="0" destOrd="0" parTransId="{39F0178C-6E49-482C-AA9C-5F3EF359C31C}" sibTransId="{6FCB4CBE-2E98-4F58-A06B-3A3EEBD100A4}"/>
    <dgm:cxn modelId="{9D3C8937-30A4-4814-B592-95C11862C74D}" type="presOf" srcId="{4DC71B65-3BD3-4786-8222-33D55F455780}" destId="{11C540D6-6716-45E6-9DB6-811655880029}" srcOrd="0" destOrd="0" presId="urn:microsoft.com/office/officeart/2005/8/layout/orgChart1"/>
    <dgm:cxn modelId="{95CEBE3A-BD1B-40C2-9E7F-F435FCAC79F8}" srcId="{0B4ABA33-CA21-48DB-B0D2-A52C56304CBE}" destId="{F99C3536-BF69-4FB1-B252-7C679DED3E94}" srcOrd="3" destOrd="0" parTransId="{43844726-3BE3-44C6-B825-37174673FB5F}" sibTransId="{E639A3B8-306A-4F27-86DA-12AB4EE88F01}"/>
    <dgm:cxn modelId="{4DFBBE3B-99D3-4EC0-B214-2D92464F46E1}" type="presOf" srcId="{F775EB3F-1A11-4BAA-817A-FD59EB09732A}" destId="{7A144219-3C48-4795-B025-DCCD88C427EA}" srcOrd="0" destOrd="0" presId="urn:microsoft.com/office/officeart/2005/8/layout/orgChart1"/>
    <dgm:cxn modelId="{613FB540-0F08-4938-A48A-9B44E50E70EA}" type="presOf" srcId="{CC16634E-8B68-43D6-85CC-BA88A2C55ACC}" destId="{ED4F770F-EC5D-4924-B04D-2A8C46FDFCE0}" srcOrd="0" destOrd="0" presId="urn:microsoft.com/office/officeart/2005/8/layout/orgChart1"/>
    <dgm:cxn modelId="{B54B6042-E7A3-46A8-8787-503B2C7A46CC}" type="presOf" srcId="{6366506A-738C-400C-BBD6-F92320579B07}" destId="{9BAC007D-2A36-4B63-829A-F6CE9F036ECF}" srcOrd="0" destOrd="0" presId="urn:microsoft.com/office/officeart/2005/8/layout/orgChart1"/>
    <dgm:cxn modelId="{380D8444-676C-4FA4-8516-B2F2A438EA04}" type="presOf" srcId="{E0B19A23-C586-4775-B760-684225FF8E85}" destId="{612FDF39-668B-455B-957B-748E990116E7}" srcOrd="1" destOrd="0" presId="urn:microsoft.com/office/officeart/2005/8/layout/orgChart1"/>
    <dgm:cxn modelId="{711C8C44-1E1F-4D4A-8162-E10C42593A9C}" srcId="{5D40EA92-4933-4CB1-BDA3-4DCC3F0AE919}" destId="{E0B19A23-C586-4775-B760-684225FF8E85}" srcOrd="1" destOrd="0" parTransId="{D3B4A817-F1FE-4584-AD3F-2CA8A7258F29}" sibTransId="{1A49E271-79A7-4C5D-8EE6-C184E71F0131}"/>
    <dgm:cxn modelId="{3645E968-9B49-4109-A50C-AA6011E941F7}" type="presOf" srcId="{39F0178C-6E49-482C-AA9C-5F3EF359C31C}" destId="{F0E85253-7F85-47E8-97D3-8B8FE5E8B230}" srcOrd="0" destOrd="0" presId="urn:microsoft.com/office/officeart/2005/8/layout/orgChart1"/>
    <dgm:cxn modelId="{4A5EF06C-5788-41D8-8495-1A8F1F6B3D21}" type="presOf" srcId="{C87D21A7-A126-4118-8257-4BE43254679A}" destId="{C74D3741-A5DC-4DF4-83B1-57CEA05C379E}" srcOrd="0" destOrd="0" presId="urn:microsoft.com/office/officeart/2005/8/layout/orgChart1"/>
    <dgm:cxn modelId="{C79BCF4D-8B6D-4DD1-9704-2E1918AB25FD}" type="presOf" srcId="{5EFE2FFF-CD76-4A6C-BA2F-B48B6D730268}" destId="{8470067E-BCCB-4665-B6D2-A87704F4BAB7}" srcOrd="0" destOrd="0" presId="urn:microsoft.com/office/officeart/2005/8/layout/orgChart1"/>
    <dgm:cxn modelId="{9CC3EB4E-98B1-4455-8366-F9A44C28C157}" type="presOf" srcId="{239C0AA6-D19E-4D3E-99F2-238C0ED29F4A}" destId="{FBF8D413-9E97-46CD-8406-89DFA7845589}" srcOrd="1" destOrd="0" presId="urn:microsoft.com/office/officeart/2005/8/layout/orgChart1"/>
    <dgm:cxn modelId="{18E70E50-992C-4CC5-83B7-F2E27348F266}" type="presOf" srcId="{3BAF5A14-08E4-45F0-A4AC-B18A82636CAB}" destId="{F1DDB577-870C-4E69-AD6A-42A6A6DC5E3F}" srcOrd="1" destOrd="0" presId="urn:microsoft.com/office/officeart/2005/8/layout/orgChart1"/>
    <dgm:cxn modelId="{E82B3872-795B-4BB1-89DD-EDCCA032A63D}" type="presOf" srcId="{B0A7F307-8CB0-4421-8282-1F5C0A88A4C7}" destId="{E03F28A2-6FD4-4345-9AF3-53D9115125F5}" srcOrd="1" destOrd="0" presId="urn:microsoft.com/office/officeart/2005/8/layout/orgChart1"/>
    <dgm:cxn modelId="{1AB9F353-D05D-49E1-8B09-03C74171EC4A}" type="presOf" srcId="{B0A7F307-8CB0-4421-8282-1F5C0A88A4C7}" destId="{2D981A9A-7AD2-4206-891B-66DA6A53FF92}" srcOrd="0" destOrd="0" presId="urn:microsoft.com/office/officeart/2005/8/layout/orgChart1"/>
    <dgm:cxn modelId="{37D9DA57-9121-414D-846B-F576461C83CC}" type="presOf" srcId="{EB1A1706-0AA4-4B28-AB81-C8DD3E6C94D3}" destId="{534634DA-3A1F-43CA-8735-BEADF7B7FF60}" srcOrd="0" destOrd="0" presId="urn:microsoft.com/office/officeart/2005/8/layout/orgChart1"/>
    <dgm:cxn modelId="{58A2887D-A524-4058-80C4-5A964A4287BD}" type="presOf" srcId="{C8DD5A46-F4A3-4B5F-AAEF-C59A6086B3A5}" destId="{EE57D47D-A5A3-431C-A1B4-8D3955D66332}" srcOrd="0" destOrd="0" presId="urn:microsoft.com/office/officeart/2005/8/layout/orgChart1"/>
    <dgm:cxn modelId="{DB613A83-0619-465A-B8B3-36A8953CCC15}" type="presOf" srcId="{AFD0BB35-B6CB-4472-A7F2-7890DBD2C9D2}" destId="{DCB5BAC5-C2F7-49B5-9FB7-110DD66262B6}" srcOrd="0" destOrd="0" presId="urn:microsoft.com/office/officeart/2005/8/layout/orgChart1"/>
    <dgm:cxn modelId="{AF073689-8139-4D8D-A951-979752E29F59}" type="presOf" srcId="{0B4ABA33-CA21-48DB-B0D2-A52C56304CBE}" destId="{47B2EB08-B494-41EB-B663-C8897B28B33A}" srcOrd="0" destOrd="0" presId="urn:microsoft.com/office/officeart/2005/8/layout/orgChart1"/>
    <dgm:cxn modelId="{F97D8192-F5D1-4366-8CE0-484B635CCADD}" srcId="{9DE8FF1F-8AF1-4F96-AE4E-7D13353E701C}" destId="{6366506A-738C-400C-BBD6-F92320579B07}" srcOrd="0" destOrd="0" parTransId="{4DC71B65-3BD3-4786-8222-33D55F455780}" sibTransId="{F7004737-D2D4-4E0E-8583-F07D0A7A070F}"/>
    <dgm:cxn modelId="{A545759C-C45E-4A49-8D1D-4CDE4781D5CA}" type="presOf" srcId="{239C0AA6-D19E-4D3E-99F2-238C0ED29F4A}" destId="{016B8230-B5D6-418E-8055-5D9B4C37E0C1}" srcOrd="0" destOrd="0" presId="urn:microsoft.com/office/officeart/2005/8/layout/orgChart1"/>
    <dgm:cxn modelId="{DBB0A29F-0B7D-4B1A-B6F5-43A177A6E838}" type="presOf" srcId="{9D193B44-9B81-4F5D-BC01-55DB3096EFA1}" destId="{D1F67A3C-4BEA-415C-BBDA-DB2CC52208DE}" srcOrd="1" destOrd="0" presId="urn:microsoft.com/office/officeart/2005/8/layout/orgChart1"/>
    <dgm:cxn modelId="{FBBC82A0-1AAF-4B21-8B15-AC8AEA8C09B5}" type="presOf" srcId="{3782916E-5F48-4D12-B436-C62153E71694}" destId="{724614D4-607E-4AD7-A05F-CCCECCDC66E6}" srcOrd="1" destOrd="0" presId="urn:microsoft.com/office/officeart/2005/8/layout/orgChart1"/>
    <dgm:cxn modelId="{76D913A4-437C-489F-9ABF-34EC97F24A22}" srcId="{E0B19A23-C586-4775-B760-684225FF8E85}" destId="{3BAF5A14-08E4-45F0-A4AC-B18A82636CAB}" srcOrd="1" destOrd="0" parTransId="{F775EB3F-1A11-4BAA-817A-FD59EB09732A}" sibTransId="{A3AA943A-9F8A-4641-8E47-1BD1B3245892}"/>
    <dgm:cxn modelId="{10652CB5-0158-4167-B9E0-03E77941B88E}" type="presOf" srcId="{8958C2A8-C08D-461D-AB5A-97416382AEF3}" destId="{98A6D3D1-302A-41AB-92CE-EF0CCDAFFE00}" srcOrd="1" destOrd="0" presId="urn:microsoft.com/office/officeart/2005/8/layout/orgChart1"/>
    <dgm:cxn modelId="{271D2EB8-A8CB-417C-8CF2-3A2ABF0B5B96}" srcId="{0B4ABA33-CA21-48DB-B0D2-A52C56304CBE}" destId="{3782916E-5F48-4D12-B436-C62153E71694}" srcOrd="2" destOrd="0" parTransId="{C87D21A7-A126-4118-8257-4BE43254679A}" sibTransId="{98E0D362-BE12-4A91-A72B-AB69034BC951}"/>
    <dgm:cxn modelId="{C34382BA-DD37-419C-B692-4A45E5FD224B}" srcId="{E0B19A23-C586-4775-B760-684225FF8E85}" destId="{8958C2A8-C08D-461D-AB5A-97416382AEF3}" srcOrd="0" destOrd="0" parTransId="{91E34671-9E45-457A-B8E4-2BE76FBAD374}" sibTransId="{342E38A7-B574-4A11-9658-4C418A46EB40}"/>
    <dgm:cxn modelId="{C70812BC-56AF-4D65-AF0B-D144A173FBA9}" type="presOf" srcId="{43844726-3BE3-44C6-B825-37174673FB5F}" destId="{A9A02556-0B52-491E-A8A5-D97D47D3C92E}" srcOrd="0" destOrd="0" presId="urn:microsoft.com/office/officeart/2005/8/layout/orgChart1"/>
    <dgm:cxn modelId="{4523F6C5-387D-401E-A95C-0D5C71BC7545}" srcId="{E0B19A23-C586-4775-B760-684225FF8E85}" destId="{DBF402EC-61DE-488D-AA94-3DEE118F8673}" srcOrd="3" destOrd="0" parTransId="{7945A9CF-37E7-4C4C-80E8-517567FCB094}" sibTransId="{181371B9-E6CD-4D29-9468-3A343245540A}"/>
    <dgm:cxn modelId="{FE7D1AC8-0D6C-4A98-9C7F-C10A3A35510D}" type="presOf" srcId="{5D40EA92-4933-4CB1-BDA3-4DCC3F0AE919}" destId="{8CD3C26A-B949-46D3-8941-5DBFE9DD6FF0}" srcOrd="1" destOrd="0" presId="urn:microsoft.com/office/officeart/2005/8/layout/orgChart1"/>
    <dgm:cxn modelId="{51CB76CB-6266-4831-A022-F9F8FDBB258F}" type="presOf" srcId="{5D40EA92-4933-4CB1-BDA3-4DCC3F0AE919}" destId="{9859D60E-1189-48E0-A0CD-94CF2DC561AA}" srcOrd="0" destOrd="0" presId="urn:microsoft.com/office/officeart/2005/8/layout/orgChart1"/>
    <dgm:cxn modelId="{4C3E9ACE-1D4C-48DE-89E0-A36D05759C6A}" type="presOf" srcId="{E0B19A23-C586-4775-B760-684225FF8E85}" destId="{7E07991C-7ACA-45A5-9139-032786F221F5}" srcOrd="0" destOrd="0" presId="urn:microsoft.com/office/officeart/2005/8/layout/orgChart1"/>
    <dgm:cxn modelId="{A3A3BECE-78F0-4E33-AC9B-3628CDFD4240}" srcId="{9DE8FF1F-8AF1-4F96-AE4E-7D13353E701C}" destId="{9D193B44-9B81-4F5D-BC01-55DB3096EFA1}" srcOrd="1" destOrd="0" parTransId="{C8DD5A46-F4A3-4B5F-AAEF-C59A6086B3A5}" sibTransId="{65510F12-5636-4D63-B59D-DD752D697E4B}"/>
    <dgm:cxn modelId="{212A54D9-60B2-4AA5-9AC9-3EFA040B532F}" type="presOf" srcId="{A3FA1860-9A3A-4ABF-A814-2C39A3BCB0CB}" destId="{A478D11A-F038-4649-8B50-C89E14A3CCC0}" srcOrd="1" destOrd="0" presId="urn:microsoft.com/office/officeart/2005/8/layout/orgChart1"/>
    <dgm:cxn modelId="{A39BFDDD-D6EA-4477-8AAD-B7F38D87A2C1}" type="presOf" srcId="{722B99BB-C58B-4B4C-B323-80EFCA593E7F}" destId="{DF717457-F2B4-4FC6-B79D-8506DD205CF8}" srcOrd="0" destOrd="0" presId="urn:microsoft.com/office/officeart/2005/8/layout/orgChart1"/>
    <dgm:cxn modelId="{2EDD58E0-0C34-4D98-B440-17ED2D69EF8B}" srcId="{CCDC744A-25F5-4B45-8CA7-6D4C7DAE1C0F}" destId="{5D40EA92-4933-4CB1-BDA3-4DCC3F0AE919}" srcOrd="0" destOrd="0" parTransId="{87528AD7-A90D-4008-B29D-517AE6789B60}" sibTransId="{7DEE6330-DF47-456E-8E25-AB27E9F7BB84}"/>
    <dgm:cxn modelId="{B2C134E4-4143-4480-B8DB-38F9D18C26D8}" type="presOf" srcId="{9DE8FF1F-8AF1-4F96-AE4E-7D13353E701C}" destId="{6FA68C03-BFAA-4DDA-9802-1B3447C72E2F}" srcOrd="0" destOrd="0" presId="urn:microsoft.com/office/officeart/2005/8/layout/orgChart1"/>
    <dgm:cxn modelId="{7BC9E0EA-427F-495C-9ABB-1B112B40EFFC}" srcId="{5D40EA92-4933-4CB1-BDA3-4DCC3F0AE919}" destId="{0B4ABA33-CA21-48DB-B0D2-A52C56304CBE}" srcOrd="0" destOrd="0" parTransId="{EB1A1706-0AA4-4B28-AB81-C8DD3E6C94D3}" sibTransId="{09033864-49EC-4C3D-8BD4-86A15E0F7FFB}"/>
    <dgm:cxn modelId="{102CCAEE-417A-498B-9553-4472D334C0B7}" type="presOf" srcId="{6366506A-738C-400C-BBD6-F92320579B07}" destId="{0557622B-0743-40E3-B176-FFD4B5F8F9D1}" srcOrd="1" destOrd="0" presId="urn:microsoft.com/office/officeart/2005/8/layout/orgChart1"/>
    <dgm:cxn modelId="{771DF1EE-08F6-4B6F-9801-7C4DDDD1335E}" type="presOf" srcId="{9D193B44-9B81-4F5D-BC01-55DB3096EFA1}" destId="{2ED25A70-B0B7-452B-8087-CBD06FCC8849}" srcOrd="0" destOrd="0" presId="urn:microsoft.com/office/officeart/2005/8/layout/orgChart1"/>
    <dgm:cxn modelId="{AE341DF4-D912-4E03-B0D8-30F32E49CCFA}" type="presOf" srcId="{DBF402EC-61DE-488D-AA94-3DEE118F8673}" destId="{CBAED90C-22A5-48E9-9F06-FEF4ADF9604C}" srcOrd="0" destOrd="0" presId="urn:microsoft.com/office/officeart/2005/8/layout/orgChart1"/>
    <dgm:cxn modelId="{A92250FA-9A00-4FFD-A3BF-FA4F80F7FBA5}" type="presOf" srcId="{8958C2A8-C08D-461D-AB5A-97416382AEF3}" destId="{29CC5A12-0C30-4B37-B9DE-5B77D8336635}" srcOrd="0" destOrd="0" presId="urn:microsoft.com/office/officeart/2005/8/layout/orgChart1"/>
    <dgm:cxn modelId="{6E6174FA-3170-49E5-8445-E27AC780FBDD}" type="presOf" srcId="{7945A9CF-37E7-4C4C-80E8-517567FCB094}" destId="{C8B3C9EC-CC7C-4A02-89BB-22661748C945}" srcOrd="0" destOrd="0" presId="urn:microsoft.com/office/officeart/2005/8/layout/orgChart1"/>
    <dgm:cxn modelId="{27D629FD-8335-4369-95BC-5A40B3FAB86F}" type="presOf" srcId="{A3FA1860-9A3A-4ABF-A814-2C39A3BCB0CB}" destId="{43E69BE8-D709-4AEE-8D65-2444A0D1C321}" srcOrd="0" destOrd="0" presId="urn:microsoft.com/office/officeart/2005/8/layout/orgChart1"/>
    <dgm:cxn modelId="{097BA3FE-3EFF-4884-94F5-B489AEF543B1}" type="presOf" srcId="{56AF55CF-BBB7-4BE7-9FE2-FB9A29E10D1B}" destId="{FB5A9841-9FDD-4ED0-A9A4-EF669FE29D08}" srcOrd="0" destOrd="0" presId="urn:microsoft.com/office/officeart/2005/8/layout/orgChart1"/>
    <dgm:cxn modelId="{3AD4947A-B94D-448F-B5E6-E605BAED44F7}" type="presParOf" srcId="{45DDBFC7-D566-408A-8BBE-6DD893A6E68A}" destId="{C07071EE-6DEE-40C3-A32D-9715729EAD32}" srcOrd="0" destOrd="0" presId="urn:microsoft.com/office/officeart/2005/8/layout/orgChart1"/>
    <dgm:cxn modelId="{74D00A25-F2ED-419E-878D-9B55250AE53E}" type="presParOf" srcId="{C07071EE-6DEE-40C3-A32D-9715729EAD32}" destId="{9D18CB18-344D-4056-95A9-7D90F31B0787}" srcOrd="0" destOrd="0" presId="urn:microsoft.com/office/officeart/2005/8/layout/orgChart1"/>
    <dgm:cxn modelId="{3834F0C5-DAB5-429B-8881-70BC1FBED302}" type="presParOf" srcId="{9D18CB18-344D-4056-95A9-7D90F31B0787}" destId="{9859D60E-1189-48E0-A0CD-94CF2DC561AA}" srcOrd="0" destOrd="0" presId="urn:microsoft.com/office/officeart/2005/8/layout/orgChart1"/>
    <dgm:cxn modelId="{767D24A4-DFAE-4E3C-8457-7D631A08EC3C}" type="presParOf" srcId="{9D18CB18-344D-4056-95A9-7D90F31B0787}" destId="{8CD3C26A-B949-46D3-8941-5DBFE9DD6FF0}" srcOrd="1" destOrd="0" presId="urn:microsoft.com/office/officeart/2005/8/layout/orgChart1"/>
    <dgm:cxn modelId="{4D3EE480-8779-4D20-A041-724B4D0CFAEB}" type="presParOf" srcId="{C07071EE-6DEE-40C3-A32D-9715729EAD32}" destId="{85479B00-1644-48DA-91A2-9EEB08B4D63B}" srcOrd="1" destOrd="0" presId="urn:microsoft.com/office/officeart/2005/8/layout/orgChart1"/>
    <dgm:cxn modelId="{253AEBF7-DA94-4A86-A4CE-8DF783F6F6F6}" type="presParOf" srcId="{85479B00-1644-48DA-91A2-9EEB08B4D63B}" destId="{534634DA-3A1F-43CA-8735-BEADF7B7FF60}" srcOrd="0" destOrd="0" presId="urn:microsoft.com/office/officeart/2005/8/layout/orgChart1"/>
    <dgm:cxn modelId="{F218A975-86A7-4C91-8257-0E92F179C35F}" type="presParOf" srcId="{85479B00-1644-48DA-91A2-9EEB08B4D63B}" destId="{26F40AA2-0229-4DFF-A07B-BCC986F44EF1}" srcOrd="1" destOrd="0" presId="urn:microsoft.com/office/officeart/2005/8/layout/orgChart1"/>
    <dgm:cxn modelId="{CFDB8630-E8A8-41CD-A1E4-CB5A4A9C4AAC}" type="presParOf" srcId="{26F40AA2-0229-4DFF-A07B-BCC986F44EF1}" destId="{263342DD-D158-4AF6-BCFA-B4640117452A}" srcOrd="0" destOrd="0" presId="urn:microsoft.com/office/officeart/2005/8/layout/orgChart1"/>
    <dgm:cxn modelId="{31E02DCF-A106-4047-BDAF-0C9BBF453EC8}" type="presParOf" srcId="{263342DD-D158-4AF6-BCFA-B4640117452A}" destId="{47B2EB08-B494-41EB-B663-C8897B28B33A}" srcOrd="0" destOrd="0" presId="urn:microsoft.com/office/officeart/2005/8/layout/orgChart1"/>
    <dgm:cxn modelId="{42CFFF19-A41D-492C-B166-B4A47B27416E}" type="presParOf" srcId="{263342DD-D158-4AF6-BCFA-B4640117452A}" destId="{D73D16B8-3837-4C31-BD1A-2373DC566C61}" srcOrd="1" destOrd="0" presId="urn:microsoft.com/office/officeart/2005/8/layout/orgChart1"/>
    <dgm:cxn modelId="{46D1E615-A85C-45D7-B5E1-710C8F940393}" type="presParOf" srcId="{26F40AA2-0229-4DFF-A07B-BCC986F44EF1}" destId="{C869CF0B-2C20-4FBC-A2D3-1F7D429D01A6}" srcOrd="1" destOrd="0" presId="urn:microsoft.com/office/officeart/2005/8/layout/orgChart1"/>
    <dgm:cxn modelId="{4FDFC3AF-22B7-402A-BFB1-0F7D6100896D}" type="presParOf" srcId="{C869CF0B-2C20-4FBC-A2D3-1F7D429D01A6}" destId="{F0E85253-7F85-47E8-97D3-8B8FE5E8B230}" srcOrd="0" destOrd="0" presId="urn:microsoft.com/office/officeart/2005/8/layout/orgChart1"/>
    <dgm:cxn modelId="{885AA590-0092-446F-BB70-3A81D226EC6E}" type="presParOf" srcId="{C869CF0B-2C20-4FBC-A2D3-1F7D429D01A6}" destId="{7DED8824-8855-4231-9C1D-23645A0604EE}" srcOrd="1" destOrd="0" presId="urn:microsoft.com/office/officeart/2005/8/layout/orgChart1"/>
    <dgm:cxn modelId="{EF6B84A0-FA56-402F-915D-3D4BDCB6F60D}" type="presParOf" srcId="{7DED8824-8855-4231-9C1D-23645A0604EE}" destId="{2C1866CC-2A46-47DD-967E-C34672E0E0C5}" srcOrd="0" destOrd="0" presId="urn:microsoft.com/office/officeart/2005/8/layout/orgChart1"/>
    <dgm:cxn modelId="{DBB546F4-12BD-4E54-8F72-4FB6342AFC43}" type="presParOf" srcId="{2C1866CC-2A46-47DD-967E-C34672E0E0C5}" destId="{43E69BE8-D709-4AEE-8D65-2444A0D1C321}" srcOrd="0" destOrd="0" presId="urn:microsoft.com/office/officeart/2005/8/layout/orgChart1"/>
    <dgm:cxn modelId="{0952988C-B4A3-40AB-A229-D5CDA2549822}" type="presParOf" srcId="{2C1866CC-2A46-47DD-967E-C34672E0E0C5}" destId="{A478D11A-F038-4649-8B50-C89E14A3CCC0}" srcOrd="1" destOrd="0" presId="urn:microsoft.com/office/officeart/2005/8/layout/orgChart1"/>
    <dgm:cxn modelId="{3A017884-B137-423B-B803-13B524EE97FD}" type="presParOf" srcId="{7DED8824-8855-4231-9C1D-23645A0604EE}" destId="{00958F0A-8BA1-456A-92D6-30BAEEE1612F}" srcOrd="1" destOrd="0" presId="urn:microsoft.com/office/officeart/2005/8/layout/orgChart1"/>
    <dgm:cxn modelId="{D717555F-EE8D-41F5-BAA6-DE8E7B2CF126}" type="presParOf" srcId="{7DED8824-8855-4231-9C1D-23645A0604EE}" destId="{EFAAB2CC-C0CC-495A-8D49-BFA97B7D6C52}" srcOrd="2" destOrd="0" presId="urn:microsoft.com/office/officeart/2005/8/layout/orgChart1"/>
    <dgm:cxn modelId="{361B1F2E-83BE-46FB-9491-428E1C94F239}" type="presParOf" srcId="{C869CF0B-2C20-4FBC-A2D3-1F7D429D01A6}" destId="{DCB5BAC5-C2F7-49B5-9FB7-110DD66262B6}" srcOrd="2" destOrd="0" presId="urn:microsoft.com/office/officeart/2005/8/layout/orgChart1"/>
    <dgm:cxn modelId="{1FCCA011-CEBB-429F-8BB9-0ECE2D6D067B}" type="presParOf" srcId="{C869CF0B-2C20-4FBC-A2D3-1F7D429D01A6}" destId="{6E5007DE-4B47-47EE-89F6-1FA09ED076F6}" srcOrd="3" destOrd="0" presId="urn:microsoft.com/office/officeart/2005/8/layout/orgChart1"/>
    <dgm:cxn modelId="{A6D79829-BFF6-4CF1-AD90-232FBA480941}" type="presParOf" srcId="{6E5007DE-4B47-47EE-89F6-1FA09ED076F6}" destId="{9FB9397A-DE1E-4CA3-A9FC-3DC16896BF58}" srcOrd="0" destOrd="0" presId="urn:microsoft.com/office/officeart/2005/8/layout/orgChart1"/>
    <dgm:cxn modelId="{E86F92B1-2FA8-493B-90CB-8234F3F83780}" type="presParOf" srcId="{9FB9397A-DE1E-4CA3-A9FC-3DC16896BF58}" destId="{DF717457-F2B4-4FC6-B79D-8506DD205CF8}" srcOrd="0" destOrd="0" presId="urn:microsoft.com/office/officeart/2005/8/layout/orgChart1"/>
    <dgm:cxn modelId="{3EE1BB6F-41BF-4978-9D29-2A1F40FC5640}" type="presParOf" srcId="{9FB9397A-DE1E-4CA3-A9FC-3DC16896BF58}" destId="{064520E5-698E-42F5-947C-DA1959F41B32}" srcOrd="1" destOrd="0" presId="urn:microsoft.com/office/officeart/2005/8/layout/orgChart1"/>
    <dgm:cxn modelId="{E006E832-67F1-4240-B856-65DAC01C62EC}" type="presParOf" srcId="{6E5007DE-4B47-47EE-89F6-1FA09ED076F6}" destId="{CB28723E-3097-4668-853C-3A46436B241A}" srcOrd="1" destOrd="0" presId="urn:microsoft.com/office/officeart/2005/8/layout/orgChart1"/>
    <dgm:cxn modelId="{677FE04D-65AE-4BA9-A1D6-EEC7C282F8BD}" type="presParOf" srcId="{6E5007DE-4B47-47EE-89F6-1FA09ED076F6}" destId="{B4B62094-4B48-46A2-BF59-EDC815DA9BA3}" srcOrd="2" destOrd="0" presId="urn:microsoft.com/office/officeart/2005/8/layout/orgChart1"/>
    <dgm:cxn modelId="{6D8C7401-ADCE-4080-9309-0B8DA67B7B0A}" type="presParOf" srcId="{C869CF0B-2C20-4FBC-A2D3-1F7D429D01A6}" destId="{C74D3741-A5DC-4DF4-83B1-57CEA05C379E}" srcOrd="4" destOrd="0" presId="urn:microsoft.com/office/officeart/2005/8/layout/orgChart1"/>
    <dgm:cxn modelId="{713E52BA-ECC3-4B86-9F03-28855D94D1FA}" type="presParOf" srcId="{C869CF0B-2C20-4FBC-A2D3-1F7D429D01A6}" destId="{10AD7DF6-BE81-4AB6-AEE9-0B7FB4B6581A}" srcOrd="5" destOrd="0" presId="urn:microsoft.com/office/officeart/2005/8/layout/orgChart1"/>
    <dgm:cxn modelId="{ADE1257F-FABD-47B2-8DA1-5A1B3D334CB9}" type="presParOf" srcId="{10AD7DF6-BE81-4AB6-AEE9-0B7FB4B6581A}" destId="{19FBA499-131F-4083-B594-CB61FED40E0F}" srcOrd="0" destOrd="0" presId="urn:microsoft.com/office/officeart/2005/8/layout/orgChart1"/>
    <dgm:cxn modelId="{9E3601DE-B9E6-487E-8B97-19C591551512}" type="presParOf" srcId="{19FBA499-131F-4083-B594-CB61FED40E0F}" destId="{E856BF12-BD1C-422E-8C45-7192CC937213}" srcOrd="0" destOrd="0" presId="urn:microsoft.com/office/officeart/2005/8/layout/orgChart1"/>
    <dgm:cxn modelId="{EAF0A14E-F774-4359-88C0-35BE9639F13E}" type="presParOf" srcId="{19FBA499-131F-4083-B594-CB61FED40E0F}" destId="{724614D4-607E-4AD7-A05F-CCCECCDC66E6}" srcOrd="1" destOrd="0" presId="urn:microsoft.com/office/officeart/2005/8/layout/orgChart1"/>
    <dgm:cxn modelId="{19A05BA3-7984-4550-88E5-B58DF7003A91}" type="presParOf" srcId="{10AD7DF6-BE81-4AB6-AEE9-0B7FB4B6581A}" destId="{D361E9B4-7829-420C-BC75-72BEB6FE861F}" srcOrd="1" destOrd="0" presId="urn:microsoft.com/office/officeart/2005/8/layout/orgChart1"/>
    <dgm:cxn modelId="{55E380F2-E999-445F-B6A0-CB3F825D4213}" type="presParOf" srcId="{10AD7DF6-BE81-4AB6-AEE9-0B7FB4B6581A}" destId="{B09E37D3-0158-4E03-9F20-87A032B14C9E}" srcOrd="2" destOrd="0" presId="urn:microsoft.com/office/officeart/2005/8/layout/orgChart1"/>
    <dgm:cxn modelId="{5C821BF3-5BDC-460A-AF81-ADBC2A83F90D}" type="presParOf" srcId="{C869CF0B-2C20-4FBC-A2D3-1F7D429D01A6}" destId="{A9A02556-0B52-491E-A8A5-D97D47D3C92E}" srcOrd="6" destOrd="0" presId="urn:microsoft.com/office/officeart/2005/8/layout/orgChart1"/>
    <dgm:cxn modelId="{16539E67-FFB7-446E-B2A0-01E5D0437C86}" type="presParOf" srcId="{C869CF0B-2C20-4FBC-A2D3-1F7D429D01A6}" destId="{9FFF5B66-590E-40C1-85C0-A26AD2B2543B}" srcOrd="7" destOrd="0" presId="urn:microsoft.com/office/officeart/2005/8/layout/orgChart1"/>
    <dgm:cxn modelId="{A7CF6E69-440E-463C-976A-FC8BC366768A}" type="presParOf" srcId="{9FFF5B66-590E-40C1-85C0-A26AD2B2543B}" destId="{CA77ED4C-68EB-45A6-8EBD-4F1F5A2869DD}" srcOrd="0" destOrd="0" presId="urn:microsoft.com/office/officeart/2005/8/layout/orgChart1"/>
    <dgm:cxn modelId="{C38FAFEF-EBDB-45A7-AAA3-94528A456B27}" type="presParOf" srcId="{CA77ED4C-68EB-45A6-8EBD-4F1F5A2869DD}" destId="{C96DEA8F-A0A1-4372-8EC1-804BB5FE4CFF}" srcOrd="0" destOrd="0" presId="urn:microsoft.com/office/officeart/2005/8/layout/orgChart1"/>
    <dgm:cxn modelId="{5806C575-5BEA-444E-B31C-10D70247F069}" type="presParOf" srcId="{CA77ED4C-68EB-45A6-8EBD-4F1F5A2869DD}" destId="{E953D8B5-0F5A-4F5B-8282-07ABA7170DCC}" srcOrd="1" destOrd="0" presId="urn:microsoft.com/office/officeart/2005/8/layout/orgChart1"/>
    <dgm:cxn modelId="{06132EDF-0EF7-4EFF-9FEF-D133A3B3F0C1}" type="presParOf" srcId="{9FFF5B66-590E-40C1-85C0-A26AD2B2543B}" destId="{985920B0-5A5D-4D7E-9B93-5BC91ACFB963}" srcOrd="1" destOrd="0" presId="urn:microsoft.com/office/officeart/2005/8/layout/orgChart1"/>
    <dgm:cxn modelId="{B3371351-5004-41EB-B0B5-A2B02A028172}" type="presParOf" srcId="{9FFF5B66-590E-40C1-85C0-A26AD2B2543B}" destId="{550EE3AC-7574-405F-888C-D680F7BF701C}" srcOrd="2" destOrd="0" presId="urn:microsoft.com/office/officeart/2005/8/layout/orgChart1"/>
    <dgm:cxn modelId="{C97E0B58-DDDB-4B5A-B81B-A55B6F52958F}" type="presParOf" srcId="{26F40AA2-0229-4DFF-A07B-BCC986F44EF1}" destId="{CD0FEF5B-E5EE-41CD-9591-1758BCB214EB}" srcOrd="2" destOrd="0" presId="urn:microsoft.com/office/officeart/2005/8/layout/orgChart1"/>
    <dgm:cxn modelId="{FE76929B-24C7-4EC8-9160-82A3B3306451}" type="presParOf" srcId="{85479B00-1644-48DA-91A2-9EEB08B4D63B}" destId="{82B6D5D3-A4D1-48B7-A3BD-F09BC5AB3300}" srcOrd="2" destOrd="0" presId="urn:microsoft.com/office/officeart/2005/8/layout/orgChart1"/>
    <dgm:cxn modelId="{35B73194-F7F9-48FB-8545-6C3A99F260F4}" type="presParOf" srcId="{85479B00-1644-48DA-91A2-9EEB08B4D63B}" destId="{BC00F120-FA92-4C5B-ABF6-481DEC736E32}" srcOrd="3" destOrd="0" presId="urn:microsoft.com/office/officeart/2005/8/layout/orgChart1"/>
    <dgm:cxn modelId="{D453BC7C-8541-4DE4-8DB3-039DB746DDB4}" type="presParOf" srcId="{BC00F120-FA92-4C5B-ABF6-481DEC736E32}" destId="{29CF1238-F580-4D41-83CD-4F07908BA03E}" srcOrd="0" destOrd="0" presId="urn:microsoft.com/office/officeart/2005/8/layout/orgChart1"/>
    <dgm:cxn modelId="{A6CA65C9-2B30-4DD2-971C-D1BE5708EAB6}" type="presParOf" srcId="{29CF1238-F580-4D41-83CD-4F07908BA03E}" destId="{7E07991C-7ACA-45A5-9139-032786F221F5}" srcOrd="0" destOrd="0" presId="urn:microsoft.com/office/officeart/2005/8/layout/orgChart1"/>
    <dgm:cxn modelId="{4412620A-DEFC-4342-BDBF-3541D4702ED4}" type="presParOf" srcId="{29CF1238-F580-4D41-83CD-4F07908BA03E}" destId="{612FDF39-668B-455B-957B-748E990116E7}" srcOrd="1" destOrd="0" presId="urn:microsoft.com/office/officeart/2005/8/layout/orgChart1"/>
    <dgm:cxn modelId="{FCF5648D-535D-43B1-9C66-E8686E052445}" type="presParOf" srcId="{BC00F120-FA92-4C5B-ABF6-481DEC736E32}" destId="{A4877D1F-C90B-46BB-A740-C2CE3DF38475}" srcOrd="1" destOrd="0" presId="urn:microsoft.com/office/officeart/2005/8/layout/orgChart1"/>
    <dgm:cxn modelId="{04E35232-1565-495A-9630-2976486EB585}" type="presParOf" srcId="{A4877D1F-C90B-46BB-A740-C2CE3DF38475}" destId="{10BBFF63-0D82-4AAC-BEED-AB139844080F}" srcOrd="0" destOrd="0" presId="urn:microsoft.com/office/officeart/2005/8/layout/orgChart1"/>
    <dgm:cxn modelId="{FD9C0D4E-9F26-420C-B1D4-EA87BE6CBDE9}" type="presParOf" srcId="{A4877D1F-C90B-46BB-A740-C2CE3DF38475}" destId="{9E2CBF4B-D0B8-4EBB-B015-E56B55C298AB}" srcOrd="1" destOrd="0" presId="urn:microsoft.com/office/officeart/2005/8/layout/orgChart1"/>
    <dgm:cxn modelId="{F6AC10E0-341C-4FD6-A9D9-D5364B2865F8}" type="presParOf" srcId="{9E2CBF4B-D0B8-4EBB-B015-E56B55C298AB}" destId="{C85842C5-DF50-48BB-B1DE-7A892580D2D0}" srcOrd="0" destOrd="0" presId="urn:microsoft.com/office/officeart/2005/8/layout/orgChart1"/>
    <dgm:cxn modelId="{0E95015D-E7A1-48C4-AEBC-6F6AD8754B9F}" type="presParOf" srcId="{C85842C5-DF50-48BB-B1DE-7A892580D2D0}" destId="{29CC5A12-0C30-4B37-B9DE-5B77D8336635}" srcOrd="0" destOrd="0" presId="urn:microsoft.com/office/officeart/2005/8/layout/orgChart1"/>
    <dgm:cxn modelId="{E6EF2D78-2C05-43FC-8672-7A6E1F408BF8}" type="presParOf" srcId="{C85842C5-DF50-48BB-B1DE-7A892580D2D0}" destId="{98A6D3D1-302A-41AB-92CE-EF0CCDAFFE00}" srcOrd="1" destOrd="0" presId="urn:microsoft.com/office/officeart/2005/8/layout/orgChart1"/>
    <dgm:cxn modelId="{A645DC06-D3D9-406A-A4D3-759ABFAC137A}" type="presParOf" srcId="{9E2CBF4B-D0B8-4EBB-B015-E56B55C298AB}" destId="{D99538F8-2972-4E1A-8357-00646E2E0F56}" srcOrd="1" destOrd="0" presId="urn:microsoft.com/office/officeart/2005/8/layout/orgChart1"/>
    <dgm:cxn modelId="{ECFEEDC0-44E7-46DA-BA19-552CA3188866}" type="presParOf" srcId="{9E2CBF4B-D0B8-4EBB-B015-E56B55C298AB}" destId="{BE3D38DB-FB53-4CDB-B926-FBF5F2E60254}" srcOrd="2" destOrd="0" presId="urn:microsoft.com/office/officeart/2005/8/layout/orgChart1"/>
    <dgm:cxn modelId="{DACC6E2A-6B40-4D55-8497-4547986D8185}" type="presParOf" srcId="{A4877D1F-C90B-46BB-A740-C2CE3DF38475}" destId="{7A144219-3C48-4795-B025-DCCD88C427EA}" srcOrd="2" destOrd="0" presId="urn:microsoft.com/office/officeart/2005/8/layout/orgChart1"/>
    <dgm:cxn modelId="{7D7C137C-EE4B-4003-A8E3-D2834000521F}" type="presParOf" srcId="{A4877D1F-C90B-46BB-A740-C2CE3DF38475}" destId="{F221046F-4DAF-4EC2-A041-01F33AA5CF8B}" srcOrd="3" destOrd="0" presId="urn:microsoft.com/office/officeart/2005/8/layout/orgChart1"/>
    <dgm:cxn modelId="{7A2B2E23-72F1-4675-A226-A82F986FBE0A}" type="presParOf" srcId="{F221046F-4DAF-4EC2-A041-01F33AA5CF8B}" destId="{3BF5DD3C-D36E-45FD-9AEC-C1211AAD709F}" srcOrd="0" destOrd="0" presId="urn:microsoft.com/office/officeart/2005/8/layout/orgChart1"/>
    <dgm:cxn modelId="{3EFDD019-FF44-4ADD-AE0E-2BF5E5264E40}" type="presParOf" srcId="{3BF5DD3C-D36E-45FD-9AEC-C1211AAD709F}" destId="{9C67AC19-0668-49C4-B8C0-3F9BBBB28B6F}" srcOrd="0" destOrd="0" presId="urn:microsoft.com/office/officeart/2005/8/layout/orgChart1"/>
    <dgm:cxn modelId="{95E87099-D25D-406F-9419-A73B9FBE060F}" type="presParOf" srcId="{3BF5DD3C-D36E-45FD-9AEC-C1211AAD709F}" destId="{F1DDB577-870C-4E69-AD6A-42A6A6DC5E3F}" srcOrd="1" destOrd="0" presId="urn:microsoft.com/office/officeart/2005/8/layout/orgChart1"/>
    <dgm:cxn modelId="{075D3E2E-BF36-435F-A070-3CC47EA4EB43}" type="presParOf" srcId="{F221046F-4DAF-4EC2-A041-01F33AA5CF8B}" destId="{B40621B1-C8E0-4ABA-8033-092B36E73FCD}" srcOrd="1" destOrd="0" presId="urn:microsoft.com/office/officeart/2005/8/layout/orgChart1"/>
    <dgm:cxn modelId="{54DD99AA-4997-4B58-A463-6BF025A63590}" type="presParOf" srcId="{F221046F-4DAF-4EC2-A041-01F33AA5CF8B}" destId="{D88D4CA8-621B-47CE-81C0-1A562ED57B27}" srcOrd="2" destOrd="0" presId="urn:microsoft.com/office/officeart/2005/8/layout/orgChart1"/>
    <dgm:cxn modelId="{2C01E51E-6F99-4AD9-B22D-33415FAF8150}" type="presParOf" srcId="{A4877D1F-C90B-46BB-A740-C2CE3DF38475}" destId="{FB5A9841-9FDD-4ED0-A9A4-EF669FE29D08}" srcOrd="4" destOrd="0" presId="urn:microsoft.com/office/officeart/2005/8/layout/orgChart1"/>
    <dgm:cxn modelId="{BD4B64B0-BF86-4CD7-96FA-63D1841E16E6}" type="presParOf" srcId="{A4877D1F-C90B-46BB-A740-C2CE3DF38475}" destId="{270773A3-2345-4D3C-B8D5-755488607E88}" srcOrd="5" destOrd="0" presId="urn:microsoft.com/office/officeart/2005/8/layout/orgChart1"/>
    <dgm:cxn modelId="{FF78DC3A-32BC-4BB0-A7BA-2A14AA2DA517}" type="presParOf" srcId="{270773A3-2345-4D3C-B8D5-755488607E88}" destId="{81CF3DDE-44DC-49B4-BEA9-371192EA5ECE}" srcOrd="0" destOrd="0" presId="urn:microsoft.com/office/officeart/2005/8/layout/orgChart1"/>
    <dgm:cxn modelId="{1880CB16-0A27-466C-8415-ADD2E22AD56C}" type="presParOf" srcId="{81CF3DDE-44DC-49B4-BEA9-371192EA5ECE}" destId="{016B8230-B5D6-418E-8055-5D9B4C37E0C1}" srcOrd="0" destOrd="0" presId="urn:microsoft.com/office/officeart/2005/8/layout/orgChart1"/>
    <dgm:cxn modelId="{3D7C46B8-B002-4000-A147-1DAD7DE6CA02}" type="presParOf" srcId="{81CF3DDE-44DC-49B4-BEA9-371192EA5ECE}" destId="{FBF8D413-9E97-46CD-8406-89DFA7845589}" srcOrd="1" destOrd="0" presId="urn:microsoft.com/office/officeart/2005/8/layout/orgChart1"/>
    <dgm:cxn modelId="{1E6EAA27-828A-4E81-B43A-BD8B4A2B376E}" type="presParOf" srcId="{270773A3-2345-4D3C-B8D5-755488607E88}" destId="{DD325889-0BB3-4C8E-87E0-21512F2F5919}" srcOrd="1" destOrd="0" presId="urn:microsoft.com/office/officeart/2005/8/layout/orgChart1"/>
    <dgm:cxn modelId="{C07E1DBA-B04E-4135-A47B-9BCBDD2C9C59}" type="presParOf" srcId="{270773A3-2345-4D3C-B8D5-755488607E88}" destId="{40580CDA-A6C2-47CE-B0ED-6EE9C3FA5D23}" srcOrd="2" destOrd="0" presId="urn:microsoft.com/office/officeart/2005/8/layout/orgChart1"/>
    <dgm:cxn modelId="{3C1788B9-245F-4B0F-94AD-6A98DD3516A2}" type="presParOf" srcId="{A4877D1F-C90B-46BB-A740-C2CE3DF38475}" destId="{C8B3C9EC-CC7C-4A02-89BB-22661748C945}" srcOrd="6" destOrd="0" presId="urn:microsoft.com/office/officeart/2005/8/layout/orgChart1"/>
    <dgm:cxn modelId="{9F0E6DD4-2DD5-4A4F-8F98-64C1C2474914}" type="presParOf" srcId="{A4877D1F-C90B-46BB-A740-C2CE3DF38475}" destId="{671AACC3-C2A4-4383-8D8E-FEC4F1BCB413}" srcOrd="7" destOrd="0" presId="urn:microsoft.com/office/officeart/2005/8/layout/orgChart1"/>
    <dgm:cxn modelId="{39A452C6-0E19-4461-A3BC-F3D41DD6B2D7}" type="presParOf" srcId="{671AACC3-C2A4-4383-8D8E-FEC4F1BCB413}" destId="{B5B72157-6D67-424D-A16B-DFFCDD50B236}" srcOrd="0" destOrd="0" presId="urn:microsoft.com/office/officeart/2005/8/layout/orgChart1"/>
    <dgm:cxn modelId="{5E81BE65-719F-430D-B6C9-DD080FFF9A0E}" type="presParOf" srcId="{B5B72157-6D67-424D-A16B-DFFCDD50B236}" destId="{CBAED90C-22A5-48E9-9F06-FEF4ADF9604C}" srcOrd="0" destOrd="0" presId="urn:microsoft.com/office/officeart/2005/8/layout/orgChart1"/>
    <dgm:cxn modelId="{788D3865-A027-4460-AB5D-BA19D013183E}" type="presParOf" srcId="{B5B72157-6D67-424D-A16B-DFFCDD50B236}" destId="{0A856D1F-ECFD-4F2A-ADD9-1784A845602E}" srcOrd="1" destOrd="0" presId="urn:microsoft.com/office/officeart/2005/8/layout/orgChart1"/>
    <dgm:cxn modelId="{382CF5B4-122F-426F-A274-7907685811E1}" type="presParOf" srcId="{671AACC3-C2A4-4383-8D8E-FEC4F1BCB413}" destId="{24538F39-D584-4B0A-BDBE-75659CB90988}" srcOrd="1" destOrd="0" presId="urn:microsoft.com/office/officeart/2005/8/layout/orgChart1"/>
    <dgm:cxn modelId="{82F55C53-F366-4705-993C-46B1273B431A}" type="presParOf" srcId="{671AACC3-C2A4-4383-8D8E-FEC4F1BCB413}" destId="{A8D6453A-BC27-4E37-ADAF-DDA44C1110D8}" srcOrd="2" destOrd="0" presId="urn:microsoft.com/office/officeart/2005/8/layout/orgChart1"/>
    <dgm:cxn modelId="{BA17C909-1D27-4BD0-9660-6D93D50A946F}" type="presParOf" srcId="{BC00F120-FA92-4C5B-ABF6-481DEC736E32}" destId="{F3293BBB-9B9F-4F23-825D-1DB4E5E4D83E}" srcOrd="2" destOrd="0" presId="urn:microsoft.com/office/officeart/2005/8/layout/orgChart1"/>
    <dgm:cxn modelId="{12DDA2D9-6731-47E1-80B0-86788C82AA02}" type="presParOf" srcId="{85479B00-1644-48DA-91A2-9EEB08B4D63B}" destId="{ED4F770F-EC5D-4924-B04D-2A8C46FDFCE0}" srcOrd="4" destOrd="0" presId="urn:microsoft.com/office/officeart/2005/8/layout/orgChart1"/>
    <dgm:cxn modelId="{9D6874A2-D7DB-4FFF-A4F0-00680B5871FF}" type="presParOf" srcId="{85479B00-1644-48DA-91A2-9EEB08B4D63B}" destId="{13AB1B6B-657F-4461-93A3-3761A5255FCE}" srcOrd="5" destOrd="0" presId="urn:microsoft.com/office/officeart/2005/8/layout/orgChart1"/>
    <dgm:cxn modelId="{17D3C59A-6444-4DF5-8A81-5E2BED17C4A6}" type="presParOf" srcId="{13AB1B6B-657F-4461-93A3-3761A5255FCE}" destId="{935F7F3F-1D14-41D7-A337-3577FA065294}" srcOrd="0" destOrd="0" presId="urn:microsoft.com/office/officeart/2005/8/layout/orgChart1"/>
    <dgm:cxn modelId="{8318E90B-7394-455E-94D1-8AFDB84DF4EC}" type="presParOf" srcId="{935F7F3F-1D14-41D7-A337-3577FA065294}" destId="{6FA68C03-BFAA-4DDA-9802-1B3447C72E2F}" srcOrd="0" destOrd="0" presId="urn:microsoft.com/office/officeart/2005/8/layout/orgChart1"/>
    <dgm:cxn modelId="{8DD9A3CD-09B0-43C6-B1E2-C50827A0BBD1}" type="presParOf" srcId="{935F7F3F-1D14-41D7-A337-3577FA065294}" destId="{A724535B-2F9C-43B7-B2DD-60E65BB31165}" srcOrd="1" destOrd="0" presId="urn:microsoft.com/office/officeart/2005/8/layout/orgChart1"/>
    <dgm:cxn modelId="{2448AD09-7E41-4CC8-9EA5-AC000CC1460B}" type="presParOf" srcId="{13AB1B6B-657F-4461-93A3-3761A5255FCE}" destId="{265A6325-BF37-4208-84A0-BA9627D67711}" srcOrd="1" destOrd="0" presId="urn:microsoft.com/office/officeart/2005/8/layout/orgChart1"/>
    <dgm:cxn modelId="{267F565F-A58C-4FA3-9A95-847D7B51A05C}" type="presParOf" srcId="{265A6325-BF37-4208-84A0-BA9627D67711}" destId="{11C540D6-6716-45E6-9DB6-811655880029}" srcOrd="0" destOrd="0" presId="urn:microsoft.com/office/officeart/2005/8/layout/orgChart1"/>
    <dgm:cxn modelId="{83362620-C47E-4D3F-B5D9-8B1982C9EE48}" type="presParOf" srcId="{265A6325-BF37-4208-84A0-BA9627D67711}" destId="{6334C7E5-F5EF-48BD-A17A-FD3F9739FA3A}" srcOrd="1" destOrd="0" presId="urn:microsoft.com/office/officeart/2005/8/layout/orgChart1"/>
    <dgm:cxn modelId="{389B64B2-05A8-4887-A7B7-4F85495E5E4C}" type="presParOf" srcId="{6334C7E5-F5EF-48BD-A17A-FD3F9739FA3A}" destId="{287A22D4-A0EC-4283-A2EF-E950E7081D98}" srcOrd="0" destOrd="0" presId="urn:microsoft.com/office/officeart/2005/8/layout/orgChart1"/>
    <dgm:cxn modelId="{F9C26A12-8A58-4246-9323-6F48EE27B033}" type="presParOf" srcId="{287A22D4-A0EC-4283-A2EF-E950E7081D98}" destId="{9BAC007D-2A36-4B63-829A-F6CE9F036ECF}" srcOrd="0" destOrd="0" presId="urn:microsoft.com/office/officeart/2005/8/layout/orgChart1"/>
    <dgm:cxn modelId="{46860E5B-B63E-4FE3-AAB6-DD489CF81769}" type="presParOf" srcId="{287A22D4-A0EC-4283-A2EF-E950E7081D98}" destId="{0557622B-0743-40E3-B176-FFD4B5F8F9D1}" srcOrd="1" destOrd="0" presId="urn:microsoft.com/office/officeart/2005/8/layout/orgChart1"/>
    <dgm:cxn modelId="{D13999B6-F67C-4993-B54C-97D3900FC216}" type="presParOf" srcId="{6334C7E5-F5EF-48BD-A17A-FD3F9739FA3A}" destId="{084ECD77-AE33-4834-9FCB-0FAE14E6FA3C}" srcOrd="1" destOrd="0" presId="urn:microsoft.com/office/officeart/2005/8/layout/orgChart1"/>
    <dgm:cxn modelId="{C11248E9-C60F-4C08-8954-D1418ADCC39E}" type="presParOf" srcId="{6334C7E5-F5EF-48BD-A17A-FD3F9739FA3A}" destId="{49DBDA35-3CC6-4AAF-B2B3-0E071584356B}" srcOrd="2" destOrd="0" presId="urn:microsoft.com/office/officeart/2005/8/layout/orgChart1"/>
    <dgm:cxn modelId="{A37E0169-36A4-4774-B0C3-2B674C50A995}" type="presParOf" srcId="{265A6325-BF37-4208-84A0-BA9627D67711}" destId="{EE57D47D-A5A3-431C-A1B4-8D3955D66332}" srcOrd="2" destOrd="0" presId="urn:microsoft.com/office/officeart/2005/8/layout/orgChart1"/>
    <dgm:cxn modelId="{B829CD15-1785-4BB1-B377-0B0CA5936CF9}" type="presParOf" srcId="{265A6325-BF37-4208-84A0-BA9627D67711}" destId="{8D08F0C4-7521-4EE3-9AB7-284C42A5F1EB}" srcOrd="3" destOrd="0" presId="urn:microsoft.com/office/officeart/2005/8/layout/orgChart1"/>
    <dgm:cxn modelId="{6973B0F9-CA9B-44F0-98BD-DFA1AC29B7CA}" type="presParOf" srcId="{8D08F0C4-7521-4EE3-9AB7-284C42A5F1EB}" destId="{960789C0-A5E1-4C40-BF3D-5BEA495CB1F6}" srcOrd="0" destOrd="0" presId="urn:microsoft.com/office/officeart/2005/8/layout/orgChart1"/>
    <dgm:cxn modelId="{2778AE27-3C98-4FD4-B7DD-3ACCAA62DEEB}" type="presParOf" srcId="{960789C0-A5E1-4C40-BF3D-5BEA495CB1F6}" destId="{2ED25A70-B0B7-452B-8087-CBD06FCC8849}" srcOrd="0" destOrd="0" presId="urn:microsoft.com/office/officeart/2005/8/layout/orgChart1"/>
    <dgm:cxn modelId="{043B1C0C-CBFC-45B8-AF03-1C2E29C42335}" type="presParOf" srcId="{960789C0-A5E1-4C40-BF3D-5BEA495CB1F6}" destId="{D1F67A3C-4BEA-415C-BBDA-DB2CC52208DE}" srcOrd="1" destOrd="0" presId="urn:microsoft.com/office/officeart/2005/8/layout/orgChart1"/>
    <dgm:cxn modelId="{09B55A47-FCBD-402A-A768-7B057B4BDD50}" type="presParOf" srcId="{8D08F0C4-7521-4EE3-9AB7-284C42A5F1EB}" destId="{2D3B710A-8B31-4C52-A4A7-DDEFE3F714D2}" srcOrd="1" destOrd="0" presId="urn:microsoft.com/office/officeart/2005/8/layout/orgChart1"/>
    <dgm:cxn modelId="{4946EA20-9F29-4249-B832-27FB945E7C67}" type="presParOf" srcId="{8D08F0C4-7521-4EE3-9AB7-284C42A5F1EB}" destId="{CB746C0C-27FF-492D-8D08-DC351341AF28}" srcOrd="2" destOrd="0" presId="urn:microsoft.com/office/officeart/2005/8/layout/orgChart1"/>
    <dgm:cxn modelId="{9D1E97D7-33F3-483B-B3D3-78494DBC8E0E}" type="presParOf" srcId="{265A6325-BF37-4208-84A0-BA9627D67711}" destId="{8470067E-BCCB-4665-B6D2-A87704F4BAB7}" srcOrd="4" destOrd="0" presId="urn:microsoft.com/office/officeart/2005/8/layout/orgChart1"/>
    <dgm:cxn modelId="{D0ECC6FE-C813-4975-A5C7-A733F557D6DB}" type="presParOf" srcId="{265A6325-BF37-4208-84A0-BA9627D67711}" destId="{BC2D47C6-58FA-4A97-AFE6-59E780818526}" srcOrd="5" destOrd="0" presId="urn:microsoft.com/office/officeart/2005/8/layout/orgChart1"/>
    <dgm:cxn modelId="{E7132319-FF45-4BFB-9836-89507BD9F083}" type="presParOf" srcId="{BC2D47C6-58FA-4A97-AFE6-59E780818526}" destId="{3FC502C2-AB71-414E-9457-F21C40FAD28F}" srcOrd="0" destOrd="0" presId="urn:microsoft.com/office/officeart/2005/8/layout/orgChart1"/>
    <dgm:cxn modelId="{51370210-569C-4A6F-8D0D-F4449653D411}" type="presParOf" srcId="{3FC502C2-AB71-414E-9457-F21C40FAD28F}" destId="{2D981A9A-7AD2-4206-891B-66DA6A53FF92}" srcOrd="0" destOrd="0" presId="urn:microsoft.com/office/officeart/2005/8/layout/orgChart1"/>
    <dgm:cxn modelId="{7B6BE43E-C1C6-4C48-8864-19E3F7331223}" type="presParOf" srcId="{3FC502C2-AB71-414E-9457-F21C40FAD28F}" destId="{E03F28A2-6FD4-4345-9AF3-53D9115125F5}" srcOrd="1" destOrd="0" presId="urn:microsoft.com/office/officeart/2005/8/layout/orgChart1"/>
    <dgm:cxn modelId="{B5DEE1E5-06A1-4EB4-ABE0-9E9D3152A1D6}" type="presParOf" srcId="{BC2D47C6-58FA-4A97-AFE6-59E780818526}" destId="{3568FA8B-0604-4082-A8D5-2D2A0BFF4CE7}" srcOrd="1" destOrd="0" presId="urn:microsoft.com/office/officeart/2005/8/layout/orgChart1"/>
    <dgm:cxn modelId="{BA80734F-D032-4CD3-9753-7A67C7E16926}" type="presParOf" srcId="{BC2D47C6-58FA-4A97-AFE6-59E780818526}" destId="{5F9DBB2C-9D33-4A0B-89B7-40D22CA42773}" srcOrd="2" destOrd="0" presId="urn:microsoft.com/office/officeart/2005/8/layout/orgChart1"/>
    <dgm:cxn modelId="{5F90E156-1B80-4C2E-8ECD-FD30E929A5FE}" type="presParOf" srcId="{13AB1B6B-657F-4461-93A3-3761A5255FCE}" destId="{7CE1D071-BFD8-4520-B305-254F87DC056A}" srcOrd="2" destOrd="0" presId="urn:microsoft.com/office/officeart/2005/8/layout/orgChart1"/>
    <dgm:cxn modelId="{E95E8186-8E28-45C3-B3D2-9CD1DD2A10A4}" type="presParOf" srcId="{C07071EE-6DEE-40C3-A32D-9715729EAD32}" destId="{4F7AC3DE-833F-44C6-96E1-46C0BFCB60DD}"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DC744A-25F5-4B45-8CA7-6D4C7DAE1C0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5D40EA92-4933-4CB1-BDA3-4DCC3F0AE919}">
      <dgm:prSet phldrT="[Texte]" custT="1"/>
      <dgm:spPr>
        <a:solidFill>
          <a:schemeClr val="bg2">
            <a:lumMod val="75000"/>
            <a:lumOff val="25000"/>
          </a:schemeClr>
        </a:solidFill>
      </dgm:spPr>
      <dgm:t>
        <a:bodyPr/>
        <a:lstStyle/>
        <a:p>
          <a:r>
            <a:rPr lang="fr-FR" sz="2000" dirty="0">
              <a:solidFill>
                <a:schemeClr val="tx1"/>
              </a:solidFill>
            </a:rPr>
            <a:t>Axe 4 </a:t>
          </a:r>
          <a:r>
            <a:rPr lang="fr-FR" sz="2800" dirty="0">
              <a:solidFill>
                <a:schemeClr val="tx1"/>
              </a:solidFill>
            </a:rPr>
            <a:t>: </a:t>
          </a:r>
          <a:r>
            <a:rPr lang="fr-FR" sz="2000" dirty="0"/>
            <a:t>Contribuer à la construction et au partage de valeurs de laïcité et d’éco-citoyenneté </a:t>
          </a:r>
          <a:endParaRPr lang="fr-FR" sz="2800" dirty="0">
            <a:solidFill>
              <a:schemeClr val="tx1"/>
            </a:solidFill>
          </a:endParaRPr>
        </a:p>
      </dgm:t>
    </dgm:pt>
    <dgm:pt modelId="{87528AD7-A90D-4008-B29D-517AE6789B60}" type="parTrans" cxnId="{2EDD58E0-0C34-4D98-B440-17ED2D69EF8B}">
      <dgm:prSet/>
      <dgm:spPr/>
      <dgm:t>
        <a:bodyPr/>
        <a:lstStyle/>
        <a:p>
          <a:endParaRPr lang="fr-FR">
            <a:solidFill>
              <a:schemeClr val="tx1"/>
            </a:solidFill>
          </a:endParaRPr>
        </a:p>
      </dgm:t>
    </dgm:pt>
    <dgm:pt modelId="{7DEE6330-DF47-456E-8E25-AB27E9F7BB84}" type="sibTrans" cxnId="{2EDD58E0-0C34-4D98-B440-17ED2D69EF8B}">
      <dgm:prSet/>
      <dgm:spPr/>
      <dgm:t>
        <a:bodyPr/>
        <a:lstStyle/>
        <a:p>
          <a:endParaRPr lang="fr-FR">
            <a:solidFill>
              <a:schemeClr val="tx1"/>
            </a:solidFill>
          </a:endParaRPr>
        </a:p>
      </dgm:t>
    </dgm:pt>
    <dgm:pt modelId="{49BD293A-7536-4714-9F3A-7C2BA6394F39}">
      <dgm:prSet phldrT="[Texte]" custT="1"/>
      <dgm:spPr/>
      <dgm:t>
        <a:bodyPr/>
        <a:lstStyle/>
        <a:p>
          <a:r>
            <a:rPr lang="fr-FR" sz="1200" dirty="0">
              <a:solidFill>
                <a:schemeClr val="tx1"/>
              </a:solidFill>
            </a:rPr>
            <a:t>Favoriser et accompagner la laïcité </a:t>
          </a:r>
        </a:p>
      </dgm:t>
    </dgm:pt>
    <dgm:pt modelId="{9FCB1920-191B-4F5A-AD1C-73017B518551}" type="parTrans" cxnId="{239129FE-8DED-4608-A113-53B35A508058}">
      <dgm:prSet/>
      <dgm:spPr/>
      <dgm:t>
        <a:bodyPr/>
        <a:lstStyle/>
        <a:p>
          <a:endParaRPr lang="fr-FR">
            <a:solidFill>
              <a:schemeClr val="tx1"/>
            </a:solidFill>
          </a:endParaRPr>
        </a:p>
      </dgm:t>
    </dgm:pt>
    <dgm:pt modelId="{92F82297-31F0-4A3A-A193-06A03513648B}" type="sibTrans" cxnId="{239129FE-8DED-4608-A113-53B35A508058}">
      <dgm:prSet/>
      <dgm:spPr/>
      <dgm:t>
        <a:bodyPr/>
        <a:lstStyle/>
        <a:p>
          <a:endParaRPr lang="fr-FR">
            <a:solidFill>
              <a:schemeClr val="tx1"/>
            </a:solidFill>
          </a:endParaRPr>
        </a:p>
      </dgm:t>
    </dgm:pt>
    <dgm:pt modelId="{CC13DB03-B709-46F5-BFBB-6147DAE934DC}">
      <dgm:prSet phldrT="[Texte]" custT="1"/>
      <dgm:spPr/>
      <dgm:t>
        <a:bodyPr/>
        <a:lstStyle/>
        <a:p>
          <a:r>
            <a:rPr lang="fr-FR" sz="1200" dirty="0"/>
            <a:t>Sensibiliser grâce à l’éducation zéro déchet </a:t>
          </a:r>
          <a:endParaRPr lang="fr-FR" sz="1200" dirty="0">
            <a:solidFill>
              <a:schemeClr val="tx1"/>
            </a:solidFill>
          </a:endParaRPr>
        </a:p>
      </dgm:t>
    </dgm:pt>
    <dgm:pt modelId="{4FB529E1-C9E1-4645-8466-F1394BBFA2FE}" type="parTrans" cxnId="{584B4DDB-BA42-48CD-935E-BEB3008A62DD}">
      <dgm:prSet/>
      <dgm:spPr/>
      <dgm:t>
        <a:bodyPr/>
        <a:lstStyle/>
        <a:p>
          <a:endParaRPr lang="fr-FR">
            <a:solidFill>
              <a:schemeClr val="tx1"/>
            </a:solidFill>
          </a:endParaRPr>
        </a:p>
      </dgm:t>
    </dgm:pt>
    <dgm:pt modelId="{90DC580D-8BB8-4E4D-8EC8-60BE6B70EA0D}" type="sibTrans" cxnId="{584B4DDB-BA42-48CD-935E-BEB3008A62DD}">
      <dgm:prSet/>
      <dgm:spPr/>
      <dgm:t>
        <a:bodyPr/>
        <a:lstStyle/>
        <a:p>
          <a:endParaRPr lang="fr-FR">
            <a:solidFill>
              <a:schemeClr val="tx1"/>
            </a:solidFill>
          </a:endParaRPr>
        </a:p>
      </dgm:t>
    </dgm:pt>
    <dgm:pt modelId="{2AC55C3C-542E-424C-A4DC-98C118530C21}">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Printemps de Carbon-Blanc </a:t>
          </a:r>
        </a:p>
      </dgm:t>
    </dgm:pt>
    <dgm:pt modelId="{BCB75631-B6AE-4D4E-98F5-94E1D3DC339D}" type="parTrans" cxnId="{0743CD35-7B69-425F-812E-E632A8557534}">
      <dgm:prSet/>
      <dgm:spPr/>
      <dgm:t>
        <a:bodyPr/>
        <a:lstStyle/>
        <a:p>
          <a:endParaRPr lang="fr-FR">
            <a:solidFill>
              <a:schemeClr val="tx1"/>
            </a:solidFill>
          </a:endParaRPr>
        </a:p>
      </dgm:t>
    </dgm:pt>
    <dgm:pt modelId="{46BE9089-A553-46B3-A356-7D9D8AD02227}" type="sibTrans" cxnId="{0743CD35-7B69-425F-812E-E632A8557534}">
      <dgm:prSet/>
      <dgm:spPr/>
      <dgm:t>
        <a:bodyPr/>
        <a:lstStyle/>
        <a:p>
          <a:endParaRPr lang="fr-FR">
            <a:solidFill>
              <a:schemeClr val="tx1"/>
            </a:solidFill>
          </a:endParaRPr>
        </a:p>
      </dgm:t>
    </dgm:pt>
    <dgm:pt modelId="{882D6568-E84D-433C-9162-A6660A857B08}">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Utilisation d’accessoires réutilisables (gourde, serviette, couvert…) </a:t>
          </a:r>
        </a:p>
      </dgm:t>
    </dgm:pt>
    <dgm:pt modelId="{6AAC17B5-1F0F-4E2C-B9F4-E918144F90C6}" type="parTrans" cxnId="{420B11A1-9880-4671-B6BD-6D3D5A76CB15}">
      <dgm:prSet/>
      <dgm:spPr/>
      <dgm:t>
        <a:bodyPr/>
        <a:lstStyle/>
        <a:p>
          <a:endParaRPr lang="fr-FR">
            <a:solidFill>
              <a:schemeClr val="tx1"/>
            </a:solidFill>
          </a:endParaRPr>
        </a:p>
      </dgm:t>
    </dgm:pt>
    <dgm:pt modelId="{83758D86-0F14-4A24-A261-E6E9E1060466}" type="sibTrans" cxnId="{420B11A1-9880-4671-B6BD-6D3D5A76CB15}">
      <dgm:prSet/>
      <dgm:spPr/>
      <dgm:t>
        <a:bodyPr/>
        <a:lstStyle/>
        <a:p>
          <a:endParaRPr lang="fr-FR">
            <a:solidFill>
              <a:schemeClr val="tx1"/>
            </a:solidFill>
          </a:endParaRPr>
        </a:p>
      </dgm:t>
    </dgm:pt>
    <dgm:pt modelId="{E0B19A23-C586-4775-B760-684225FF8E85}">
      <dgm:prSet phldrT="[Texte]" custT="1"/>
      <dgm:spPr/>
      <dgm:t>
        <a:bodyPr/>
        <a:lstStyle/>
        <a:p>
          <a:r>
            <a:rPr lang="fr-FR" sz="1200" dirty="0"/>
            <a:t>Éduquer à la citoyenneté </a:t>
          </a:r>
          <a:endParaRPr lang="fr-FR" sz="1200" dirty="0">
            <a:solidFill>
              <a:schemeClr val="tx1"/>
            </a:solidFill>
          </a:endParaRPr>
        </a:p>
      </dgm:t>
    </dgm:pt>
    <dgm:pt modelId="{D3B4A817-F1FE-4584-AD3F-2CA8A7258F29}" type="parTrans" cxnId="{711C8C44-1E1F-4D4A-8162-E10C42593A9C}">
      <dgm:prSet/>
      <dgm:spPr/>
      <dgm:t>
        <a:bodyPr/>
        <a:lstStyle/>
        <a:p>
          <a:endParaRPr lang="fr-FR"/>
        </a:p>
      </dgm:t>
    </dgm:pt>
    <dgm:pt modelId="{1A49E271-79A7-4C5D-8EE6-C184E71F0131}" type="sibTrans" cxnId="{711C8C44-1E1F-4D4A-8162-E10C42593A9C}">
      <dgm:prSet/>
      <dgm:spPr/>
      <dgm:t>
        <a:bodyPr/>
        <a:lstStyle/>
        <a:p>
          <a:endParaRPr lang="fr-FR"/>
        </a:p>
      </dgm:t>
    </dgm:pt>
    <dgm:pt modelId="{8958C2A8-C08D-461D-AB5A-97416382AEF3}">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Mise en place du parcours citoyen avec le livret EAC </a:t>
          </a:r>
        </a:p>
      </dgm:t>
    </dgm:pt>
    <dgm:pt modelId="{91E34671-9E45-457A-B8E4-2BE76FBAD374}" type="parTrans" cxnId="{C34382BA-DD37-419C-B692-4A45E5FD224B}">
      <dgm:prSet/>
      <dgm:spPr/>
      <dgm:t>
        <a:bodyPr/>
        <a:lstStyle/>
        <a:p>
          <a:endParaRPr lang="fr-FR"/>
        </a:p>
      </dgm:t>
    </dgm:pt>
    <dgm:pt modelId="{342E38A7-B574-4A11-9658-4C418A46EB40}" type="sibTrans" cxnId="{C34382BA-DD37-419C-B692-4A45E5FD224B}">
      <dgm:prSet/>
      <dgm:spPr/>
      <dgm:t>
        <a:bodyPr/>
        <a:lstStyle/>
        <a:p>
          <a:endParaRPr lang="fr-FR"/>
        </a:p>
      </dgm:t>
    </dgm:pt>
    <dgm:pt modelId="{BFF3D02F-B6DD-4A83-BF8B-D1F7C317ACBA}">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Mise en place du tri sélectif dans les structures</a:t>
          </a:r>
        </a:p>
      </dgm:t>
    </dgm:pt>
    <dgm:pt modelId="{56A6CE9E-C332-419E-8173-C9BFEC236B40}" type="parTrans" cxnId="{E3D62EFC-5F77-41E1-AEAB-B4934D0B8853}">
      <dgm:prSet/>
      <dgm:spPr/>
      <dgm:t>
        <a:bodyPr/>
        <a:lstStyle/>
        <a:p>
          <a:endParaRPr lang="fr-FR"/>
        </a:p>
      </dgm:t>
    </dgm:pt>
    <dgm:pt modelId="{32137A28-4674-4280-ABA1-00D3DCC6BC01}" type="sibTrans" cxnId="{E3D62EFC-5F77-41E1-AEAB-B4934D0B8853}">
      <dgm:prSet/>
      <dgm:spPr/>
      <dgm:t>
        <a:bodyPr/>
        <a:lstStyle/>
        <a:p>
          <a:endParaRPr lang="fr-FR"/>
        </a:p>
      </dgm:t>
    </dgm:pt>
    <dgm:pt modelId="{3BAF5A14-08E4-45F0-A4AC-B18A82636CAB}">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Conseil </a:t>
          </a:r>
          <a:r>
            <a:rPr lang="fr-FR" sz="1200">
              <a:solidFill>
                <a:schemeClr val="bg1"/>
              </a:solidFill>
            </a:rPr>
            <a:t>Municipal des Jeunes </a:t>
          </a:r>
          <a:endParaRPr lang="fr-FR" sz="1200" dirty="0">
            <a:solidFill>
              <a:schemeClr val="bg1"/>
            </a:solidFill>
          </a:endParaRPr>
        </a:p>
      </dgm:t>
    </dgm:pt>
    <dgm:pt modelId="{F775EB3F-1A11-4BAA-817A-FD59EB09732A}" type="parTrans" cxnId="{76D913A4-437C-489F-9ABF-34EC97F24A22}">
      <dgm:prSet/>
      <dgm:spPr/>
      <dgm:t>
        <a:bodyPr/>
        <a:lstStyle/>
        <a:p>
          <a:endParaRPr lang="fr-FR"/>
        </a:p>
      </dgm:t>
    </dgm:pt>
    <dgm:pt modelId="{A3AA943A-9F8A-4641-8E47-1BD1B3245892}" type="sibTrans" cxnId="{76D913A4-437C-489F-9ABF-34EC97F24A22}">
      <dgm:prSet/>
      <dgm:spPr/>
      <dgm:t>
        <a:bodyPr/>
        <a:lstStyle/>
        <a:p>
          <a:endParaRPr lang="fr-FR"/>
        </a:p>
      </dgm:t>
    </dgm:pt>
    <dgm:pt modelId="{033A3C54-81DD-42C5-B3AB-EDBAA60CFB54}">
      <dgm:prSet phldrT="[Texte]" custT="1"/>
      <dgm:spPr>
        <a:solidFill>
          <a:schemeClr val="accent1"/>
        </a:solidFill>
        <a:ln>
          <a:solidFill>
            <a:schemeClr val="accent1">
              <a:lumMod val="40000"/>
              <a:lumOff val="60000"/>
            </a:schemeClr>
          </a:solidFill>
        </a:ln>
      </dgm:spPr>
      <dgm:t>
        <a:bodyPr/>
        <a:lstStyle/>
        <a:p>
          <a:r>
            <a:rPr lang="fr-FR" sz="1200" dirty="0">
              <a:solidFill>
                <a:schemeClr val="tx1"/>
              </a:solidFill>
            </a:rPr>
            <a:t>Encourager à pratiquer des activités en plein air</a:t>
          </a:r>
        </a:p>
      </dgm:t>
    </dgm:pt>
    <dgm:pt modelId="{37B856A5-CBC8-43C9-946C-03B7181D5F71}" type="parTrans" cxnId="{8BFE0A83-82D6-4A20-9DBF-6B42DDD21FFF}">
      <dgm:prSet/>
      <dgm:spPr/>
      <dgm:t>
        <a:bodyPr/>
        <a:lstStyle/>
        <a:p>
          <a:endParaRPr lang="fr-FR"/>
        </a:p>
      </dgm:t>
    </dgm:pt>
    <dgm:pt modelId="{F7945AE2-AAC2-4D90-B98C-FA5B80F4DDE4}" type="sibTrans" cxnId="{8BFE0A83-82D6-4A20-9DBF-6B42DDD21FFF}">
      <dgm:prSet/>
      <dgm:spPr/>
      <dgm:t>
        <a:bodyPr/>
        <a:lstStyle/>
        <a:p>
          <a:endParaRPr lang="fr-FR"/>
        </a:p>
      </dgm:t>
    </dgm:pt>
    <dgm:pt modelId="{04043F19-3342-4EF8-B631-FC0CABADA49B}">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Compréhension des droits et des devoirs du citoyen</a:t>
          </a:r>
        </a:p>
      </dgm:t>
    </dgm:pt>
    <dgm:pt modelId="{31A73B69-66A3-40A9-B3E5-8060B7F3D04F}" type="parTrans" cxnId="{A594650F-8F76-4626-B33E-B8E860AFA501}">
      <dgm:prSet/>
      <dgm:spPr/>
      <dgm:t>
        <a:bodyPr/>
        <a:lstStyle/>
        <a:p>
          <a:endParaRPr lang="fr-FR"/>
        </a:p>
      </dgm:t>
    </dgm:pt>
    <dgm:pt modelId="{BCEBE75B-4549-47CD-9C17-CFCCE6DD6735}" type="sibTrans" cxnId="{A594650F-8F76-4626-B33E-B8E860AFA501}">
      <dgm:prSet/>
      <dgm:spPr/>
      <dgm:t>
        <a:bodyPr/>
        <a:lstStyle/>
        <a:p>
          <a:endParaRPr lang="fr-FR"/>
        </a:p>
      </dgm:t>
    </dgm:pt>
    <dgm:pt modelId="{5FAD6348-9F3C-4432-B343-06ED329D246A}">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Création de la forêt d'Émile</a:t>
          </a:r>
        </a:p>
      </dgm:t>
    </dgm:pt>
    <dgm:pt modelId="{640FA8A9-6A68-48C2-9776-5C69C321920B}" type="parTrans" cxnId="{C5DC47AF-D7DD-4EB5-A4D8-DE619EB79D99}">
      <dgm:prSet/>
      <dgm:spPr/>
      <dgm:t>
        <a:bodyPr/>
        <a:lstStyle/>
        <a:p>
          <a:endParaRPr lang="fr-FR"/>
        </a:p>
      </dgm:t>
    </dgm:pt>
    <dgm:pt modelId="{4B6FBC13-9D95-40D5-B1E0-9FAEE2DDB4E2}" type="sibTrans" cxnId="{C5DC47AF-D7DD-4EB5-A4D8-DE619EB79D99}">
      <dgm:prSet/>
      <dgm:spPr/>
      <dgm:t>
        <a:bodyPr/>
        <a:lstStyle/>
        <a:p>
          <a:endParaRPr lang="fr-FR"/>
        </a:p>
      </dgm:t>
    </dgm:pt>
    <dgm:pt modelId="{C260DEA8-AD08-40D8-A3BE-EA0382A615F0}">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Parcours Nature du livret EAC</a:t>
          </a:r>
        </a:p>
      </dgm:t>
    </dgm:pt>
    <dgm:pt modelId="{CD8A31CC-1EDA-4F0C-9EF2-9760F05BAF5C}" type="parTrans" cxnId="{8058F3BA-7B9B-447E-863B-B1BD89432732}">
      <dgm:prSet/>
      <dgm:spPr/>
      <dgm:t>
        <a:bodyPr/>
        <a:lstStyle/>
        <a:p>
          <a:endParaRPr lang="fr-FR"/>
        </a:p>
      </dgm:t>
    </dgm:pt>
    <dgm:pt modelId="{49728890-46FB-4A28-8643-164D43584A8E}" type="sibTrans" cxnId="{8058F3BA-7B9B-447E-863B-B1BD89432732}">
      <dgm:prSet/>
      <dgm:spPr/>
      <dgm:t>
        <a:bodyPr/>
        <a:lstStyle/>
        <a:p>
          <a:endParaRPr lang="fr-FR"/>
        </a:p>
      </dgm:t>
    </dgm:pt>
    <dgm:pt modelId="{03B8E314-70D0-4343-886C-9BB5E3AC01D5}">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Création de jardins partagés et ateliers jardinage</a:t>
          </a:r>
        </a:p>
      </dgm:t>
    </dgm:pt>
    <dgm:pt modelId="{3F432C7F-6E30-4954-933C-A8A8FBF7B492}" type="parTrans" cxnId="{A173EE01-2F6B-4647-AC5A-38A056AB3E23}">
      <dgm:prSet/>
      <dgm:spPr/>
      <dgm:t>
        <a:bodyPr/>
        <a:lstStyle/>
        <a:p>
          <a:endParaRPr lang="fr-FR"/>
        </a:p>
      </dgm:t>
    </dgm:pt>
    <dgm:pt modelId="{24BD0658-81A9-45AA-AA10-BACE9333AE67}" type="sibTrans" cxnId="{A173EE01-2F6B-4647-AC5A-38A056AB3E23}">
      <dgm:prSet/>
      <dgm:spPr/>
      <dgm:t>
        <a:bodyPr/>
        <a:lstStyle/>
        <a:p>
          <a:endParaRPr lang="fr-FR"/>
        </a:p>
      </dgm:t>
    </dgm:pt>
    <dgm:pt modelId="{D362FD30-1BE6-4B0E-91FC-C89BD9C8621D}">
      <dgm:prSet custT="1"/>
      <dgm:spPr>
        <a:solidFill>
          <a:schemeClr val="tx1"/>
        </a:solidFill>
        <a:ln>
          <a:solidFill>
            <a:schemeClr val="accent1">
              <a:lumMod val="40000"/>
              <a:lumOff val="60000"/>
            </a:schemeClr>
          </a:solidFill>
        </a:ln>
      </dgm:spPr>
      <dgm:t>
        <a:bodyPr/>
        <a:lstStyle/>
        <a:p>
          <a:r>
            <a:rPr lang="fr-FR" sz="1200" dirty="0">
              <a:solidFill>
                <a:schemeClr val="bg1"/>
              </a:solidFill>
            </a:rPr>
            <a:t>Sensibiliser les acteurs aux valeurs de la laïcité</a:t>
          </a:r>
        </a:p>
      </dgm:t>
    </dgm:pt>
    <dgm:pt modelId="{5F13CDA5-2D02-4461-86D7-EAD4F1F26C8D}" type="parTrans" cxnId="{0EC5BD18-92C8-4EA2-BFE5-49F6FC6B19E8}">
      <dgm:prSet/>
      <dgm:spPr/>
      <dgm:t>
        <a:bodyPr/>
        <a:lstStyle/>
        <a:p>
          <a:endParaRPr lang="fr-FR"/>
        </a:p>
      </dgm:t>
    </dgm:pt>
    <dgm:pt modelId="{A8F587EF-086E-455B-964F-E28652F39A2D}" type="sibTrans" cxnId="{0EC5BD18-92C8-4EA2-BFE5-49F6FC6B19E8}">
      <dgm:prSet/>
      <dgm:spPr/>
      <dgm:t>
        <a:bodyPr/>
        <a:lstStyle/>
        <a:p>
          <a:endParaRPr lang="fr-FR"/>
        </a:p>
      </dgm:t>
    </dgm:pt>
    <dgm:pt modelId="{90B20C05-1DBD-4383-943F-E4EEADB5AE35}">
      <dgm:prSet custT="1"/>
      <dgm:spPr>
        <a:solidFill>
          <a:schemeClr val="tx1"/>
        </a:solidFill>
        <a:ln>
          <a:solidFill>
            <a:schemeClr val="accent1">
              <a:lumMod val="40000"/>
              <a:lumOff val="60000"/>
            </a:schemeClr>
          </a:solidFill>
        </a:ln>
      </dgm:spPr>
      <dgm:t>
        <a:bodyPr/>
        <a:lstStyle/>
        <a:p>
          <a:r>
            <a:rPr lang="fr-FR" sz="1200" dirty="0">
              <a:solidFill>
                <a:schemeClr val="bg1"/>
              </a:solidFill>
            </a:rPr>
            <a:t>Formation des acteurs éducatifs, des parents et des enfants </a:t>
          </a:r>
        </a:p>
      </dgm:t>
    </dgm:pt>
    <dgm:pt modelId="{3252F136-E253-4B98-B5AE-BEFC09792227}" type="parTrans" cxnId="{48184C55-AA33-4766-9445-B55F851EAF33}">
      <dgm:prSet/>
      <dgm:spPr/>
      <dgm:t>
        <a:bodyPr/>
        <a:lstStyle/>
        <a:p>
          <a:endParaRPr lang="fr-FR"/>
        </a:p>
      </dgm:t>
    </dgm:pt>
    <dgm:pt modelId="{F415D9B2-693E-43BF-A643-6A4F6E7AD7F7}" type="sibTrans" cxnId="{48184C55-AA33-4766-9445-B55F851EAF33}">
      <dgm:prSet/>
      <dgm:spPr/>
      <dgm:t>
        <a:bodyPr/>
        <a:lstStyle/>
        <a:p>
          <a:endParaRPr lang="fr-FR"/>
        </a:p>
      </dgm:t>
    </dgm:pt>
    <dgm:pt modelId="{9E4B549D-1462-432F-8465-C8EE89FF2EFC}">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Bourse aux jouets vide ta chambre  </a:t>
          </a:r>
        </a:p>
      </dgm:t>
    </dgm:pt>
    <dgm:pt modelId="{D4ABACAA-4999-45DF-B3B1-F13DA309B772}" type="parTrans" cxnId="{380851CB-62CE-4397-A04B-FD493AF9CD1F}">
      <dgm:prSet/>
      <dgm:spPr/>
      <dgm:t>
        <a:bodyPr/>
        <a:lstStyle/>
        <a:p>
          <a:endParaRPr lang="fr-FR"/>
        </a:p>
      </dgm:t>
    </dgm:pt>
    <dgm:pt modelId="{A34DD5CB-238C-4459-8676-4884C40500D3}" type="sibTrans" cxnId="{380851CB-62CE-4397-A04B-FD493AF9CD1F}">
      <dgm:prSet/>
      <dgm:spPr/>
      <dgm:t>
        <a:bodyPr/>
        <a:lstStyle/>
        <a:p>
          <a:endParaRPr lang="fr-FR"/>
        </a:p>
      </dgm:t>
    </dgm:pt>
    <dgm:pt modelId="{10CC3693-3D88-4546-9A3E-02B20CE92804}">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Sorties VTT (vacances sportives)</a:t>
          </a:r>
        </a:p>
      </dgm:t>
    </dgm:pt>
    <dgm:pt modelId="{E334A5EE-2591-4E4A-8D20-1E7FBD45C1C0}" type="parTrans" cxnId="{81505ADC-1BE1-4EDD-8576-3B2F82866930}">
      <dgm:prSet/>
      <dgm:spPr/>
      <dgm:t>
        <a:bodyPr/>
        <a:lstStyle/>
        <a:p>
          <a:endParaRPr lang="fr-FR"/>
        </a:p>
      </dgm:t>
    </dgm:pt>
    <dgm:pt modelId="{DB2A118A-218B-45B8-8A77-49498D9D8450}" type="sibTrans" cxnId="{81505ADC-1BE1-4EDD-8576-3B2F82866930}">
      <dgm:prSet/>
      <dgm:spPr/>
      <dgm:t>
        <a:bodyPr/>
        <a:lstStyle/>
        <a:p>
          <a:endParaRPr lang="fr-FR"/>
        </a:p>
      </dgm:t>
    </dgm:pt>
    <dgm:pt modelId="{5909B966-96E0-4813-B9FC-8D2EADDDCBCE}">
      <dgm:prSet phldrT="[Texte]" custT="1"/>
      <dgm:spPr>
        <a:solidFill>
          <a:schemeClr val="tx1"/>
        </a:solidFill>
        <a:ln>
          <a:solidFill>
            <a:schemeClr val="accent1">
              <a:lumMod val="40000"/>
              <a:lumOff val="60000"/>
            </a:schemeClr>
          </a:solidFill>
        </a:ln>
      </dgm:spPr>
      <dgm:t>
        <a:bodyPr/>
        <a:lstStyle/>
        <a:p>
          <a:r>
            <a:rPr lang="fr-FR" sz="1200" dirty="0">
              <a:solidFill>
                <a:schemeClr val="bg1"/>
              </a:solidFill>
            </a:rPr>
            <a:t>Création d’un circuit de cheminement </a:t>
          </a:r>
        </a:p>
      </dgm:t>
    </dgm:pt>
    <dgm:pt modelId="{B5AE4C24-EC71-46F3-BF63-B882EB8AD877}" type="parTrans" cxnId="{6F0A4F30-7B73-42E6-9AFD-27509722F8D5}">
      <dgm:prSet/>
      <dgm:spPr/>
      <dgm:t>
        <a:bodyPr/>
        <a:lstStyle/>
        <a:p>
          <a:endParaRPr lang="fr-FR"/>
        </a:p>
      </dgm:t>
    </dgm:pt>
    <dgm:pt modelId="{098CB753-C425-46EF-8BBE-695B041CE66F}" type="sibTrans" cxnId="{6F0A4F30-7B73-42E6-9AFD-27509722F8D5}">
      <dgm:prSet/>
      <dgm:spPr/>
      <dgm:t>
        <a:bodyPr/>
        <a:lstStyle/>
        <a:p>
          <a:endParaRPr lang="fr-FR"/>
        </a:p>
      </dgm:t>
    </dgm:pt>
    <dgm:pt modelId="{45DDBFC7-D566-408A-8BBE-6DD893A6E68A}" type="pres">
      <dgm:prSet presAssocID="{CCDC744A-25F5-4B45-8CA7-6D4C7DAE1C0F}" presName="hierChild1" presStyleCnt="0">
        <dgm:presLayoutVars>
          <dgm:orgChart val="1"/>
          <dgm:chPref val="1"/>
          <dgm:dir/>
          <dgm:animOne val="branch"/>
          <dgm:animLvl val="lvl"/>
          <dgm:resizeHandles/>
        </dgm:presLayoutVars>
      </dgm:prSet>
      <dgm:spPr/>
    </dgm:pt>
    <dgm:pt modelId="{C07071EE-6DEE-40C3-A32D-9715729EAD32}" type="pres">
      <dgm:prSet presAssocID="{5D40EA92-4933-4CB1-BDA3-4DCC3F0AE919}" presName="hierRoot1" presStyleCnt="0">
        <dgm:presLayoutVars>
          <dgm:hierBranch val="init"/>
        </dgm:presLayoutVars>
      </dgm:prSet>
      <dgm:spPr/>
    </dgm:pt>
    <dgm:pt modelId="{9D18CB18-344D-4056-95A9-7D90F31B0787}" type="pres">
      <dgm:prSet presAssocID="{5D40EA92-4933-4CB1-BDA3-4DCC3F0AE919}" presName="rootComposite1" presStyleCnt="0"/>
      <dgm:spPr/>
    </dgm:pt>
    <dgm:pt modelId="{9859D60E-1189-48E0-A0CD-94CF2DC561AA}" type="pres">
      <dgm:prSet presAssocID="{5D40EA92-4933-4CB1-BDA3-4DCC3F0AE919}" presName="rootText1" presStyleLbl="node0" presStyleIdx="0" presStyleCnt="1" custScaleX="706219" custScaleY="132291">
        <dgm:presLayoutVars>
          <dgm:chPref val="3"/>
        </dgm:presLayoutVars>
      </dgm:prSet>
      <dgm:spPr/>
    </dgm:pt>
    <dgm:pt modelId="{8CD3C26A-B949-46D3-8941-5DBFE9DD6FF0}" type="pres">
      <dgm:prSet presAssocID="{5D40EA92-4933-4CB1-BDA3-4DCC3F0AE919}" presName="rootConnector1" presStyleLbl="node1" presStyleIdx="0" presStyleCnt="0"/>
      <dgm:spPr/>
    </dgm:pt>
    <dgm:pt modelId="{85479B00-1644-48DA-91A2-9EEB08B4D63B}" type="pres">
      <dgm:prSet presAssocID="{5D40EA92-4933-4CB1-BDA3-4DCC3F0AE919}" presName="hierChild2" presStyleCnt="0"/>
      <dgm:spPr/>
    </dgm:pt>
    <dgm:pt modelId="{0CD7E7F8-AFA4-486A-B175-8B75F67A647B}" type="pres">
      <dgm:prSet presAssocID="{9FCB1920-191B-4F5A-AD1C-73017B518551}" presName="Name37" presStyleLbl="parChTrans1D2" presStyleIdx="0" presStyleCnt="4"/>
      <dgm:spPr/>
    </dgm:pt>
    <dgm:pt modelId="{894075C1-542C-40D6-8F68-AF5F024AA01A}" type="pres">
      <dgm:prSet presAssocID="{49BD293A-7536-4714-9F3A-7C2BA6394F39}" presName="hierRoot2" presStyleCnt="0">
        <dgm:presLayoutVars>
          <dgm:hierBranch val="init"/>
        </dgm:presLayoutVars>
      </dgm:prSet>
      <dgm:spPr/>
    </dgm:pt>
    <dgm:pt modelId="{81319B6E-5E47-40F9-B428-DC67E80109E4}" type="pres">
      <dgm:prSet presAssocID="{49BD293A-7536-4714-9F3A-7C2BA6394F39}" presName="rootComposite" presStyleCnt="0"/>
      <dgm:spPr/>
    </dgm:pt>
    <dgm:pt modelId="{3D1E5AE6-BFB7-4E65-8DD7-B2E95C40C076}" type="pres">
      <dgm:prSet presAssocID="{49BD293A-7536-4714-9F3A-7C2BA6394F39}" presName="rootText" presStyleLbl="node2" presStyleIdx="0" presStyleCnt="4" custScaleX="175875">
        <dgm:presLayoutVars>
          <dgm:chPref val="3"/>
        </dgm:presLayoutVars>
      </dgm:prSet>
      <dgm:spPr/>
    </dgm:pt>
    <dgm:pt modelId="{94E03857-56B0-4218-A0F5-9424DD6F0117}" type="pres">
      <dgm:prSet presAssocID="{49BD293A-7536-4714-9F3A-7C2BA6394F39}" presName="rootConnector" presStyleLbl="node2" presStyleIdx="0" presStyleCnt="4"/>
      <dgm:spPr/>
    </dgm:pt>
    <dgm:pt modelId="{D3260079-BE77-4E65-B128-CE1D93494549}" type="pres">
      <dgm:prSet presAssocID="{49BD293A-7536-4714-9F3A-7C2BA6394F39}" presName="hierChild4" presStyleCnt="0"/>
      <dgm:spPr/>
    </dgm:pt>
    <dgm:pt modelId="{45EA93FB-A758-4864-A3D3-2A822C50E1B3}" type="pres">
      <dgm:prSet presAssocID="{3252F136-E253-4B98-B5AE-BEFC09792227}" presName="Name37" presStyleLbl="parChTrans1D3" presStyleIdx="0" presStyleCnt="14"/>
      <dgm:spPr/>
    </dgm:pt>
    <dgm:pt modelId="{BEFA53B3-4F97-4802-ACC5-7678EA36A3D2}" type="pres">
      <dgm:prSet presAssocID="{90B20C05-1DBD-4383-943F-E4EEADB5AE35}" presName="hierRoot2" presStyleCnt="0">
        <dgm:presLayoutVars>
          <dgm:hierBranch val="init"/>
        </dgm:presLayoutVars>
      </dgm:prSet>
      <dgm:spPr/>
    </dgm:pt>
    <dgm:pt modelId="{16CB538C-7B0E-4618-9696-041C893BCD6F}" type="pres">
      <dgm:prSet presAssocID="{90B20C05-1DBD-4383-943F-E4EEADB5AE35}" presName="rootComposite" presStyleCnt="0"/>
      <dgm:spPr/>
    </dgm:pt>
    <dgm:pt modelId="{8D704367-D3A1-400C-B204-93AA6E500207}" type="pres">
      <dgm:prSet presAssocID="{90B20C05-1DBD-4383-943F-E4EEADB5AE35}" presName="rootText" presStyleLbl="node3" presStyleIdx="0" presStyleCnt="14" custScaleY="119054">
        <dgm:presLayoutVars>
          <dgm:chPref val="3"/>
        </dgm:presLayoutVars>
      </dgm:prSet>
      <dgm:spPr/>
    </dgm:pt>
    <dgm:pt modelId="{BAD33679-9C49-434F-A7EB-ECD5612426BA}" type="pres">
      <dgm:prSet presAssocID="{90B20C05-1DBD-4383-943F-E4EEADB5AE35}" presName="rootConnector" presStyleLbl="node3" presStyleIdx="0" presStyleCnt="14"/>
      <dgm:spPr/>
    </dgm:pt>
    <dgm:pt modelId="{CD984DF9-170E-4F12-BDE9-8731A3CB6E79}" type="pres">
      <dgm:prSet presAssocID="{90B20C05-1DBD-4383-943F-E4EEADB5AE35}" presName="hierChild4" presStyleCnt="0"/>
      <dgm:spPr/>
    </dgm:pt>
    <dgm:pt modelId="{F54C4946-EDF8-439C-8D75-D3BDEE4FD483}" type="pres">
      <dgm:prSet presAssocID="{90B20C05-1DBD-4383-943F-E4EEADB5AE35}" presName="hierChild5" presStyleCnt="0"/>
      <dgm:spPr/>
    </dgm:pt>
    <dgm:pt modelId="{64DACDBC-17F9-4636-A0BF-9F2BFB242F01}" type="pres">
      <dgm:prSet presAssocID="{5F13CDA5-2D02-4461-86D7-EAD4F1F26C8D}" presName="Name37" presStyleLbl="parChTrans1D3" presStyleIdx="1" presStyleCnt="14"/>
      <dgm:spPr/>
    </dgm:pt>
    <dgm:pt modelId="{33E673BF-8679-4055-91D9-A0CE0E369E48}" type="pres">
      <dgm:prSet presAssocID="{D362FD30-1BE6-4B0E-91FC-C89BD9C8621D}" presName="hierRoot2" presStyleCnt="0">
        <dgm:presLayoutVars>
          <dgm:hierBranch val="init"/>
        </dgm:presLayoutVars>
      </dgm:prSet>
      <dgm:spPr/>
    </dgm:pt>
    <dgm:pt modelId="{1742EA23-0643-4063-97A4-2BD7779A1936}" type="pres">
      <dgm:prSet presAssocID="{D362FD30-1BE6-4B0E-91FC-C89BD9C8621D}" presName="rootComposite" presStyleCnt="0"/>
      <dgm:spPr/>
    </dgm:pt>
    <dgm:pt modelId="{0104AC60-E08B-4222-A496-33A598868D89}" type="pres">
      <dgm:prSet presAssocID="{D362FD30-1BE6-4B0E-91FC-C89BD9C8621D}" presName="rootText" presStyleLbl="node3" presStyleIdx="1" presStyleCnt="14" custScaleY="119054">
        <dgm:presLayoutVars>
          <dgm:chPref val="3"/>
        </dgm:presLayoutVars>
      </dgm:prSet>
      <dgm:spPr/>
    </dgm:pt>
    <dgm:pt modelId="{1661353A-2EE6-4EB5-8408-6996BD49504E}" type="pres">
      <dgm:prSet presAssocID="{D362FD30-1BE6-4B0E-91FC-C89BD9C8621D}" presName="rootConnector" presStyleLbl="node3" presStyleIdx="1" presStyleCnt="14"/>
      <dgm:spPr/>
    </dgm:pt>
    <dgm:pt modelId="{4183693A-C1FE-409B-B9C7-CE212CCBE3D9}" type="pres">
      <dgm:prSet presAssocID="{D362FD30-1BE6-4B0E-91FC-C89BD9C8621D}" presName="hierChild4" presStyleCnt="0"/>
      <dgm:spPr/>
    </dgm:pt>
    <dgm:pt modelId="{9A7A714C-24FA-4CEB-9055-8134DEFD0FE7}" type="pres">
      <dgm:prSet presAssocID="{D362FD30-1BE6-4B0E-91FC-C89BD9C8621D}" presName="hierChild5" presStyleCnt="0"/>
      <dgm:spPr/>
    </dgm:pt>
    <dgm:pt modelId="{5DC6A903-9439-4BCF-BFD9-61C51C23A7C0}" type="pres">
      <dgm:prSet presAssocID="{49BD293A-7536-4714-9F3A-7C2BA6394F39}" presName="hierChild5" presStyleCnt="0"/>
      <dgm:spPr/>
    </dgm:pt>
    <dgm:pt modelId="{82B6D5D3-A4D1-48B7-A3BD-F09BC5AB3300}" type="pres">
      <dgm:prSet presAssocID="{D3B4A817-F1FE-4584-AD3F-2CA8A7258F29}" presName="Name37" presStyleLbl="parChTrans1D2" presStyleIdx="1" presStyleCnt="4"/>
      <dgm:spPr/>
    </dgm:pt>
    <dgm:pt modelId="{BC00F120-FA92-4C5B-ABF6-481DEC736E32}" type="pres">
      <dgm:prSet presAssocID="{E0B19A23-C586-4775-B760-684225FF8E85}" presName="hierRoot2" presStyleCnt="0">
        <dgm:presLayoutVars>
          <dgm:hierBranch val="init"/>
        </dgm:presLayoutVars>
      </dgm:prSet>
      <dgm:spPr/>
    </dgm:pt>
    <dgm:pt modelId="{29CF1238-F580-4D41-83CD-4F07908BA03E}" type="pres">
      <dgm:prSet presAssocID="{E0B19A23-C586-4775-B760-684225FF8E85}" presName="rootComposite" presStyleCnt="0"/>
      <dgm:spPr/>
    </dgm:pt>
    <dgm:pt modelId="{7E07991C-7ACA-45A5-9139-032786F221F5}" type="pres">
      <dgm:prSet presAssocID="{E0B19A23-C586-4775-B760-684225FF8E85}" presName="rootText" presStyleLbl="node2" presStyleIdx="1" presStyleCnt="4" custScaleX="162346">
        <dgm:presLayoutVars>
          <dgm:chPref val="3"/>
        </dgm:presLayoutVars>
      </dgm:prSet>
      <dgm:spPr/>
    </dgm:pt>
    <dgm:pt modelId="{612FDF39-668B-455B-957B-748E990116E7}" type="pres">
      <dgm:prSet presAssocID="{E0B19A23-C586-4775-B760-684225FF8E85}" presName="rootConnector" presStyleLbl="node2" presStyleIdx="1" presStyleCnt="4"/>
      <dgm:spPr/>
    </dgm:pt>
    <dgm:pt modelId="{A4877D1F-C90B-46BB-A740-C2CE3DF38475}" type="pres">
      <dgm:prSet presAssocID="{E0B19A23-C586-4775-B760-684225FF8E85}" presName="hierChild4" presStyleCnt="0"/>
      <dgm:spPr/>
    </dgm:pt>
    <dgm:pt modelId="{10BBFF63-0D82-4AAC-BEED-AB139844080F}" type="pres">
      <dgm:prSet presAssocID="{91E34671-9E45-457A-B8E4-2BE76FBAD374}" presName="Name37" presStyleLbl="parChTrans1D3" presStyleIdx="2" presStyleCnt="14"/>
      <dgm:spPr/>
    </dgm:pt>
    <dgm:pt modelId="{9E2CBF4B-D0B8-4EBB-B015-E56B55C298AB}" type="pres">
      <dgm:prSet presAssocID="{8958C2A8-C08D-461D-AB5A-97416382AEF3}" presName="hierRoot2" presStyleCnt="0">
        <dgm:presLayoutVars>
          <dgm:hierBranch val="init"/>
        </dgm:presLayoutVars>
      </dgm:prSet>
      <dgm:spPr/>
    </dgm:pt>
    <dgm:pt modelId="{C85842C5-DF50-48BB-B1DE-7A892580D2D0}" type="pres">
      <dgm:prSet presAssocID="{8958C2A8-C08D-461D-AB5A-97416382AEF3}" presName="rootComposite" presStyleCnt="0"/>
      <dgm:spPr/>
    </dgm:pt>
    <dgm:pt modelId="{29CC5A12-0C30-4B37-B9DE-5B77D8336635}" type="pres">
      <dgm:prSet presAssocID="{8958C2A8-C08D-461D-AB5A-97416382AEF3}" presName="rootText" presStyleLbl="node3" presStyleIdx="2" presStyleCnt="14" custScaleY="119054">
        <dgm:presLayoutVars>
          <dgm:chPref val="3"/>
        </dgm:presLayoutVars>
      </dgm:prSet>
      <dgm:spPr/>
    </dgm:pt>
    <dgm:pt modelId="{98A6D3D1-302A-41AB-92CE-EF0CCDAFFE00}" type="pres">
      <dgm:prSet presAssocID="{8958C2A8-C08D-461D-AB5A-97416382AEF3}" presName="rootConnector" presStyleLbl="node3" presStyleIdx="2" presStyleCnt="14"/>
      <dgm:spPr/>
    </dgm:pt>
    <dgm:pt modelId="{D99538F8-2972-4E1A-8357-00646E2E0F56}" type="pres">
      <dgm:prSet presAssocID="{8958C2A8-C08D-461D-AB5A-97416382AEF3}" presName="hierChild4" presStyleCnt="0"/>
      <dgm:spPr/>
    </dgm:pt>
    <dgm:pt modelId="{BE3D38DB-FB53-4CDB-B926-FBF5F2E60254}" type="pres">
      <dgm:prSet presAssocID="{8958C2A8-C08D-461D-AB5A-97416382AEF3}" presName="hierChild5" presStyleCnt="0"/>
      <dgm:spPr/>
    </dgm:pt>
    <dgm:pt modelId="{7A144219-3C48-4795-B025-DCCD88C427EA}" type="pres">
      <dgm:prSet presAssocID="{F775EB3F-1A11-4BAA-817A-FD59EB09732A}" presName="Name37" presStyleLbl="parChTrans1D3" presStyleIdx="3" presStyleCnt="14"/>
      <dgm:spPr/>
    </dgm:pt>
    <dgm:pt modelId="{F221046F-4DAF-4EC2-A041-01F33AA5CF8B}" type="pres">
      <dgm:prSet presAssocID="{3BAF5A14-08E4-45F0-A4AC-B18A82636CAB}" presName="hierRoot2" presStyleCnt="0">
        <dgm:presLayoutVars>
          <dgm:hierBranch val="init"/>
        </dgm:presLayoutVars>
      </dgm:prSet>
      <dgm:spPr/>
    </dgm:pt>
    <dgm:pt modelId="{3BF5DD3C-D36E-45FD-9AEC-C1211AAD709F}" type="pres">
      <dgm:prSet presAssocID="{3BAF5A14-08E4-45F0-A4AC-B18A82636CAB}" presName="rootComposite" presStyleCnt="0"/>
      <dgm:spPr/>
    </dgm:pt>
    <dgm:pt modelId="{9C67AC19-0668-49C4-B8C0-3F9BBBB28B6F}" type="pres">
      <dgm:prSet presAssocID="{3BAF5A14-08E4-45F0-A4AC-B18A82636CAB}" presName="rootText" presStyleLbl="node3" presStyleIdx="3" presStyleCnt="14" custScaleY="119054">
        <dgm:presLayoutVars>
          <dgm:chPref val="3"/>
        </dgm:presLayoutVars>
      </dgm:prSet>
      <dgm:spPr/>
    </dgm:pt>
    <dgm:pt modelId="{F1DDB577-870C-4E69-AD6A-42A6A6DC5E3F}" type="pres">
      <dgm:prSet presAssocID="{3BAF5A14-08E4-45F0-A4AC-B18A82636CAB}" presName="rootConnector" presStyleLbl="node3" presStyleIdx="3" presStyleCnt="14"/>
      <dgm:spPr/>
    </dgm:pt>
    <dgm:pt modelId="{B40621B1-C8E0-4ABA-8033-092B36E73FCD}" type="pres">
      <dgm:prSet presAssocID="{3BAF5A14-08E4-45F0-A4AC-B18A82636CAB}" presName="hierChild4" presStyleCnt="0"/>
      <dgm:spPr/>
    </dgm:pt>
    <dgm:pt modelId="{D88D4CA8-621B-47CE-81C0-1A562ED57B27}" type="pres">
      <dgm:prSet presAssocID="{3BAF5A14-08E4-45F0-A4AC-B18A82636CAB}" presName="hierChild5" presStyleCnt="0"/>
      <dgm:spPr/>
    </dgm:pt>
    <dgm:pt modelId="{1636863B-50C3-40C8-8B3C-8EEDE242953B}" type="pres">
      <dgm:prSet presAssocID="{31A73B69-66A3-40A9-B3E5-8060B7F3D04F}" presName="Name37" presStyleLbl="parChTrans1D3" presStyleIdx="4" presStyleCnt="14"/>
      <dgm:spPr/>
    </dgm:pt>
    <dgm:pt modelId="{1EDC398C-FA12-478C-97E6-2FEF22A94F6A}" type="pres">
      <dgm:prSet presAssocID="{04043F19-3342-4EF8-B631-FC0CABADA49B}" presName="hierRoot2" presStyleCnt="0">
        <dgm:presLayoutVars>
          <dgm:hierBranch val="init"/>
        </dgm:presLayoutVars>
      </dgm:prSet>
      <dgm:spPr/>
    </dgm:pt>
    <dgm:pt modelId="{5A4622DB-D1A1-4010-8747-C61F91B84E9D}" type="pres">
      <dgm:prSet presAssocID="{04043F19-3342-4EF8-B631-FC0CABADA49B}" presName="rootComposite" presStyleCnt="0"/>
      <dgm:spPr/>
    </dgm:pt>
    <dgm:pt modelId="{929AA891-E146-4EDC-993E-597D6898AAB7}" type="pres">
      <dgm:prSet presAssocID="{04043F19-3342-4EF8-B631-FC0CABADA49B}" presName="rootText" presStyleLbl="node3" presStyleIdx="4" presStyleCnt="14" custScaleY="119054">
        <dgm:presLayoutVars>
          <dgm:chPref val="3"/>
        </dgm:presLayoutVars>
      </dgm:prSet>
      <dgm:spPr/>
    </dgm:pt>
    <dgm:pt modelId="{1CC37EC1-E969-441D-94D8-C00850B0701A}" type="pres">
      <dgm:prSet presAssocID="{04043F19-3342-4EF8-B631-FC0CABADA49B}" presName="rootConnector" presStyleLbl="node3" presStyleIdx="4" presStyleCnt="14"/>
      <dgm:spPr/>
    </dgm:pt>
    <dgm:pt modelId="{96A92930-A191-4329-BE32-46943614BB53}" type="pres">
      <dgm:prSet presAssocID="{04043F19-3342-4EF8-B631-FC0CABADA49B}" presName="hierChild4" presStyleCnt="0"/>
      <dgm:spPr/>
    </dgm:pt>
    <dgm:pt modelId="{312C7CEF-4617-4A69-8CFA-831231978F6D}" type="pres">
      <dgm:prSet presAssocID="{04043F19-3342-4EF8-B631-FC0CABADA49B}" presName="hierChild5" presStyleCnt="0"/>
      <dgm:spPr/>
    </dgm:pt>
    <dgm:pt modelId="{F3293BBB-9B9F-4F23-825D-1DB4E5E4D83E}" type="pres">
      <dgm:prSet presAssocID="{E0B19A23-C586-4775-B760-684225FF8E85}" presName="hierChild5" presStyleCnt="0"/>
      <dgm:spPr/>
    </dgm:pt>
    <dgm:pt modelId="{28D5F223-448D-4E1D-A377-EE9FB6DD40D9}" type="pres">
      <dgm:prSet presAssocID="{4FB529E1-C9E1-4645-8466-F1394BBFA2FE}" presName="Name37" presStyleLbl="parChTrans1D2" presStyleIdx="2" presStyleCnt="4"/>
      <dgm:spPr/>
    </dgm:pt>
    <dgm:pt modelId="{94682978-5072-4E68-B60E-3670FCAFB52C}" type="pres">
      <dgm:prSet presAssocID="{CC13DB03-B709-46F5-BFBB-6147DAE934DC}" presName="hierRoot2" presStyleCnt="0">
        <dgm:presLayoutVars>
          <dgm:hierBranch val="init"/>
        </dgm:presLayoutVars>
      </dgm:prSet>
      <dgm:spPr/>
    </dgm:pt>
    <dgm:pt modelId="{FCDD077F-7F49-465F-9D23-08DDADE51274}" type="pres">
      <dgm:prSet presAssocID="{CC13DB03-B709-46F5-BFBB-6147DAE934DC}" presName="rootComposite" presStyleCnt="0"/>
      <dgm:spPr/>
    </dgm:pt>
    <dgm:pt modelId="{D405EE9F-5EE3-4D34-AADD-7364CA891AFE}" type="pres">
      <dgm:prSet presAssocID="{CC13DB03-B709-46F5-BFBB-6147DAE934DC}" presName="rootText" presStyleLbl="node2" presStyleIdx="2" presStyleCnt="4" custScaleX="175875">
        <dgm:presLayoutVars>
          <dgm:chPref val="3"/>
        </dgm:presLayoutVars>
      </dgm:prSet>
      <dgm:spPr/>
    </dgm:pt>
    <dgm:pt modelId="{F8384471-A79C-4A34-B9E8-C4EFC6040917}" type="pres">
      <dgm:prSet presAssocID="{CC13DB03-B709-46F5-BFBB-6147DAE934DC}" presName="rootConnector" presStyleLbl="node2" presStyleIdx="2" presStyleCnt="4"/>
      <dgm:spPr/>
    </dgm:pt>
    <dgm:pt modelId="{A1C525F4-85E8-48BB-8D64-8A981FF5FA13}" type="pres">
      <dgm:prSet presAssocID="{CC13DB03-B709-46F5-BFBB-6147DAE934DC}" presName="hierChild4" presStyleCnt="0"/>
      <dgm:spPr/>
    </dgm:pt>
    <dgm:pt modelId="{F23640DD-7370-40B2-A936-740325030EAB}" type="pres">
      <dgm:prSet presAssocID="{BCB75631-B6AE-4D4E-98F5-94E1D3DC339D}" presName="Name37" presStyleLbl="parChTrans1D3" presStyleIdx="5" presStyleCnt="14"/>
      <dgm:spPr/>
    </dgm:pt>
    <dgm:pt modelId="{52922543-56FE-4A37-B349-2726AFC579B2}" type="pres">
      <dgm:prSet presAssocID="{2AC55C3C-542E-424C-A4DC-98C118530C21}" presName="hierRoot2" presStyleCnt="0">
        <dgm:presLayoutVars>
          <dgm:hierBranch val="init"/>
        </dgm:presLayoutVars>
      </dgm:prSet>
      <dgm:spPr/>
    </dgm:pt>
    <dgm:pt modelId="{DC286C96-0CCC-4ED6-891D-C67835EFB78A}" type="pres">
      <dgm:prSet presAssocID="{2AC55C3C-542E-424C-A4DC-98C118530C21}" presName="rootComposite" presStyleCnt="0"/>
      <dgm:spPr/>
    </dgm:pt>
    <dgm:pt modelId="{AC57ACC3-DEE2-4FDB-92DA-61F41CD322B7}" type="pres">
      <dgm:prSet presAssocID="{2AC55C3C-542E-424C-A4DC-98C118530C21}" presName="rootText" presStyleLbl="node3" presStyleIdx="5" presStyleCnt="14" custScaleX="88791" custScaleY="119054">
        <dgm:presLayoutVars>
          <dgm:chPref val="3"/>
        </dgm:presLayoutVars>
      </dgm:prSet>
      <dgm:spPr/>
    </dgm:pt>
    <dgm:pt modelId="{95C48692-D0FE-4914-84BE-DA97A7C086D5}" type="pres">
      <dgm:prSet presAssocID="{2AC55C3C-542E-424C-A4DC-98C118530C21}" presName="rootConnector" presStyleLbl="node3" presStyleIdx="5" presStyleCnt="14"/>
      <dgm:spPr/>
    </dgm:pt>
    <dgm:pt modelId="{E9588D8B-B7E0-48C2-A5B4-B4181B0ED0DE}" type="pres">
      <dgm:prSet presAssocID="{2AC55C3C-542E-424C-A4DC-98C118530C21}" presName="hierChild4" presStyleCnt="0"/>
      <dgm:spPr/>
    </dgm:pt>
    <dgm:pt modelId="{4D3CDC3B-54E5-409F-BB74-AD86E574DB0F}" type="pres">
      <dgm:prSet presAssocID="{2AC55C3C-542E-424C-A4DC-98C118530C21}" presName="hierChild5" presStyleCnt="0"/>
      <dgm:spPr/>
    </dgm:pt>
    <dgm:pt modelId="{45775FAA-C20D-4F42-9AA1-9404A54CA2C1}" type="pres">
      <dgm:prSet presAssocID="{6AAC17B5-1F0F-4E2C-B9F4-E918144F90C6}" presName="Name37" presStyleLbl="parChTrans1D3" presStyleIdx="6" presStyleCnt="14"/>
      <dgm:spPr/>
    </dgm:pt>
    <dgm:pt modelId="{56BD4565-240E-4C19-9ACC-F44EE0C95F7C}" type="pres">
      <dgm:prSet presAssocID="{882D6568-E84D-433C-9162-A6660A857B08}" presName="hierRoot2" presStyleCnt="0">
        <dgm:presLayoutVars>
          <dgm:hierBranch val="init"/>
        </dgm:presLayoutVars>
      </dgm:prSet>
      <dgm:spPr/>
    </dgm:pt>
    <dgm:pt modelId="{7BF5D5BB-7926-4FBE-BD34-5AE6E8AF09EC}" type="pres">
      <dgm:prSet presAssocID="{882D6568-E84D-433C-9162-A6660A857B08}" presName="rootComposite" presStyleCnt="0"/>
      <dgm:spPr/>
    </dgm:pt>
    <dgm:pt modelId="{3D95F259-EE98-4D70-9EA6-3F970986792A}" type="pres">
      <dgm:prSet presAssocID="{882D6568-E84D-433C-9162-A6660A857B08}" presName="rootText" presStyleLbl="node3" presStyleIdx="6" presStyleCnt="14" custScaleX="94368" custScaleY="156934">
        <dgm:presLayoutVars>
          <dgm:chPref val="3"/>
        </dgm:presLayoutVars>
      </dgm:prSet>
      <dgm:spPr/>
    </dgm:pt>
    <dgm:pt modelId="{071993DB-848A-40DD-AF2A-6EDB32795731}" type="pres">
      <dgm:prSet presAssocID="{882D6568-E84D-433C-9162-A6660A857B08}" presName="rootConnector" presStyleLbl="node3" presStyleIdx="6" presStyleCnt="14"/>
      <dgm:spPr/>
    </dgm:pt>
    <dgm:pt modelId="{E56A11F6-6BCA-4725-88DF-A0858C987DCE}" type="pres">
      <dgm:prSet presAssocID="{882D6568-E84D-433C-9162-A6660A857B08}" presName="hierChild4" presStyleCnt="0"/>
      <dgm:spPr/>
    </dgm:pt>
    <dgm:pt modelId="{9B05413E-8C1A-4405-88D3-62D36A19A5EF}" type="pres">
      <dgm:prSet presAssocID="{882D6568-E84D-433C-9162-A6660A857B08}" presName="hierChild5" presStyleCnt="0"/>
      <dgm:spPr/>
    </dgm:pt>
    <dgm:pt modelId="{E4B85D61-269F-4C95-ABDA-DABF0FFAB6C3}" type="pres">
      <dgm:prSet presAssocID="{56A6CE9E-C332-419E-8173-C9BFEC236B40}" presName="Name37" presStyleLbl="parChTrans1D3" presStyleIdx="7" presStyleCnt="14"/>
      <dgm:spPr/>
    </dgm:pt>
    <dgm:pt modelId="{A4F349BE-CE5B-4291-82AF-9CE1C1F9628B}" type="pres">
      <dgm:prSet presAssocID="{BFF3D02F-B6DD-4A83-BF8B-D1F7C317ACBA}" presName="hierRoot2" presStyleCnt="0">
        <dgm:presLayoutVars>
          <dgm:hierBranch val="init"/>
        </dgm:presLayoutVars>
      </dgm:prSet>
      <dgm:spPr/>
    </dgm:pt>
    <dgm:pt modelId="{C7AD7731-F3E4-4534-BECE-62B9ADD72E17}" type="pres">
      <dgm:prSet presAssocID="{BFF3D02F-B6DD-4A83-BF8B-D1F7C317ACBA}" presName="rootComposite" presStyleCnt="0"/>
      <dgm:spPr/>
    </dgm:pt>
    <dgm:pt modelId="{E59A95F4-A083-4524-87FD-E3F080C903D4}" type="pres">
      <dgm:prSet presAssocID="{BFF3D02F-B6DD-4A83-BF8B-D1F7C317ACBA}" presName="rootText" presStyleLbl="node3" presStyleIdx="7" presStyleCnt="14" custScaleX="92497" custScaleY="119054">
        <dgm:presLayoutVars>
          <dgm:chPref val="3"/>
        </dgm:presLayoutVars>
      </dgm:prSet>
      <dgm:spPr/>
    </dgm:pt>
    <dgm:pt modelId="{7F3B04E2-F7E2-48B2-A963-EB58312F8025}" type="pres">
      <dgm:prSet presAssocID="{BFF3D02F-B6DD-4A83-BF8B-D1F7C317ACBA}" presName="rootConnector" presStyleLbl="node3" presStyleIdx="7" presStyleCnt="14"/>
      <dgm:spPr/>
    </dgm:pt>
    <dgm:pt modelId="{05781993-C07B-43FC-A229-0968EDB86FA1}" type="pres">
      <dgm:prSet presAssocID="{BFF3D02F-B6DD-4A83-BF8B-D1F7C317ACBA}" presName="hierChild4" presStyleCnt="0"/>
      <dgm:spPr/>
    </dgm:pt>
    <dgm:pt modelId="{5030F856-9E21-490A-8D20-65CC5B2A9F67}" type="pres">
      <dgm:prSet presAssocID="{BFF3D02F-B6DD-4A83-BF8B-D1F7C317ACBA}" presName="hierChild5" presStyleCnt="0"/>
      <dgm:spPr/>
    </dgm:pt>
    <dgm:pt modelId="{D66A5F0A-4FDE-42EA-BE2C-AFD7D9B0DCB9}" type="pres">
      <dgm:prSet presAssocID="{D4ABACAA-4999-45DF-B3B1-F13DA309B772}" presName="Name37" presStyleLbl="parChTrans1D3" presStyleIdx="8" presStyleCnt="14"/>
      <dgm:spPr/>
    </dgm:pt>
    <dgm:pt modelId="{ACD884A7-D4FF-463B-9A91-14534A3511B6}" type="pres">
      <dgm:prSet presAssocID="{9E4B549D-1462-432F-8465-C8EE89FF2EFC}" presName="hierRoot2" presStyleCnt="0">
        <dgm:presLayoutVars>
          <dgm:hierBranch val="init"/>
        </dgm:presLayoutVars>
      </dgm:prSet>
      <dgm:spPr/>
    </dgm:pt>
    <dgm:pt modelId="{F685180F-CF80-4632-B307-A232498F154A}" type="pres">
      <dgm:prSet presAssocID="{9E4B549D-1462-432F-8465-C8EE89FF2EFC}" presName="rootComposite" presStyleCnt="0"/>
      <dgm:spPr/>
    </dgm:pt>
    <dgm:pt modelId="{F576DF78-4ED3-4E96-B1CA-89AB640A96E3}" type="pres">
      <dgm:prSet presAssocID="{9E4B549D-1462-432F-8465-C8EE89FF2EFC}" presName="rootText" presStyleLbl="node3" presStyleIdx="8" presStyleCnt="14" custScaleY="119054">
        <dgm:presLayoutVars>
          <dgm:chPref val="3"/>
        </dgm:presLayoutVars>
      </dgm:prSet>
      <dgm:spPr/>
    </dgm:pt>
    <dgm:pt modelId="{C4CD157C-9B4C-49BC-9E45-B14868CBA0FE}" type="pres">
      <dgm:prSet presAssocID="{9E4B549D-1462-432F-8465-C8EE89FF2EFC}" presName="rootConnector" presStyleLbl="node3" presStyleIdx="8" presStyleCnt="14"/>
      <dgm:spPr/>
    </dgm:pt>
    <dgm:pt modelId="{02656B6C-510F-4937-A32A-1B2CEA1A6E38}" type="pres">
      <dgm:prSet presAssocID="{9E4B549D-1462-432F-8465-C8EE89FF2EFC}" presName="hierChild4" presStyleCnt="0"/>
      <dgm:spPr/>
    </dgm:pt>
    <dgm:pt modelId="{CBF72ABE-AC8C-4F70-8350-B85D50F8240A}" type="pres">
      <dgm:prSet presAssocID="{9E4B549D-1462-432F-8465-C8EE89FF2EFC}" presName="hierChild5" presStyleCnt="0"/>
      <dgm:spPr/>
    </dgm:pt>
    <dgm:pt modelId="{7C94FA56-0D59-4A09-BF7E-3042B6806725}" type="pres">
      <dgm:prSet presAssocID="{CC13DB03-B709-46F5-BFBB-6147DAE934DC}" presName="hierChild5" presStyleCnt="0"/>
      <dgm:spPr/>
    </dgm:pt>
    <dgm:pt modelId="{4010826B-ED30-4C48-92DA-479C7703CC4A}" type="pres">
      <dgm:prSet presAssocID="{37B856A5-CBC8-43C9-946C-03B7181D5F71}" presName="Name37" presStyleLbl="parChTrans1D2" presStyleIdx="3" presStyleCnt="4"/>
      <dgm:spPr/>
    </dgm:pt>
    <dgm:pt modelId="{C2C1D2EB-03F6-4090-A59F-38B50CA5DBB9}" type="pres">
      <dgm:prSet presAssocID="{033A3C54-81DD-42C5-B3AB-EDBAA60CFB54}" presName="hierRoot2" presStyleCnt="0">
        <dgm:presLayoutVars>
          <dgm:hierBranch val="init"/>
        </dgm:presLayoutVars>
      </dgm:prSet>
      <dgm:spPr/>
    </dgm:pt>
    <dgm:pt modelId="{4440C86F-AA04-408E-9451-B1DD20A939C1}" type="pres">
      <dgm:prSet presAssocID="{033A3C54-81DD-42C5-B3AB-EDBAA60CFB54}" presName="rootComposite" presStyleCnt="0"/>
      <dgm:spPr/>
    </dgm:pt>
    <dgm:pt modelId="{E2CD9D90-F353-4544-9F7A-9BF4CAF0F3EA}" type="pres">
      <dgm:prSet presAssocID="{033A3C54-81DD-42C5-B3AB-EDBAA60CFB54}" presName="rootText" presStyleLbl="node2" presStyleIdx="3" presStyleCnt="4" custScaleX="175875">
        <dgm:presLayoutVars>
          <dgm:chPref val="3"/>
        </dgm:presLayoutVars>
      </dgm:prSet>
      <dgm:spPr/>
    </dgm:pt>
    <dgm:pt modelId="{6102B093-8EA2-4C9C-9820-122E7286C9B1}" type="pres">
      <dgm:prSet presAssocID="{033A3C54-81DD-42C5-B3AB-EDBAA60CFB54}" presName="rootConnector" presStyleLbl="node2" presStyleIdx="3" presStyleCnt="4"/>
      <dgm:spPr/>
    </dgm:pt>
    <dgm:pt modelId="{3FD777B0-3704-42E7-86B7-747472E1189E}" type="pres">
      <dgm:prSet presAssocID="{033A3C54-81DD-42C5-B3AB-EDBAA60CFB54}" presName="hierChild4" presStyleCnt="0"/>
      <dgm:spPr/>
    </dgm:pt>
    <dgm:pt modelId="{64B60F2C-296E-4CB8-8DDE-96499B8628B3}" type="pres">
      <dgm:prSet presAssocID="{640FA8A9-6A68-48C2-9776-5C69C321920B}" presName="Name37" presStyleLbl="parChTrans1D3" presStyleIdx="9" presStyleCnt="14"/>
      <dgm:spPr/>
    </dgm:pt>
    <dgm:pt modelId="{3F80C749-EA2C-440F-8534-019E88B1A47C}" type="pres">
      <dgm:prSet presAssocID="{5FAD6348-9F3C-4432-B343-06ED329D246A}" presName="hierRoot2" presStyleCnt="0">
        <dgm:presLayoutVars>
          <dgm:hierBranch val="init"/>
        </dgm:presLayoutVars>
      </dgm:prSet>
      <dgm:spPr/>
    </dgm:pt>
    <dgm:pt modelId="{C0C951AE-9EBD-4BD8-842B-C9B1A91FCF28}" type="pres">
      <dgm:prSet presAssocID="{5FAD6348-9F3C-4432-B343-06ED329D246A}" presName="rootComposite" presStyleCnt="0"/>
      <dgm:spPr/>
    </dgm:pt>
    <dgm:pt modelId="{1601A72C-AAD9-4AAA-808C-006817FF34AA}" type="pres">
      <dgm:prSet presAssocID="{5FAD6348-9F3C-4432-B343-06ED329D246A}" presName="rootText" presStyleLbl="node3" presStyleIdx="9" presStyleCnt="14" custScaleY="120833">
        <dgm:presLayoutVars>
          <dgm:chPref val="3"/>
        </dgm:presLayoutVars>
      </dgm:prSet>
      <dgm:spPr/>
    </dgm:pt>
    <dgm:pt modelId="{8552AD23-2FE8-4083-801D-631ED794F19B}" type="pres">
      <dgm:prSet presAssocID="{5FAD6348-9F3C-4432-B343-06ED329D246A}" presName="rootConnector" presStyleLbl="node3" presStyleIdx="9" presStyleCnt="14"/>
      <dgm:spPr/>
    </dgm:pt>
    <dgm:pt modelId="{5AB49F2C-5FCE-4967-8A10-A54E4051EE81}" type="pres">
      <dgm:prSet presAssocID="{5FAD6348-9F3C-4432-B343-06ED329D246A}" presName="hierChild4" presStyleCnt="0"/>
      <dgm:spPr/>
    </dgm:pt>
    <dgm:pt modelId="{77D06C53-2857-46E6-9369-07165939DBAA}" type="pres">
      <dgm:prSet presAssocID="{5FAD6348-9F3C-4432-B343-06ED329D246A}" presName="hierChild5" presStyleCnt="0"/>
      <dgm:spPr/>
    </dgm:pt>
    <dgm:pt modelId="{AA62CC85-EC02-4D6F-A8F9-A22BD9924D0D}" type="pres">
      <dgm:prSet presAssocID="{CD8A31CC-1EDA-4F0C-9EF2-9760F05BAF5C}" presName="Name37" presStyleLbl="parChTrans1D3" presStyleIdx="10" presStyleCnt="14"/>
      <dgm:spPr/>
    </dgm:pt>
    <dgm:pt modelId="{64D34188-9B50-4A02-B2A6-A801B0511D94}" type="pres">
      <dgm:prSet presAssocID="{C260DEA8-AD08-40D8-A3BE-EA0382A615F0}" presName="hierRoot2" presStyleCnt="0">
        <dgm:presLayoutVars>
          <dgm:hierBranch val="init"/>
        </dgm:presLayoutVars>
      </dgm:prSet>
      <dgm:spPr/>
    </dgm:pt>
    <dgm:pt modelId="{34E2B6FE-AAF8-4181-9DFC-5A4AAE4CC80E}" type="pres">
      <dgm:prSet presAssocID="{C260DEA8-AD08-40D8-A3BE-EA0382A615F0}" presName="rootComposite" presStyleCnt="0"/>
      <dgm:spPr/>
    </dgm:pt>
    <dgm:pt modelId="{E4BE0B43-6AAD-4E7A-B82F-17BC73BDED5B}" type="pres">
      <dgm:prSet presAssocID="{C260DEA8-AD08-40D8-A3BE-EA0382A615F0}" presName="rootText" presStyleLbl="node3" presStyleIdx="10" presStyleCnt="14" custScaleY="111093">
        <dgm:presLayoutVars>
          <dgm:chPref val="3"/>
        </dgm:presLayoutVars>
      </dgm:prSet>
      <dgm:spPr/>
    </dgm:pt>
    <dgm:pt modelId="{F50B28BE-34EC-4FEB-9DB6-14545CA8B85F}" type="pres">
      <dgm:prSet presAssocID="{C260DEA8-AD08-40D8-A3BE-EA0382A615F0}" presName="rootConnector" presStyleLbl="node3" presStyleIdx="10" presStyleCnt="14"/>
      <dgm:spPr/>
    </dgm:pt>
    <dgm:pt modelId="{B3C0C008-2B34-4E77-9B01-A4840A2400A5}" type="pres">
      <dgm:prSet presAssocID="{C260DEA8-AD08-40D8-A3BE-EA0382A615F0}" presName="hierChild4" presStyleCnt="0"/>
      <dgm:spPr/>
    </dgm:pt>
    <dgm:pt modelId="{885BB746-A1D2-4B75-81E4-E682A42CDA30}" type="pres">
      <dgm:prSet presAssocID="{C260DEA8-AD08-40D8-A3BE-EA0382A615F0}" presName="hierChild5" presStyleCnt="0"/>
      <dgm:spPr/>
    </dgm:pt>
    <dgm:pt modelId="{E663539A-B6F5-4BBF-B2F4-3A9AB8902D1E}" type="pres">
      <dgm:prSet presAssocID="{3F432C7F-6E30-4954-933C-A8A8FBF7B492}" presName="Name37" presStyleLbl="parChTrans1D3" presStyleIdx="11" presStyleCnt="14"/>
      <dgm:spPr/>
    </dgm:pt>
    <dgm:pt modelId="{27DC4CBB-CF6E-4D2A-933F-D172E5B7E32F}" type="pres">
      <dgm:prSet presAssocID="{03B8E314-70D0-4343-886C-9BB5E3AC01D5}" presName="hierRoot2" presStyleCnt="0">
        <dgm:presLayoutVars>
          <dgm:hierBranch val="init"/>
        </dgm:presLayoutVars>
      </dgm:prSet>
      <dgm:spPr/>
    </dgm:pt>
    <dgm:pt modelId="{5D4E9271-5901-4AEB-AFC2-9E7739E24EBC}" type="pres">
      <dgm:prSet presAssocID="{03B8E314-70D0-4343-886C-9BB5E3AC01D5}" presName="rootComposite" presStyleCnt="0"/>
      <dgm:spPr/>
    </dgm:pt>
    <dgm:pt modelId="{BCCABD97-EC3B-4F37-9B42-34DD7965AE34}" type="pres">
      <dgm:prSet presAssocID="{03B8E314-70D0-4343-886C-9BB5E3AC01D5}" presName="rootText" presStyleLbl="node3" presStyleIdx="11" presStyleCnt="14" custScaleY="111797">
        <dgm:presLayoutVars>
          <dgm:chPref val="3"/>
        </dgm:presLayoutVars>
      </dgm:prSet>
      <dgm:spPr/>
    </dgm:pt>
    <dgm:pt modelId="{0A81B686-BFFF-4008-839C-4313947694AD}" type="pres">
      <dgm:prSet presAssocID="{03B8E314-70D0-4343-886C-9BB5E3AC01D5}" presName="rootConnector" presStyleLbl="node3" presStyleIdx="11" presStyleCnt="14"/>
      <dgm:spPr/>
    </dgm:pt>
    <dgm:pt modelId="{1CAE4D33-E104-485C-B8C5-2416BBB876EF}" type="pres">
      <dgm:prSet presAssocID="{03B8E314-70D0-4343-886C-9BB5E3AC01D5}" presName="hierChild4" presStyleCnt="0"/>
      <dgm:spPr/>
    </dgm:pt>
    <dgm:pt modelId="{4EAA3C70-29D6-40C4-A0EC-4635E7FE4267}" type="pres">
      <dgm:prSet presAssocID="{03B8E314-70D0-4343-886C-9BB5E3AC01D5}" presName="hierChild5" presStyleCnt="0"/>
      <dgm:spPr/>
    </dgm:pt>
    <dgm:pt modelId="{B375410D-1B62-482C-8E41-7165B7D381E6}" type="pres">
      <dgm:prSet presAssocID="{E334A5EE-2591-4E4A-8D20-1E7FBD45C1C0}" presName="Name37" presStyleLbl="parChTrans1D3" presStyleIdx="12" presStyleCnt="14"/>
      <dgm:spPr/>
    </dgm:pt>
    <dgm:pt modelId="{D5E82415-C2BB-4FCA-9DB3-313E29D4966A}" type="pres">
      <dgm:prSet presAssocID="{10CC3693-3D88-4546-9A3E-02B20CE92804}" presName="hierRoot2" presStyleCnt="0">
        <dgm:presLayoutVars>
          <dgm:hierBranch val="init"/>
        </dgm:presLayoutVars>
      </dgm:prSet>
      <dgm:spPr/>
    </dgm:pt>
    <dgm:pt modelId="{9E059A22-395C-4E82-8E92-B1AF14A8AE3F}" type="pres">
      <dgm:prSet presAssocID="{10CC3693-3D88-4546-9A3E-02B20CE92804}" presName="rootComposite" presStyleCnt="0"/>
      <dgm:spPr/>
    </dgm:pt>
    <dgm:pt modelId="{FBE34C9A-D4FB-4F13-A66D-4FC21FF33D36}" type="pres">
      <dgm:prSet presAssocID="{10CC3693-3D88-4546-9A3E-02B20CE92804}" presName="rootText" presStyleLbl="node3" presStyleIdx="12" presStyleCnt="14">
        <dgm:presLayoutVars>
          <dgm:chPref val="3"/>
        </dgm:presLayoutVars>
      </dgm:prSet>
      <dgm:spPr/>
    </dgm:pt>
    <dgm:pt modelId="{64B642B6-572A-40AD-8B04-0FBEA695A25B}" type="pres">
      <dgm:prSet presAssocID="{10CC3693-3D88-4546-9A3E-02B20CE92804}" presName="rootConnector" presStyleLbl="node3" presStyleIdx="12" presStyleCnt="14"/>
      <dgm:spPr/>
    </dgm:pt>
    <dgm:pt modelId="{2AABDD15-540B-459F-BF31-78924B1CF2AA}" type="pres">
      <dgm:prSet presAssocID="{10CC3693-3D88-4546-9A3E-02B20CE92804}" presName="hierChild4" presStyleCnt="0"/>
      <dgm:spPr/>
    </dgm:pt>
    <dgm:pt modelId="{60389D22-A516-4F8B-B305-D412A450435D}" type="pres">
      <dgm:prSet presAssocID="{10CC3693-3D88-4546-9A3E-02B20CE92804}" presName="hierChild5" presStyleCnt="0"/>
      <dgm:spPr/>
    </dgm:pt>
    <dgm:pt modelId="{EDB2EC3A-8A0E-42B4-BC24-118CF6B0DEC9}" type="pres">
      <dgm:prSet presAssocID="{B5AE4C24-EC71-46F3-BF63-B882EB8AD877}" presName="Name37" presStyleLbl="parChTrans1D3" presStyleIdx="13" presStyleCnt="14"/>
      <dgm:spPr/>
    </dgm:pt>
    <dgm:pt modelId="{3CDB8DA3-1E8E-4252-BCE2-0DF7A2144DC4}" type="pres">
      <dgm:prSet presAssocID="{5909B966-96E0-4813-B9FC-8D2EADDDCBCE}" presName="hierRoot2" presStyleCnt="0">
        <dgm:presLayoutVars>
          <dgm:hierBranch val="init"/>
        </dgm:presLayoutVars>
      </dgm:prSet>
      <dgm:spPr/>
    </dgm:pt>
    <dgm:pt modelId="{C0680769-94E7-492B-8C14-89B90014481A}" type="pres">
      <dgm:prSet presAssocID="{5909B966-96E0-4813-B9FC-8D2EADDDCBCE}" presName="rootComposite" presStyleCnt="0"/>
      <dgm:spPr/>
    </dgm:pt>
    <dgm:pt modelId="{E9DF5154-6B4D-495F-BE1C-F17C95F7B199}" type="pres">
      <dgm:prSet presAssocID="{5909B966-96E0-4813-B9FC-8D2EADDDCBCE}" presName="rootText" presStyleLbl="node3" presStyleIdx="13" presStyleCnt="14">
        <dgm:presLayoutVars>
          <dgm:chPref val="3"/>
        </dgm:presLayoutVars>
      </dgm:prSet>
      <dgm:spPr/>
    </dgm:pt>
    <dgm:pt modelId="{69F67AF6-D0AE-484C-B37D-80DF7894E5C1}" type="pres">
      <dgm:prSet presAssocID="{5909B966-96E0-4813-B9FC-8D2EADDDCBCE}" presName="rootConnector" presStyleLbl="node3" presStyleIdx="13" presStyleCnt="14"/>
      <dgm:spPr/>
    </dgm:pt>
    <dgm:pt modelId="{D32A4068-F361-46E6-AF9D-03F9D4898B29}" type="pres">
      <dgm:prSet presAssocID="{5909B966-96E0-4813-B9FC-8D2EADDDCBCE}" presName="hierChild4" presStyleCnt="0"/>
      <dgm:spPr/>
    </dgm:pt>
    <dgm:pt modelId="{6769EC74-303D-4042-B47D-ECEE34344E65}" type="pres">
      <dgm:prSet presAssocID="{5909B966-96E0-4813-B9FC-8D2EADDDCBCE}" presName="hierChild5" presStyleCnt="0"/>
      <dgm:spPr/>
    </dgm:pt>
    <dgm:pt modelId="{DE95B030-87B0-4535-8A7C-5A1E0531A20C}" type="pres">
      <dgm:prSet presAssocID="{033A3C54-81DD-42C5-B3AB-EDBAA60CFB54}" presName="hierChild5" presStyleCnt="0"/>
      <dgm:spPr/>
    </dgm:pt>
    <dgm:pt modelId="{4F7AC3DE-833F-44C6-96E1-46C0BFCB60DD}" type="pres">
      <dgm:prSet presAssocID="{5D40EA92-4933-4CB1-BDA3-4DCC3F0AE919}" presName="hierChild3" presStyleCnt="0"/>
      <dgm:spPr/>
    </dgm:pt>
  </dgm:ptLst>
  <dgm:cxnLst>
    <dgm:cxn modelId="{A173EE01-2F6B-4647-AC5A-38A056AB3E23}" srcId="{033A3C54-81DD-42C5-B3AB-EDBAA60CFB54}" destId="{03B8E314-70D0-4343-886C-9BB5E3AC01D5}" srcOrd="2" destOrd="0" parTransId="{3F432C7F-6E30-4954-933C-A8A8FBF7B492}" sibTransId="{24BD0658-81A9-45AA-AA10-BACE9333AE67}"/>
    <dgm:cxn modelId="{E2BCF702-D0C1-4C3F-9D62-A09731BE576A}" type="presOf" srcId="{3BAF5A14-08E4-45F0-A4AC-B18A82636CAB}" destId="{9C67AC19-0668-49C4-B8C0-3F9BBBB28B6F}" srcOrd="0" destOrd="0" presId="urn:microsoft.com/office/officeart/2005/8/layout/orgChart1"/>
    <dgm:cxn modelId="{57FA9A09-D099-41FA-B3F9-9AEAD46A9950}" type="presOf" srcId="{C260DEA8-AD08-40D8-A3BE-EA0382A615F0}" destId="{F50B28BE-34EC-4FEB-9DB6-14545CA8B85F}" srcOrd="1" destOrd="0" presId="urn:microsoft.com/office/officeart/2005/8/layout/orgChart1"/>
    <dgm:cxn modelId="{1462D709-EDC5-4707-83B8-A05CE97C4703}" type="presOf" srcId="{5909B966-96E0-4813-B9FC-8D2EADDDCBCE}" destId="{69F67AF6-D0AE-484C-B37D-80DF7894E5C1}" srcOrd="1" destOrd="0" presId="urn:microsoft.com/office/officeart/2005/8/layout/orgChart1"/>
    <dgm:cxn modelId="{7FE06F0A-D6C0-4A5A-A262-F41C1F33D786}" type="presOf" srcId="{91E34671-9E45-457A-B8E4-2BE76FBAD374}" destId="{10BBFF63-0D82-4AAC-BEED-AB139844080F}" srcOrd="0" destOrd="0" presId="urn:microsoft.com/office/officeart/2005/8/layout/orgChart1"/>
    <dgm:cxn modelId="{6302900A-D647-4B10-B544-A54802286F40}" type="presOf" srcId="{640FA8A9-6A68-48C2-9776-5C69C321920B}" destId="{64B60F2C-296E-4CB8-8DDE-96499B8628B3}" srcOrd="0" destOrd="0" presId="urn:microsoft.com/office/officeart/2005/8/layout/orgChart1"/>
    <dgm:cxn modelId="{ECB7A00B-DF85-4213-837B-D5D5D57349E8}" type="presOf" srcId="{5FAD6348-9F3C-4432-B343-06ED329D246A}" destId="{1601A72C-AAD9-4AAA-808C-006817FF34AA}" srcOrd="0" destOrd="0" presId="urn:microsoft.com/office/officeart/2005/8/layout/orgChart1"/>
    <dgm:cxn modelId="{A594650F-8F76-4626-B33E-B8E860AFA501}" srcId="{E0B19A23-C586-4775-B760-684225FF8E85}" destId="{04043F19-3342-4EF8-B631-FC0CABADA49B}" srcOrd="2" destOrd="0" parTransId="{31A73B69-66A3-40A9-B3E5-8060B7F3D04F}" sibTransId="{BCEBE75B-4549-47CD-9C17-CFCCE6DD6735}"/>
    <dgm:cxn modelId="{120B3012-B962-4BC1-A2CF-4C28064690D0}" type="presOf" srcId="{BFF3D02F-B6DD-4A83-BF8B-D1F7C317ACBA}" destId="{E59A95F4-A083-4524-87FD-E3F080C903D4}" srcOrd="0" destOrd="0" presId="urn:microsoft.com/office/officeart/2005/8/layout/orgChart1"/>
    <dgm:cxn modelId="{0EC5BD18-92C8-4EA2-BFE5-49F6FC6B19E8}" srcId="{49BD293A-7536-4714-9F3A-7C2BA6394F39}" destId="{D362FD30-1BE6-4B0E-91FC-C89BD9C8621D}" srcOrd="1" destOrd="0" parTransId="{5F13CDA5-2D02-4461-86D7-EAD4F1F26C8D}" sibTransId="{A8F587EF-086E-455B-964F-E28652F39A2D}"/>
    <dgm:cxn modelId="{1BECE81B-DA9E-4A41-B4A8-6DB504389CDD}" type="presOf" srcId="{9E4B549D-1462-432F-8465-C8EE89FF2EFC}" destId="{C4CD157C-9B4C-49BC-9E45-B14868CBA0FE}" srcOrd="1" destOrd="0" presId="urn:microsoft.com/office/officeart/2005/8/layout/orgChart1"/>
    <dgm:cxn modelId="{CA88AE1F-230A-41E5-9654-0B003FB6C8F2}" type="presOf" srcId="{D3B4A817-F1FE-4584-AD3F-2CA8A7258F29}" destId="{82B6D5D3-A4D1-48B7-A3BD-F09BC5AB3300}" srcOrd="0" destOrd="0" presId="urn:microsoft.com/office/officeart/2005/8/layout/orgChart1"/>
    <dgm:cxn modelId="{CE6A9121-96C3-4BB2-AB14-C8B7CF97554B}" type="presOf" srcId="{CCDC744A-25F5-4B45-8CA7-6D4C7DAE1C0F}" destId="{45DDBFC7-D566-408A-8BBE-6DD893A6E68A}" srcOrd="0" destOrd="0" presId="urn:microsoft.com/office/officeart/2005/8/layout/orgChart1"/>
    <dgm:cxn modelId="{6F0A4F30-7B73-42E6-9AFD-27509722F8D5}" srcId="{033A3C54-81DD-42C5-B3AB-EDBAA60CFB54}" destId="{5909B966-96E0-4813-B9FC-8D2EADDDCBCE}" srcOrd="4" destOrd="0" parTransId="{B5AE4C24-EC71-46F3-BF63-B882EB8AD877}" sibTransId="{098CB753-C425-46EF-8BBE-695B041CE66F}"/>
    <dgm:cxn modelId="{4F7FC535-E423-477C-B56A-96BBEF9383A7}" type="presOf" srcId="{10CC3693-3D88-4546-9A3E-02B20CE92804}" destId="{FBE34C9A-D4FB-4F13-A66D-4FC21FF33D36}" srcOrd="0" destOrd="0" presId="urn:microsoft.com/office/officeart/2005/8/layout/orgChart1"/>
    <dgm:cxn modelId="{0743CD35-7B69-425F-812E-E632A8557534}" srcId="{CC13DB03-B709-46F5-BFBB-6147DAE934DC}" destId="{2AC55C3C-542E-424C-A4DC-98C118530C21}" srcOrd="0" destOrd="0" parTransId="{BCB75631-B6AE-4D4E-98F5-94E1D3DC339D}" sibTransId="{46BE9089-A553-46B3-A356-7D9D8AD02227}"/>
    <dgm:cxn modelId="{4DFBBE3B-99D3-4EC0-B214-2D92464F46E1}" type="presOf" srcId="{F775EB3F-1A11-4BAA-817A-FD59EB09732A}" destId="{7A144219-3C48-4795-B025-DCCD88C427EA}" srcOrd="0" destOrd="0" presId="urn:microsoft.com/office/officeart/2005/8/layout/orgChart1"/>
    <dgm:cxn modelId="{7CEA053F-4E5D-442E-8A7C-208CEAA06C82}" type="presOf" srcId="{882D6568-E84D-433C-9162-A6660A857B08}" destId="{3D95F259-EE98-4D70-9EA6-3F970986792A}" srcOrd="0" destOrd="0" presId="urn:microsoft.com/office/officeart/2005/8/layout/orgChart1"/>
    <dgm:cxn modelId="{B35A9C3F-94E1-4F47-8899-B119EF7C5E98}" type="presOf" srcId="{BFF3D02F-B6DD-4A83-BF8B-D1F7C317ACBA}" destId="{7F3B04E2-F7E2-48B2-A963-EB58312F8025}" srcOrd="1" destOrd="0" presId="urn:microsoft.com/office/officeart/2005/8/layout/orgChart1"/>
    <dgm:cxn modelId="{BDDE8E40-41BC-49BC-9727-088B66CDE18E}" type="presOf" srcId="{BCB75631-B6AE-4D4E-98F5-94E1D3DC339D}" destId="{F23640DD-7370-40B2-A936-740325030EAB}" srcOrd="0" destOrd="0" presId="urn:microsoft.com/office/officeart/2005/8/layout/orgChart1"/>
    <dgm:cxn modelId="{A321EB5B-03A7-4192-B6EC-6214643DD5C4}" type="presOf" srcId="{90B20C05-1DBD-4383-943F-E4EEADB5AE35}" destId="{8D704367-D3A1-400C-B204-93AA6E500207}" srcOrd="0" destOrd="0" presId="urn:microsoft.com/office/officeart/2005/8/layout/orgChart1"/>
    <dgm:cxn modelId="{59317E41-5C43-41C2-AA7A-78A16C14ACE3}" type="presOf" srcId="{D362FD30-1BE6-4B0E-91FC-C89BD9C8621D}" destId="{1661353A-2EE6-4EB5-8408-6996BD49504E}" srcOrd="1" destOrd="0" presId="urn:microsoft.com/office/officeart/2005/8/layout/orgChart1"/>
    <dgm:cxn modelId="{380D8444-676C-4FA4-8516-B2F2A438EA04}" type="presOf" srcId="{E0B19A23-C586-4775-B760-684225FF8E85}" destId="{612FDF39-668B-455B-957B-748E990116E7}" srcOrd="1" destOrd="0" presId="urn:microsoft.com/office/officeart/2005/8/layout/orgChart1"/>
    <dgm:cxn modelId="{711C8C44-1E1F-4D4A-8162-E10C42593A9C}" srcId="{5D40EA92-4933-4CB1-BDA3-4DCC3F0AE919}" destId="{E0B19A23-C586-4775-B760-684225FF8E85}" srcOrd="1" destOrd="0" parTransId="{D3B4A817-F1FE-4584-AD3F-2CA8A7258F29}" sibTransId="{1A49E271-79A7-4C5D-8EE6-C184E71F0131}"/>
    <dgm:cxn modelId="{F9DA3146-99CB-4ED6-9CD9-62C158F5AB78}" type="presOf" srcId="{033A3C54-81DD-42C5-B3AB-EDBAA60CFB54}" destId="{6102B093-8EA2-4C9C-9820-122E7286C9B1}" srcOrd="1" destOrd="0" presId="urn:microsoft.com/office/officeart/2005/8/layout/orgChart1"/>
    <dgm:cxn modelId="{4EDECA66-8AF0-41DA-BCDD-F818779B84AA}" type="presOf" srcId="{37B856A5-CBC8-43C9-946C-03B7181D5F71}" destId="{4010826B-ED30-4C48-92DA-479C7703CC4A}" srcOrd="0" destOrd="0" presId="urn:microsoft.com/office/officeart/2005/8/layout/orgChart1"/>
    <dgm:cxn modelId="{A7140567-F906-48B4-B72B-4CC02536B8C1}" type="presOf" srcId="{2AC55C3C-542E-424C-A4DC-98C118530C21}" destId="{AC57ACC3-DEE2-4FDB-92DA-61F41CD322B7}" srcOrd="0" destOrd="0" presId="urn:microsoft.com/office/officeart/2005/8/layout/orgChart1"/>
    <dgm:cxn modelId="{40F1B847-C061-43A3-A52C-64A3EA396382}" type="presOf" srcId="{03B8E314-70D0-4343-886C-9BB5E3AC01D5}" destId="{BCCABD97-EC3B-4F37-9B42-34DD7965AE34}" srcOrd="0" destOrd="0" presId="urn:microsoft.com/office/officeart/2005/8/layout/orgChart1"/>
    <dgm:cxn modelId="{16167548-F1C9-4E42-A9E5-9C8AD5CC6CB4}" type="presOf" srcId="{04043F19-3342-4EF8-B631-FC0CABADA49B}" destId="{1CC37EC1-E969-441D-94D8-C00850B0701A}" srcOrd="1" destOrd="0" presId="urn:microsoft.com/office/officeart/2005/8/layout/orgChart1"/>
    <dgm:cxn modelId="{56EE5C6D-3983-4D60-B514-66EC179EC2A1}" type="presOf" srcId="{5909B966-96E0-4813-B9FC-8D2EADDDCBCE}" destId="{E9DF5154-6B4D-495F-BE1C-F17C95F7B199}" srcOrd="0" destOrd="0" presId="urn:microsoft.com/office/officeart/2005/8/layout/orgChart1"/>
    <dgm:cxn modelId="{6350F16E-F5A6-40C1-BDC8-FA62BCE88509}" type="presOf" srcId="{10CC3693-3D88-4546-9A3E-02B20CE92804}" destId="{64B642B6-572A-40AD-8B04-0FBEA695A25B}" srcOrd="1" destOrd="0" presId="urn:microsoft.com/office/officeart/2005/8/layout/orgChart1"/>
    <dgm:cxn modelId="{18E70E50-992C-4CC5-83B7-F2E27348F266}" type="presOf" srcId="{3BAF5A14-08E4-45F0-A4AC-B18A82636CAB}" destId="{F1DDB577-870C-4E69-AD6A-42A6A6DC5E3F}" srcOrd="1" destOrd="0" presId="urn:microsoft.com/office/officeart/2005/8/layout/orgChart1"/>
    <dgm:cxn modelId="{00C2E052-9508-4161-ADF3-514D9667AD40}" type="presOf" srcId="{9FCB1920-191B-4F5A-AD1C-73017B518551}" destId="{0CD7E7F8-AFA4-486A-B175-8B75F67A647B}" srcOrd="0" destOrd="0" presId="urn:microsoft.com/office/officeart/2005/8/layout/orgChart1"/>
    <dgm:cxn modelId="{F28DA653-ED20-4D4C-BD7B-D62346B8BDAF}" type="presOf" srcId="{D4ABACAA-4999-45DF-B3B1-F13DA309B772}" destId="{D66A5F0A-4FDE-42EA-BE2C-AFD7D9B0DCB9}" srcOrd="0" destOrd="0" presId="urn:microsoft.com/office/officeart/2005/8/layout/orgChart1"/>
    <dgm:cxn modelId="{F68AFD74-1A11-49D2-B870-6F480F6B709F}" type="presOf" srcId="{49BD293A-7536-4714-9F3A-7C2BA6394F39}" destId="{3D1E5AE6-BFB7-4E65-8DD7-B2E95C40C076}" srcOrd="0" destOrd="0" presId="urn:microsoft.com/office/officeart/2005/8/layout/orgChart1"/>
    <dgm:cxn modelId="{48184C55-AA33-4766-9445-B55F851EAF33}" srcId="{49BD293A-7536-4714-9F3A-7C2BA6394F39}" destId="{90B20C05-1DBD-4383-943F-E4EEADB5AE35}" srcOrd="0" destOrd="0" parTransId="{3252F136-E253-4B98-B5AE-BEFC09792227}" sibTransId="{F415D9B2-693E-43BF-A643-6A4F6E7AD7F7}"/>
    <dgm:cxn modelId="{EFFEBB78-955E-479D-BAD1-3A6A70FE50A7}" type="presOf" srcId="{CC13DB03-B709-46F5-BFBB-6147DAE934DC}" destId="{F8384471-A79C-4A34-B9E8-C4EFC6040917}" srcOrd="1" destOrd="0" presId="urn:microsoft.com/office/officeart/2005/8/layout/orgChart1"/>
    <dgm:cxn modelId="{D4978659-3341-4BA5-B996-C2470E01FAC5}" type="presOf" srcId="{31A73B69-66A3-40A9-B3E5-8060B7F3D04F}" destId="{1636863B-50C3-40C8-8B3C-8EEDE242953B}" srcOrd="0" destOrd="0" presId="urn:microsoft.com/office/officeart/2005/8/layout/orgChart1"/>
    <dgm:cxn modelId="{F79CDA7B-2CA5-43DC-B3EA-4AF10B940D79}" type="presOf" srcId="{2AC55C3C-542E-424C-A4DC-98C118530C21}" destId="{95C48692-D0FE-4914-84BE-DA97A7C086D5}" srcOrd="1" destOrd="0" presId="urn:microsoft.com/office/officeart/2005/8/layout/orgChart1"/>
    <dgm:cxn modelId="{AE4E427F-8402-43C2-B8A6-295BB9337096}" type="presOf" srcId="{3252F136-E253-4B98-B5AE-BEFC09792227}" destId="{45EA93FB-A758-4864-A3D3-2A822C50E1B3}" srcOrd="0" destOrd="0" presId="urn:microsoft.com/office/officeart/2005/8/layout/orgChart1"/>
    <dgm:cxn modelId="{8BFE0A83-82D6-4A20-9DBF-6B42DDD21FFF}" srcId="{5D40EA92-4933-4CB1-BDA3-4DCC3F0AE919}" destId="{033A3C54-81DD-42C5-B3AB-EDBAA60CFB54}" srcOrd="3" destOrd="0" parTransId="{37B856A5-CBC8-43C9-946C-03B7181D5F71}" sibTransId="{F7945AE2-AAC2-4D90-B98C-FA5B80F4DDE4}"/>
    <dgm:cxn modelId="{DD5DD384-E2FC-4EB5-97EC-794FBC090C47}" type="presOf" srcId="{E334A5EE-2591-4E4A-8D20-1E7FBD45C1C0}" destId="{B375410D-1B62-482C-8E41-7165B7D381E6}" srcOrd="0" destOrd="0" presId="urn:microsoft.com/office/officeart/2005/8/layout/orgChart1"/>
    <dgm:cxn modelId="{E9E03085-21DC-4058-BB2A-3051755A1662}" type="presOf" srcId="{56A6CE9E-C332-419E-8173-C9BFEC236B40}" destId="{E4B85D61-269F-4C95-ABDA-DABF0FFAB6C3}" srcOrd="0" destOrd="0" presId="urn:microsoft.com/office/officeart/2005/8/layout/orgChart1"/>
    <dgm:cxn modelId="{770DB985-C930-4919-9715-4E767B95CA2B}" type="presOf" srcId="{5FAD6348-9F3C-4432-B343-06ED329D246A}" destId="{8552AD23-2FE8-4083-801D-631ED794F19B}" srcOrd="1" destOrd="0" presId="urn:microsoft.com/office/officeart/2005/8/layout/orgChart1"/>
    <dgm:cxn modelId="{831BD08F-F88F-4F9F-8279-214E792A2D16}" type="presOf" srcId="{CC13DB03-B709-46F5-BFBB-6147DAE934DC}" destId="{D405EE9F-5EE3-4D34-AADD-7364CA891AFE}" srcOrd="0" destOrd="0" presId="urn:microsoft.com/office/officeart/2005/8/layout/orgChart1"/>
    <dgm:cxn modelId="{767D2191-E623-4549-AE84-9CED63F6F796}" type="presOf" srcId="{C260DEA8-AD08-40D8-A3BE-EA0382A615F0}" destId="{E4BE0B43-6AAD-4E7A-B82F-17BC73BDED5B}" srcOrd="0" destOrd="0" presId="urn:microsoft.com/office/officeart/2005/8/layout/orgChart1"/>
    <dgm:cxn modelId="{022A8695-1325-48C0-A12C-D7C125C657E9}" type="presOf" srcId="{49BD293A-7536-4714-9F3A-7C2BA6394F39}" destId="{94E03857-56B0-4218-A0F5-9424DD6F0117}" srcOrd="1" destOrd="0" presId="urn:microsoft.com/office/officeart/2005/8/layout/orgChart1"/>
    <dgm:cxn modelId="{420B11A1-9880-4671-B6BD-6D3D5A76CB15}" srcId="{CC13DB03-B709-46F5-BFBB-6147DAE934DC}" destId="{882D6568-E84D-433C-9162-A6660A857B08}" srcOrd="1" destOrd="0" parTransId="{6AAC17B5-1F0F-4E2C-B9F4-E918144F90C6}" sibTransId="{83758D86-0F14-4A24-A261-E6E9E1060466}"/>
    <dgm:cxn modelId="{76D913A4-437C-489F-9ABF-34EC97F24A22}" srcId="{E0B19A23-C586-4775-B760-684225FF8E85}" destId="{3BAF5A14-08E4-45F0-A4AC-B18A82636CAB}" srcOrd="1" destOrd="0" parTransId="{F775EB3F-1A11-4BAA-817A-FD59EB09732A}" sibTransId="{A3AA943A-9F8A-4641-8E47-1BD1B3245892}"/>
    <dgm:cxn modelId="{797389A6-FE27-4FD2-B0F2-A0682DEB3380}" type="presOf" srcId="{882D6568-E84D-433C-9162-A6660A857B08}" destId="{071993DB-848A-40DD-AF2A-6EDB32795731}" srcOrd="1" destOrd="0" presId="urn:microsoft.com/office/officeart/2005/8/layout/orgChart1"/>
    <dgm:cxn modelId="{C5DC47AF-D7DD-4EB5-A4D8-DE619EB79D99}" srcId="{033A3C54-81DD-42C5-B3AB-EDBAA60CFB54}" destId="{5FAD6348-9F3C-4432-B343-06ED329D246A}" srcOrd="0" destOrd="0" parTransId="{640FA8A9-6A68-48C2-9776-5C69C321920B}" sibTransId="{4B6FBC13-9D95-40D5-B1E0-9FAEE2DDB4E2}"/>
    <dgm:cxn modelId="{B64A83AF-8C81-4B94-864B-1D82CA88E41A}" type="presOf" srcId="{D362FD30-1BE6-4B0E-91FC-C89BD9C8621D}" destId="{0104AC60-E08B-4222-A496-33A598868D89}" srcOrd="0" destOrd="0" presId="urn:microsoft.com/office/officeart/2005/8/layout/orgChart1"/>
    <dgm:cxn modelId="{10652CB5-0158-4167-B9E0-03E77941B88E}" type="presOf" srcId="{8958C2A8-C08D-461D-AB5A-97416382AEF3}" destId="{98A6D3D1-302A-41AB-92CE-EF0CCDAFFE00}" srcOrd="1" destOrd="0" presId="urn:microsoft.com/office/officeart/2005/8/layout/orgChart1"/>
    <dgm:cxn modelId="{2817F9B5-B058-4A18-BF9D-6AF7ED9C52D4}" type="presOf" srcId="{9E4B549D-1462-432F-8465-C8EE89FF2EFC}" destId="{F576DF78-4ED3-4E96-B1CA-89AB640A96E3}" srcOrd="0" destOrd="0" presId="urn:microsoft.com/office/officeart/2005/8/layout/orgChart1"/>
    <dgm:cxn modelId="{35E2FBB5-0A32-44D6-A25B-58B1159B2B88}" type="presOf" srcId="{CD8A31CC-1EDA-4F0C-9EF2-9760F05BAF5C}" destId="{AA62CC85-EC02-4D6F-A8F9-A22BD9924D0D}" srcOrd="0" destOrd="0" presId="urn:microsoft.com/office/officeart/2005/8/layout/orgChart1"/>
    <dgm:cxn modelId="{E89948B8-7CC2-42D4-92B8-F9230DD5C67A}" type="presOf" srcId="{90B20C05-1DBD-4383-943F-E4EEADB5AE35}" destId="{BAD33679-9C49-434F-A7EB-ECD5612426BA}" srcOrd="1" destOrd="0" presId="urn:microsoft.com/office/officeart/2005/8/layout/orgChart1"/>
    <dgm:cxn modelId="{C34382BA-DD37-419C-B692-4A45E5FD224B}" srcId="{E0B19A23-C586-4775-B760-684225FF8E85}" destId="{8958C2A8-C08D-461D-AB5A-97416382AEF3}" srcOrd="0" destOrd="0" parTransId="{91E34671-9E45-457A-B8E4-2BE76FBAD374}" sibTransId="{342E38A7-B574-4A11-9658-4C418A46EB40}"/>
    <dgm:cxn modelId="{8058F3BA-7B9B-447E-863B-B1BD89432732}" srcId="{033A3C54-81DD-42C5-B3AB-EDBAA60CFB54}" destId="{C260DEA8-AD08-40D8-A3BE-EA0382A615F0}" srcOrd="1" destOrd="0" parTransId="{CD8A31CC-1EDA-4F0C-9EF2-9760F05BAF5C}" sibTransId="{49728890-46FB-4A28-8643-164D43584A8E}"/>
    <dgm:cxn modelId="{4A696EBE-4BE6-459D-B9F5-3B8CBA47B679}" type="presOf" srcId="{6AAC17B5-1F0F-4E2C-B9F4-E918144F90C6}" destId="{45775FAA-C20D-4F42-9AA1-9404A54CA2C1}" srcOrd="0" destOrd="0" presId="urn:microsoft.com/office/officeart/2005/8/layout/orgChart1"/>
    <dgm:cxn modelId="{375CAFC0-4818-4E24-B2EA-548BFDF1CC05}" type="presOf" srcId="{033A3C54-81DD-42C5-B3AB-EDBAA60CFB54}" destId="{E2CD9D90-F353-4544-9F7A-9BF4CAF0F3EA}" srcOrd="0" destOrd="0" presId="urn:microsoft.com/office/officeart/2005/8/layout/orgChart1"/>
    <dgm:cxn modelId="{FE7D1AC8-0D6C-4A98-9C7F-C10A3A35510D}" type="presOf" srcId="{5D40EA92-4933-4CB1-BDA3-4DCC3F0AE919}" destId="{8CD3C26A-B949-46D3-8941-5DBFE9DD6FF0}" srcOrd="1" destOrd="0" presId="urn:microsoft.com/office/officeart/2005/8/layout/orgChart1"/>
    <dgm:cxn modelId="{AF915ECA-7157-44A5-84BA-84BC359DDB46}" type="presOf" srcId="{B5AE4C24-EC71-46F3-BF63-B882EB8AD877}" destId="{EDB2EC3A-8A0E-42B4-BC24-118CF6B0DEC9}" srcOrd="0" destOrd="0" presId="urn:microsoft.com/office/officeart/2005/8/layout/orgChart1"/>
    <dgm:cxn modelId="{380851CB-62CE-4397-A04B-FD493AF9CD1F}" srcId="{CC13DB03-B709-46F5-BFBB-6147DAE934DC}" destId="{9E4B549D-1462-432F-8465-C8EE89FF2EFC}" srcOrd="3" destOrd="0" parTransId="{D4ABACAA-4999-45DF-B3B1-F13DA309B772}" sibTransId="{A34DD5CB-238C-4459-8676-4884C40500D3}"/>
    <dgm:cxn modelId="{51CB76CB-6266-4831-A022-F9F8FDBB258F}" type="presOf" srcId="{5D40EA92-4933-4CB1-BDA3-4DCC3F0AE919}" destId="{9859D60E-1189-48E0-A0CD-94CF2DC561AA}" srcOrd="0" destOrd="0" presId="urn:microsoft.com/office/officeart/2005/8/layout/orgChart1"/>
    <dgm:cxn modelId="{4C3E9ACE-1D4C-48DE-89E0-A36D05759C6A}" type="presOf" srcId="{E0B19A23-C586-4775-B760-684225FF8E85}" destId="{7E07991C-7ACA-45A5-9139-032786F221F5}" srcOrd="0" destOrd="0" presId="urn:microsoft.com/office/officeart/2005/8/layout/orgChart1"/>
    <dgm:cxn modelId="{A58C30D1-8B78-4E24-BE85-F1DD5AC68FC7}" type="presOf" srcId="{04043F19-3342-4EF8-B631-FC0CABADA49B}" destId="{929AA891-E146-4EDC-993E-597D6898AAB7}" srcOrd="0" destOrd="0" presId="urn:microsoft.com/office/officeart/2005/8/layout/orgChart1"/>
    <dgm:cxn modelId="{584B4DDB-BA42-48CD-935E-BEB3008A62DD}" srcId="{5D40EA92-4933-4CB1-BDA3-4DCC3F0AE919}" destId="{CC13DB03-B709-46F5-BFBB-6147DAE934DC}" srcOrd="2" destOrd="0" parTransId="{4FB529E1-C9E1-4645-8466-F1394BBFA2FE}" sibTransId="{90DC580D-8BB8-4E4D-8EC8-60BE6B70EA0D}"/>
    <dgm:cxn modelId="{81505ADC-1BE1-4EDD-8576-3B2F82866930}" srcId="{033A3C54-81DD-42C5-B3AB-EDBAA60CFB54}" destId="{10CC3693-3D88-4546-9A3E-02B20CE92804}" srcOrd="3" destOrd="0" parTransId="{E334A5EE-2591-4E4A-8D20-1E7FBD45C1C0}" sibTransId="{DB2A118A-218B-45B8-8A77-49498D9D8450}"/>
    <dgm:cxn modelId="{2EDD58E0-0C34-4D98-B440-17ED2D69EF8B}" srcId="{CCDC744A-25F5-4B45-8CA7-6D4C7DAE1C0F}" destId="{5D40EA92-4933-4CB1-BDA3-4DCC3F0AE919}" srcOrd="0" destOrd="0" parTransId="{87528AD7-A90D-4008-B29D-517AE6789B60}" sibTransId="{7DEE6330-DF47-456E-8E25-AB27E9F7BB84}"/>
    <dgm:cxn modelId="{AB737EE1-4A35-4AAD-9494-42AE89BC09C2}" type="presOf" srcId="{03B8E314-70D0-4343-886C-9BB5E3AC01D5}" destId="{0A81B686-BFFF-4008-839C-4313947694AD}" srcOrd="1" destOrd="0" presId="urn:microsoft.com/office/officeart/2005/8/layout/orgChart1"/>
    <dgm:cxn modelId="{C7C075F4-9318-4CE4-B703-6F2168045560}" type="presOf" srcId="{5F13CDA5-2D02-4461-86D7-EAD4F1F26C8D}" destId="{64DACDBC-17F9-4636-A0BF-9F2BFB242F01}" srcOrd="0" destOrd="0" presId="urn:microsoft.com/office/officeart/2005/8/layout/orgChart1"/>
    <dgm:cxn modelId="{1B8619FA-A671-48DA-8749-F1BF9F4F6A26}" type="presOf" srcId="{3F432C7F-6E30-4954-933C-A8A8FBF7B492}" destId="{E663539A-B6F5-4BBF-B2F4-3A9AB8902D1E}" srcOrd="0" destOrd="0" presId="urn:microsoft.com/office/officeart/2005/8/layout/orgChart1"/>
    <dgm:cxn modelId="{A92250FA-9A00-4FFD-A3BF-FA4F80F7FBA5}" type="presOf" srcId="{8958C2A8-C08D-461D-AB5A-97416382AEF3}" destId="{29CC5A12-0C30-4B37-B9DE-5B77D8336635}" srcOrd="0" destOrd="0" presId="urn:microsoft.com/office/officeart/2005/8/layout/orgChart1"/>
    <dgm:cxn modelId="{E3D62EFC-5F77-41E1-AEAB-B4934D0B8853}" srcId="{CC13DB03-B709-46F5-BFBB-6147DAE934DC}" destId="{BFF3D02F-B6DD-4A83-BF8B-D1F7C317ACBA}" srcOrd="2" destOrd="0" parTransId="{56A6CE9E-C332-419E-8173-C9BFEC236B40}" sibTransId="{32137A28-4674-4280-ABA1-00D3DCC6BC01}"/>
    <dgm:cxn modelId="{204777FC-7CBC-4C7E-B87B-4CDD3555F804}" type="presOf" srcId="{4FB529E1-C9E1-4645-8466-F1394BBFA2FE}" destId="{28D5F223-448D-4E1D-A377-EE9FB6DD40D9}" srcOrd="0" destOrd="0" presId="urn:microsoft.com/office/officeart/2005/8/layout/orgChart1"/>
    <dgm:cxn modelId="{239129FE-8DED-4608-A113-53B35A508058}" srcId="{5D40EA92-4933-4CB1-BDA3-4DCC3F0AE919}" destId="{49BD293A-7536-4714-9F3A-7C2BA6394F39}" srcOrd="0" destOrd="0" parTransId="{9FCB1920-191B-4F5A-AD1C-73017B518551}" sibTransId="{92F82297-31F0-4A3A-A193-06A03513648B}"/>
    <dgm:cxn modelId="{3AD4947A-B94D-448F-B5E6-E605BAED44F7}" type="presParOf" srcId="{45DDBFC7-D566-408A-8BBE-6DD893A6E68A}" destId="{C07071EE-6DEE-40C3-A32D-9715729EAD32}" srcOrd="0" destOrd="0" presId="urn:microsoft.com/office/officeart/2005/8/layout/orgChart1"/>
    <dgm:cxn modelId="{74D00A25-F2ED-419E-878D-9B55250AE53E}" type="presParOf" srcId="{C07071EE-6DEE-40C3-A32D-9715729EAD32}" destId="{9D18CB18-344D-4056-95A9-7D90F31B0787}" srcOrd="0" destOrd="0" presId="urn:microsoft.com/office/officeart/2005/8/layout/orgChart1"/>
    <dgm:cxn modelId="{3834F0C5-DAB5-429B-8881-70BC1FBED302}" type="presParOf" srcId="{9D18CB18-344D-4056-95A9-7D90F31B0787}" destId="{9859D60E-1189-48E0-A0CD-94CF2DC561AA}" srcOrd="0" destOrd="0" presId="urn:microsoft.com/office/officeart/2005/8/layout/orgChart1"/>
    <dgm:cxn modelId="{767D24A4-DFAE-4E3C-8457-7D631A08EC3C}" type="presParOf" srcId="{9D18CB18-344D-4056-95A9-7D90F31B0787}" destId="{8CD3C26A-B949-46D3-8941-5DBFE9DD6FF0}" srcOrd="1" destOrd="0" presId="urn:microsoft.com/office/officeart/2005/8/layout/orgChart1"/>
    <dgm:cxn modelId="{4D3EE480-8779-4D20-A041-724B4D0CFAEB}" type="presParOf" srcId="{C07071EE-6DEE-40C3-A32D-9715729EAD32}" destId="{85479B00-1644-48DA-91A2-9EEB08B4D63B}" srcOrd="1" destOrd="0" presId="urn:microsoft.com/office/officeart/2005/8/layout/orgChart1"/>
    <dgm:cxn modelId="{E4776642-551E-4C1F-96CD-36A4F000425F}" type="presParOf" srcId="{85479B00-1644-48DA-91A2-9EEB08B4D63B}" destId="{0CD7E7F8-AFA4-486A-B175-8B75F67A647B}" srcOrd="0" destOrd="0" presId="urn:microsoft.com/office/officeart/2005/8/layout/orgChart1"/>
    <dgm:cxn modelId="{742A231C-C94C-44ED-A710-374A6889E088}" type="presParOf" srcId="{85479B00-1644-48DA-91A2-9EEB08B4D63B}" destId="{894075C1-542C-40D6-8F68-AF5F024AA01A}" srcOrd="1" destOrd="0" presId="urn:microsoft.com/office/officeart/2005/8/layout/orgChart1"/>
    <dgm:cxn modelId="{5A82AA5C-EE34-47EA-8A41-D2A6876DD9DF}" type="presParOf" srcId="{894075C1-542C-40D6-8F68-AF5F024AA01A}" destId="{81319B6E-5E47-40F9-B428-DC67E80109E4}" srcOrd="0" destOrd="0" presId="urn:microsoft.com/office/officeart/2005/8/layout/orgChart1"/>
    <dgm:cxn modelId="{A61AAC79-0A0B-4D07-B79C-5B85E9B5DC23}" type="presParOf" srcId="{81319B6E-5E47-40F9-B428-DC67E80109E4}" destId="{3D1E5AE6-BFB7-4E65-8DD7-B2E95C40C076}" srcOrd="0" destOrd="0" presId="urn:microsoft.com/office/officeart/2005/8/layout/orgChart1"/>
    <dgm:cxn modelId="{65522F1B-3FEB-4F1D-9617-4D1BDFEFC916}" type="presParOf" srcId="{81319B6E-5E47-40F9-B428-DC67E80109E4}" destId="{94E03857-56B0-4218-A0F5-9424DD6F0117}" srcOrd="1" destOrd="0" presId="urn:microsoft.com/office/officeart/2005/8/layout/orgChart1"/>
    <dgm:cxn modelId="{A869D77F-7A92-4589-8140-90240ADFB294}" type="presParOf" srcId="{894075C1-542C-40D6-8F68-AF5F024AA01A}" destId="{D3260079-BE77-4E65-B128-CE1D93494549}" srcOrd="1" destOrd="0" presId="urn:microsoft.com/office/officeart/2005/8/layout/orgChart1"/>
    <dgm:cxn modelId="{CB7B986B-1369-4D88-B398-95A67C313E1A}" type="presParOf" srcId="{D3260079-BE77-4E65-B128-CE1D93494549}" destId="{45EA93FB-A758-4864-A3D3-2A822C50E1B3}" srcOrd="0" destOrd="0" presId="urn:microsoft.com/office/officeart/2005/8/layout/orgChart1"/>
    <dgm:cxn modelId="{A9CE0774-918F-4306-A210-950587313DAE}" type="presParOf" srcId="{D3260079-BE77-4E65-B128-CE1D93494549}" destId="{BEFA53B3-4F97-4802-ACC5-7678EA36A3D2}" srcOrd="1" destOrd="0" presId="urn:microsoft.com/office/officeart/2005/8/layout/orgChart1"/>
    <dgm:cxn modelId="{1FA7191F-12AF-45A9-A94B-66ED6BBC7262}" type="presParOf" srcId="{BEFA53B3-4F97-4802-ACC5-7678EA36A3D2}" destId="{16CB538C-7B0E-4618-9696-041C893BCD6F}" srcOrd="0" destOrd="0" presId="urn:microsoft.com/office/officeart/2005/8/layout/orgChart1"/>
    <dgm:cxn modelId="{3C8813D0-1BB4-448C-A0F9-C21EAA941B78}" type="presParOf" srcId="{16CB538C-7B0E-4618-9696-041C893BCD6F}" destId="{8D704367-D3A1-400C-B204-93AA6E500207}" srcOrd="0" destOrd="0" presId="urn:microsoft.com/office/officeart/2005/8/layout/orgChart1"/>
    <dgm:cxn modelId="{1CEAECBA-91D5-4779-ADE9-2CD2565B1A5F}" type="presParOf" srcId="{16CB538C-7B0E-4618-9696-041C893BCD6F}" destId="{BAD33679-9C49-434F-A7EB-ECD5612426BA}" srcOrd="1" destOrd="0" presId="urn:microsoft.com/office/officeart/2005/8/layout/orgChart1"/>
    <dgm:cxn modelId="{88E4C932-DDDF-4955-BE82-F51735BC04AD}" type="presParOf" srcId="{BEFA53B3-4F97-4802-ACC5-7678EA36A3D2}" destId="{CD984DF9-170E-4F12-BDE9-8731A3CB6E79}" srcOrd="1" destOrd="0" presId="urn:microsoft.com/office/officeart/2005/8/layout/orgChart1"/>
    <dgm:cxn modelId="{E5188C66-FED8-439A-8FEA-79A6557E0BF7}" type="presParOf" srcId="{BEFA53B3-4F97-4802-ACC5-7678EA36A3D2}" destId="{F54C4946-EDF8-439C-8D75-D3BDEE4FD483}" srcOrd="2" destOrd="0" presId="urn:microsoft.com/office/officeart/2005/8/layout/orgChart1"/>
    <dgm:cxn modelId="{AB4DE1A3-1515-4FC7-BD8B-FCD9EB68AB41}" type="presParOf" srcId="{D3260079-BE77-4E65-B128-CE1D93494549}" destId="{64DACDBC-17F9-4636-A0BF-9F2BFB242F01}" srcOrd="2" destOrd="0" presId="urn:microsoft.com/office/officeart/2005/8/layout/orgChart1"/>
    <dgm:cxn modelId="{2970A219-D6F5-4C3C-8255-C4076D23F642}" type="presParOf" srcId="{D3260079-BE77-4E65-B128-CE1D93494549}" destId="{33E673BF-8679-4055-91D9-A0CE0E369E48}" srcOrd="3" destOrd="0" presId="urn:microsoft.com/office/officeart/2005/8/layout/orgChart1"/>
    <dgm:cxn modelId="{720A1548-EC2A-4A3D-87FE-A07FAD135FC3}" type="presParOf" srcId="{33E673BF-8679-4055-91D9-A0CE0E369E48}" destId="{1742EA23-0643-4063-97A4-2BD7779A1936}" srcOrd="0" destOrd="0" presId="urn:microsoft.com/office/officeart/2005/8/layout/orgChart1"/>
    <dgm:cxn modelId="{1D85F2CC-EF7C-4822-89DE-6428072AFAB5}" type="presParOf" srcId="{1742EA23-0643-4063-97A4-2BD7779A1936}" destId="{0104AC60-E08B-4222-A496-33A598868D89}" srcOrd="0" destOrd="0" presId="urn:microsoft.com/office/officeart/2005/8/layout/orgChart1"/>
    <dgm:cxn modelId="{9FF84BF8-D3B1-407E-A1B8-C9E3661E21CB}" type="presParOf" srcId="{1742EA23-0643-4063-97A4-2BD7779A1936}" destId="{1661353A-2EE6-4EB5-8408-6996BD49504E}" srcOrd="1" destOrd="0" presId="urn:microsoft.com/office/officeart/2005/8/layout/orgChart1"/>
    <dgm:cxn modelId="{19E1D043-3C52-455B-8D12-553963F764DB}" type="presParOf" srcId="{33E673BF-8679-4055-91D9-A0CE0E369E48}" destId="{4183693A-C1FE-409B-B9C7-CE212CCBE3D9}" srcOrd="1" destOrd="0" presId="urn:microsoft.com/office/officeart/2005/8/layout/orgChart1"/>
    <dgm:cxn modelId="{521FC1B3-83FD-41A0-9951-8AD0C3C3E177}" type="presParOf" srcId="{33E673BF-8679-4055-91D9-A0CE0E369E48}" destId="{9A7A714C-24FA-4CEB-9055-8134DEFD0FE7}" srcOrd="2" destOrd="0" presId="urn:microsoft.com/office/officeart/2005/8/layout/orgChart1"/>
    <dgm:cxn modelId="{B749EC17-4ECE-4BE9-B376-E1EE7FC14A77}" type="presParOf" srcId="{894075C1-542C-40D6-8F68-AF5F024AA01A}" destId="{5DC6A903-9439-4BCF-BFD9-61C51C23A7C0}" srcOrd="2" destOrd="0" presId="urn:microsoft.com/office/officeart/2005/8/layout/orgChart1"/>
    <dgm:cxn modelId="{FE76929B-24C7-4EC8-9160-82A3B3306451}" type="presParOf" srcId="{85479B00-1644-48DA-91A2-9EEB08B4D63B}" destId="{82B6D5D3-A4D1-48B7-A3BD-F09BC5AB3300}" srcOrd="2" destOrd="0" presId="urn:microsoft.com/office/officeart/2005/8/layout/orgChart1"/>
    <dgm:cxn modelId="{35B73194-F7F9-48FB-8545-6C3A99F260F4}" type="presParOf" srcId="{85479B00-1644-48DA-91A2-9EEB08B4D63B}" destId="{BC00F120-FA92-4C5B-ABF6-481DEC736E32}" srcOrd="3" destOrd="0" presId="urn:microsoft.com/office/officeart/2005/8/layout/orgChart1"/>
    <dgm:cxn modelId="{D453BC7C-8541-4DE4-8DB3-039DB746DDB4}" type="presParOf" srcId="{BC00F120-FA92-4C5B-ABF6-481DEC736E32}" destId="{29CF1238-F580-4D41-83CD-4F07908BA03E}" srcOrd="0" destOrd="0" presId="urn:microsoft.com/office/officeart/2005/8/layout/orgChart1"/>
    <dgm:cxn modelId="{A6CA65C9-2B30-4DD2-971C-D1BE5708EAB6}" type="presParOf" srcId="{29CF1238-F580-4D41-83CD-4F07908BA03E}" destId="{7E07991C-7ACA-45A5-9139-032786F221F5}" srcOrd="0" destOrd="0" presId="urn:microsoft.com/office/officeart/2005/8/layout/orgChart1"/>
    <dgm:cxn modelId="{4412620A-DEFC-4342-BDBF-3541D4702ED4}" type="presParOf" srcId="{29CF1238-F580-4D41-83CD-4F07908BA03E}" destId="{612FDF39-668B-455B-957B-748E990116E7}" srcOrd="1" destOrd="0" presId="urn:microsoft.com/office/officeart/2005/8/layout/orgChart1"/>
    <dgm:cxn modelId="{FCF5648D-535D-43B1-9C66-E8686E052445}" type="presParOf" srcId="{BC00F120-FA92-4C5B-ABF6-481DEC736E32}" destId="{A4877D1F-C90B-46BB-A740-C2CE3DF38475}" srcOrd="1" destOrd="0" presId="urn:microsoft.com/office/officeart/2005/8/layout/orgChart1"/>
    <dgm:cxn modelId="{04E35232-1565-495A-9630-2976486EB585}" type="presParOf" srcId="{A4877D1F-C90B-46BB-A740-C2CE3DF38475}" destId="{10BBFF63-0D82-4AAC-BEED-AB139844080F}" srcOrd="0" destOrd="0" presId="urn:microsoft.com/office/officeart/2005/8/layout/orgChart1"/>
    <dgm:cxn modelId="{FD9C0D4E-9F26-420C-B1D4-EA87BE6CBDE9}" type="presParOf" srcId="{A4877D1F-C90B-46BB-A740-C2CE3DF38475}" destId="{9E2CBF4B-D0B8-4EBB-B015-E56B55C298AB}" srcOrd="1" destOrd="0" presId="urn:microsoft.com/office/officeart/2005/8/layout/orgChart1"/>
    <dgm:cxn modelId="{F6AC10E0-341C-4FD6-A9D9-D5364B2865F8}" type="presParOf" srcId="{9E2CBF4B-D0B8-4EBB-B015-E56B55C298AB}" destId="{C85842C5-DF50-48BB-B1DE-7A892580D2D0}" srcOrd="0" destOrd="0" presId="urn:microsoft.com/office/officeart/2005/8/layout/orgChart1"/>
    <dgm:cxn modelId="{0E95015D-E7A1-48C4-AEBC-6F6AD8754B9F}" type="presParOf" srcId="{C85842C5-DF50-48BB-B1DE-7A892580D2D0}" destId="{29CC5A12-0C30-4B37-B9DE-5B77D8336635}" srcOrd="0" destOrd="0" presId="urn:microsoft.com/office/officeart/2005/8/layout/orgChart1"/>
    <dgm:cxn modelId="{E6EF2D78-2C05-43FC-8672-7A6E1F408BF8}" type="presParOf" srcId="{C85842C5-DF50-48BB-B1DE-7A892580D2D0}" destId="{98A6D3D1-302A-41AB-92CE-EF0CCDAFFE00}" srcOrd="1" destOrd="0" presId="urn:microsoft.com/office/officeart/2005/8/layout/orgChart1"/>
    <dgm:cxn modelId="{A645DC06-D3D9-406A-A4D3-759ABFAC137A}" type="presParOf" srcId="{9E2CBF4B-D0B8-4EBB-B015-E56B55C298AB}" destId="{D99538F8-2972-4E1A-8357-00646E2E0F56}" srcOrd="1" destOrd="0" presId="urn:microsoft.com/office/officeart/2005/8/layout/orgChart1"/>
    <dgm:cxn modelId="{ECFEEDC0-44E7-46DA-BA19-552CA3188866}" type="presParOf" srcId="{9E2CBF4B-D0B8-4EBB-B015-E56B55C298AB}" destId="{BE3D38DB-FB53-4CDB-B926-FBF5F2E60254}" srcOrd="2" destOrd="0" presId="urn:microsoft.com/office/officeart/2005/8/layout/orgChart1"/>
    <dgm:cxn modelId="{DACC6E2A-6B40-4D55-8497-4547986D8185}" type="presParOf" srcId="{A4877D1F-C90B-46BB-A740-C2CE3DF38475}" destId="{7A144219-3C48-4795-B025-DCCD88C427EA}" srcOrd="2" destOrd="0" presId="urn:microsoft.com/office/officeart/2005/8/layout/orgChart1"/>
    <dgm:cxn modelId="{7D7C137C-EE4B-4003-A8E3-D2834000521F}" type="presParOf" srcId="{A4877D1F-C90B-46BB-A740-C2CE3DF38475}" destId="{F221046F-4DAF-4EC2-A041-01F33AA5CF8B}" srcOrd="3" destOrd="0" presId="urn:microsoft.com/office/officeart/2005/8/layout/orgChart1"/>
    <dgm:cxn modelId="{7A2B2E23-72F1-4675-A226-A82F986FBE0A}" type="presParOf" srcId="{F221046F-4DAF-4EC2-A041-01F33AA5CF8B}" destId="{3BF5DD3C-D36E-45FD-9AEC-C1211AAD709F}" srcOrd="0" destOrd="0" presId="urn:microsoft.com/office/officeart/2005/8/layout/orgChart1"/>
    <dgm:cxn modelId="{3EFDD019-FF44-4ADD-AE0E-2BF5E5264E40}" type="presParOf" srcId="{3BF5DD3C-D36E-45FD-9AEC-C1211AAD709F}" destId="{9C67AC19-0668-49C4-B8C0-3F9BBBB28B6F}" srcOrd="0" destOrd="0" presId="urn:microsoft.com/office/officeart/2005/8/layout/orgChart1"/>
    <dgm:cxn modelId="{95E87099-D25D-406F-9419-A73B9FBE060F}" type="presParOf" srcId="{3BF5DD3C-D36E-45FD-9AEC-C1211AAD709F}" destId="{F1DDB577-870C-4E69-AD6A-42A6A6DC5E3F}" srcOrd="1" destOrd="0" presId="urn:microsoft.com/office/officeart/2005/8/layout/orgChart1"/>
    <dgm:cxn modelId="{075D3E2E-BF36-435F-A070-3CC47EA4EB43}" type="presParOf" srcId="{F221046F-4DAF-4EC2-A041-01F33AA5CF8B}" destId="{B40621B1-C8E0-4ABA-8033-092B36E73FCD}" srcOrd="1" destOrd="0" presId="urn:microsoft.com/office/officeart/2005/8/layout/orgChart1"/>
    <dgm:cxn modelId="{54DD99AA-4997-4B58-A463-6BF025A63590}" type="presParOf" srcId="{F221046F-4DAF-4EC2-A041-01F33AA5CF8B}" destId="{D88D4CA8-621B-47CE-81C0-1A562ED57B27}" srcOrd="2" destOrd="0" presId="urn:microsoft.com/office/officeart/2005/8/layout/orgChart1"/>
    <dgm:cxn modelId="{CF4BA8D9-BEDA-4A82-B6B8-5C5D01D1FBAF}" type="presParOf" srcId="{A4877D1F-C90B-46BB-A740-C2CE3DF38475}" destId="{1636863B-50C3-40C8-8B3C-8EEDE242953B}" srcOrd="4" destOrd="0" presId="urn:microsoft.com/office/officeart/2005/8/layout/orgChart1"/>
    <dgm:cxn modelId="{C31F3C30-5230-436A-8F7E-EAA4D8F88768}" type="presParOf" srcId="{A4877D1F-C90B-46BB-A740-C2CE3DF38475}" destId="{1EDC398C-FA12-478C-97E6-2FEF22A94F6A}" srcOrd="5" destOrd="0" presId="urn:microsoft.com/office/officeart/2005/8/layout/orgChart1"/>
    <dgm:cxn modelId="{CFEFA948-4975-467F-BAD1-43F6D272CA90}" type="presParOf" srcId="{1EDC398C-FA12-478C-97E6-2FEF22A94F6A}" destId="{5A4622DB-D1A1-4010-8747-C61F91B84E9D}" srcOrd="0" destOrd="0" presId="urn:microsoft.com/office/officeart/2005/8/layout/orgChart1"/>
    <dgm:cxn modelId="{13ABCCC4-AB7D-4F13-9CE9-6FCEB9B04A5F}" type="presParOf" srcId="{5A4622DB-D1A1-4010-8747-C61F91B84E9D}" destId="{929AA891-E146-4EDC-993E-597D6898AAB7}" srcOrd="0" destOrd="0" presId="urn:microsoft.com/office/officeart/2005/8/layout/orgChart1"/>
    <dgm:cxn modelId="{9421772C-CAA1-47FA-8ED8-B19005E1D19D}" type="presParOf" srcId="{5A4622DB-D1A1-4010-8747-C61F91B84E9D}" destId="{1CC37EC1-E969-441D-94D8-C00850B0701A}" srcOrd="1" destOrd="0" presId="urn:microsoft.com/office/officeart/2005/8/layout/orgChart1"/>
    <dgm:cxn modelId="{8105A8A7-556E-47D1-89C5-4D8292AEB026}" type="presParOf" srcId="{1EDC398C-FA12-478C-97E6-2FEF22A94F6A}" destId="{96A92930-A191-4329-BE32-46943614BB53}" srcOrd="1" destOrd="0" presId="urn:microsoft.com/office/officeart/2005/8/layout/orgChart1"/>
    <dgm:cxn modelId="{40033CC6-ED78-4879-B6DB-7AEA45696543}" type="presParOf" srcId="{1EDC398C-FA12-478C-97E6-2FEF22A94F6A}" destId="{312C7CEF-4617-4A69-8CFA-831231978F6D}" srcOrd="2" destOrd="0" presId="urn:microsoft.com/office/officeart/2005/8/layout/orgChart1"/>
    <dgm:cxn modelId="{BA17C909-1D27-4BD0-9660-6D93D50A946F}" type="presParOf" srcId="{BC00F120-FA92-4C5B-ABF6-481DEC736E32}" destId="{F3293BBB-9B9F-4F23-825D-1DB4E5E4D83E}" srcOrd="2" destOrd="0" presId="urn:microsoft.com/office/officeart/2005/8/layout/orgChart1"/>
    <dgm:cxn modelId="{68B87CB8-DDA1-4C41-9BBD-36418CDDDABD}" type="presParOf" srcId="{85479B00-1644-48DA-91A2-9EEB08B4D63B}" destId="{28D5F223-448D-4E1D-A377-EE9FB6DD40D9}" srcOrd="4" destOrd="0" presId="urn:microsoft.com/office/officeart/2005/8/layout/orgChart1"/>
    <dgm:cxn modelId="{6285AC89-CA19-4C8C-A17E-3382655B79A9}" type="presParOf" srcId="{85479B00-1644-48DA-91A2-9EEB08B4D63B}" destId="{94682978-5072-4E68-B60E-3670FCAFB52C}" srcOrd="5" destOrd="0" presId="urn:microsoft.com/office/officeart/2005/8/layout/orgChart1"/>
    <dgm:cxn modelId="{9623A3B3-A249-4889-948F-70CD8573D887}" type="presParOf" srcId="{94682978-5072-4E68-B60E-3670FCAFB52C}" destId="{FCDD077F-7F49-465F-9D23-08DDADE51274}" srcOrd="0" destOrd="0" presId="urn:microsoft.com/office/officeart/2005/8/layout/orgChart1"/>
    <dgm:cxn modelId="{9619962C-34B4-49CA-9612-78A8BA0B164F}" type="presParOf" srcId="{FCDD077F-7F49-465F-9D23-08DDADE51274}" destId="{D405EE9F-5EE3-4D34-AADD-7364CA891AFE}" srcOrd="0" destOrd="0" presId="urn:microsoft.com/office/officeart/2005/8/layout/orgChart1"/>
    <dgm:cxn modelId="{A802E57D-8D5B-4BBE-BB88-30EE7726A18C}" type="presParOf" srcId="{FCDD077F-7F49-465F-9D23-08DDADE51274}" destId="{F8384471-A79C-4A34-B9E8-C4EFC6040917}" srcOrd="1" destOrd="0" presId="urn:microsoft.com/office/officeart/2005/8/layout/orgChart1"/>
    <dgm:cxn modelId="{D1B16991-9BA6-4EB7-9CDF-7B5990775453}" type="presParOf" srcId="{94682978-5072-4E68-B60E-3670FCAFB52C}" destId="{A1C525F4-85E8-48BB-8D64-8A981FF5FA13}" srcOrd="1" destOrd="0" presId="urn:microsoft.com/office/officeart/2005/8/layout/orgChart1"/>
    <dgm:cxn modelId="{12A73947-954D-49D9-92D1-387A36861A5F}" type="presParOf" srcId="{A1C525F4-85E8-48BB-8D64-8A981FF5FA13}" destId="{F23640DD-7370-40B2-A936-740325030EAB}" srcOrd="0" destOrd="0" presId="urn:microsoft.com/office/officeart/2005/8/layout/orgChart1"/>
    <dgm:cxn modelId="{8F6D728F-C788-43DC-9F0F-A402675F1641}" type="presParOf" srcId="{A1C525F4-85E8-48BB-8D64-8A981FF5FA13}" destId="{52922543-56FE-4A37-B349-2726AFC579B2}" srcOrd="1" destOrd="0" presId="urn:microsoft.com/office/officeart/2005/8/layout/orgChart1"/>
    <dgm:cxn modelId="{DA7A53E8-2A74-4758-BECE-1E7E8EE9E8A8}" type="presParOf" srcId="{52922543-56FE-4A37-B349-2726AFC579B2}" destId="{DC286C96-0CCC-4ED6-891D-C67835EFB78A}" srcOrd="0" destOrd="0" presId="urn:microsoft.com/office/officeart/2005/8/layout/orgChart1"/>
    <dgm:cxn modelId="{EB9C0256-4BFC-4047-AE26-6EC394BB9C01}" type="presParOf" srcId="{DC286C96-0CCC-4ED6-891D-C67835EFB78A}" destId="{AC57ACC3-DEE2-4FDB-92DA-61F41CD322B7}" srcOrd="0" destOrd="0" presId="urn:microsoft.com/office/officeart/2005/8/layout/orgChart1"/>
    <dgm:cxn modelId="{8A109578-670D-4DF4-92EC-BFF199C22998}" type="presParOf" srcId="{DC286C96-0CCC-4ED6-891D-C67835EFB78A}" destId="{95C48692-D0FE-4914-84BE-DA97A7C086D5}" srcOrd="1" destOrd="0" presId="urn:microsoft.com/office/officeart/2005/8/layout/orgChart1"/>
    <dgm:cxn modelId="{FDF3B520-5AD4-40BD-B5CA-E078367B875F}" type="presParOf" srcId="{52922543-56FE-4A37-B349-2726AFC579B2}" destId="{E9588D8B-B7E0-48C2-A5B4-B4181B0ED0DE}" srcOrd="1" destOrd="0" presId="urn:microsoft.com/office/officeart/2005/8/layout/orgChart1"/>
    <dgm:cxn modelId="{CBD73D8B-DAB2-4872-AF62-8E27262E3F34}" type="presParOf" srcId="{52922543-56FE-4A37-B349-2726AFC579B2}" destId="{4D3CDC3B-54E5-409F-BB74-AD86E574DB0F}" srcOrd="2" destOrd="0" presId="urn:microsoft.com/office/officeart/2005/8/layout/orgChart1"/>
    <dgm:cxn modelId="{21C81747-884E-4DA1-A51E-924A08BB68A6}" type="presParOf" srcId="{A1C525F4-85E8-48BB-8D64-8A981FF5FA13}" destId="{45775FAA-C20D-4F42-9AA1-9404A54CA2C1}" srcOrd="2" destOrd="0" presId="urn:microsoft.com/office/officeart/2005/8/layout/orgChart1"/>
    <dgm:cxn modelId="{CCBE58E9-93BF-4287-9250-4D33BD78D161}" type="presParOf" srcId="{A1C525F4-85E8-48BB-8D64-8A981FF5FA13}" destId="{56BD4565-240E-4C19-9ACC-F44EE0C95F7C}" srcOrd="3" destOrd="0" presId="urn:microsoft.com/office/officeart/2005/8/layout/orgChart1"/>
    <dgm:cxn modelId="{7C67FCEE-96B0-4A60-B181-ED3235D6D587}" type="presParOf" srcId="{56BD4565-240E-4C19-9ACC-F44EE0C95F7C}" destId="{7BF5D5BB-7926-4FBE-BD34-5AE6E8AF09EC}" srcOrd="0" destOrd="0" presId="urn:microsoft.com/office/officeart/2005/8/layout/orgChart1"/>
    <dgm:cxn modelId="{36D6FF62-2D15-4C85-9374-BA844043D148}" type="presParOf" srcId="{7BF5D5BB-7926-4FBE-BD34-5AE6E8AF09EC}" destId="{3D95F259-EE98-4D70-9EA6-3F970986792A}" srcOrd="0" destOrd="0" presId="urn:microsoft.com/office/officeart/2005/8/layout/orgChart1"/>
    <dgm:cxn modelId="{140BEBB7-6AED-4DE9-BF8B-7C2D024FEBFC}" type="presParOf" srcId="{7BF5D5BB-7926-4FBE-BD34-5AE6E8AF09EC}" destId="{071993DB-848A-40DD-AF2A-6EDB32795731}" srcOrd="1" destOrd="0" presId="urn:microsoft.com/office/officeart/2005/8/layout/orgChart1"/>
    <dgm:cxn modelId="{A3DC1115-00E6-46FB-8784-6F07191BB55B}" type="presParOf" srcId="{56BD4565-240E-4C19-9ACC-F44EE0C95F7C}" destId="{E56A11F6-6BCA-4725-88DF-A0858C987DCE}" srcOrd="1" destOrd="0" presId="urn:microsoft.com/office/officeart/2005/8/layout/orgChart1"/>
    <dgm:cxn modelId="{990DB88C-5EDE-46AC-9455-3BD27EC8104B}" type="presParOf" srcId="{56BD4565-240E-4C19-9ACC-F44EE0C95F7C}" destId="{9B05413E-8C1A-4405-88D3-62D36A19A5EF}" srcOrd="2" destOrd="0" presId="urn:microsoft.com/office/officeart/2005/8/layout/orgChart1"/>
    <dgm:cxn modelId="{18E9FB8D-AD3B-4A89-8C5A-F9A5104FB69F}" type="presParOf" srcId="{A1C525F4-85E8-48BB-8D64-8A981FF5FA13}" destId="{E4B85D61-269F-4C95-ABDA-DABF0FFAB6C3}" srcOrd="4" destOrd="0" presId="urn:microsoft.com/office/officeart/2005/8/layout/orgChart1"/>
    <dgm:cxn modelId="{CA4673DA-33A0-46FF-945B-599FDA8ACB2C}" type="presParOf" srcId="{A1C525F4-85E8-48BB-8D64-8A981FF5FA13}" destId="{A4F349BE-CE5B-4291-82AF-9CE1C1F9628B}" srcOrd="5" destOrd="0" presId="urn:microsoft.com/office/officeart/2005/8/layout/orgChart1"/>
    <dgm:cxn modelId="{1B3A23E7-14E4-4E9E-907E-10DBA3955095}" type="presParOf" srcId="{A4F349BE-CE5B-4291-82AF-9CE1C1F9628B}" destId="{C7AD7731-F3E4-4534-BECE-62B9ADD72E17}" srcOrd="0" destOrd="0" presId="urn:microsoft.com/office/officeart/2005/8/layout/orgChart1"/>
    <dgm:cxn modelId="{939E59FE-75EF-4461-A8AC-D3FC0ABBC31A}" type="presParOf" srcId="{C7AD7731-F3E4-4534-BECE-62B9ADD72E17}" destId="{E59A95F4-A083-4524-87FD-E3F080C903D4}" srcOrd="0" destOrd="0" presId="urn:microsoft.com/office/officeart/2005/8/layout/orgChart1"/>
    <dgm:cxn modelId="{64633D95-2A30-420A-B362-4D074EA6907A}" type="presParOf" srcId="{C7AD7731-F3E4-4534-BECE-62B9ADD72E17}" destId="{7F3B04E2-F7E2-48B2-A963-EB58312F8025}" srcOrd="1" destOrd="0" presId="urn:microsoft.com/office/officeart/2005/8/layout/orgChart1"/>
    <dgm:cxn modelId="{BAF3FAD0-ECF2-43D1-B52A-96CD0DFA96BD}" type="presParOf" srcId="{A4F349BE-CE5B-4291-82AF-9CE1C1F9628B}" destId="{05781993-C07B-43FC-A229-0968EDB86FA1}" srcOrd="1" destOrd="0" presId="urn:microsoft.com/office/officeart/2005/8/layout/orgChart1"/>
    <dgm:cxn modelId="{FDDA376E-00A9-4103-A5DB-5287C6C94F83}" type="presParOf" srcId="{A4F349BE-CE5B-4291-82AF-9CE1C1F9628B}" destId="{5030F856-9E21-490A-8D20-65CC5B2A9F67}" srcOrd="2" destOrd="0" presId="urn:microsoft.com/office/officeart/2005/8/layout/orgChart1"/>
    <dgm:cxn modelId="{EEEC684E-4B37-44FD-A2E6-BDDD75539260}" type="presParOf" srcId="{A1C525F4-85E8-48BB-8D64-8A981FF5FA13}" destId="{D66A5F0A-4FDE-42EA-BE2C-AFD7D9B0DCB9}" srcOrd="6" destOrd="0" presId="urn:microsoft.com/office/officeart/2005/8/layout/orgChart1"/>
    <dgm:cxn modelId="{B7AC90AF-826B-4CBB-8686-F28658092491}" type="presParOf" srcId="{A1C525F4-85E8-48BB-8D64-8A981FF5FA13}" destId="{ACD884A7-D4FF-463B-9A91-14534A3511B6}" srcOrd="7" destOrd="0" presId="urn:microsoft.com/office/officeart/2005/8/layout/orgChart1"/>
    <dgm:cxn modelId="{0953D9F1-4780-427E-ADCB-D481474A1C67}" type="presParOf" srcId="{ACD884A7-D4FF-463B-9A91-14534A3511B6}" destId="{F685180F-CF80-4632-B307-A232498F154A}" srcOrd="0" destOrd="0" presId="urn:microsoft.com/office/officeart/2005/8/layout/orgChart1"/>
    <dgm:cxn modelId="{CCD50F17-1642-464D-AAB2-08B1955B9FEC}" type="presParOf" srcId="{F685180F-CF80-4632-B307-A232498F154A}" destId="{F576DF78-4ED3-4E96-B1CA-89AB640A96E3}" srcOrd="0" destOrd="0" presId="urn:microsoft.com/office/officeart/2005/8/layout/orgChart1"/>
    <dgm:cxn modelId="{FC310BF6-B4C8-4D0E-999F-300F5E2C68EF}" type="presParOf" srcId="{F685180F-CF80-4632-B307-A232498F154A}" destId="{C4CD157C-9B4C-49BC-9E45-B14868CBA0FE}" srcOrd="1" destOrd="0" presId="urn:microsoft.com/office/officeart/2005/8/layout/orgChart1"/>
    <dgm:cxn modelId="{A396917E-1B1E-4582-89F2-7E1E683993CD}" type="presParOf" srcId="{ACD884A7-D4FF-463B-9A91-14534A3511B6}" destId="{02656B6C-510F-4937-A32A-1B2CEA1A6E38}" srcOrd="1" destOrd="0" presId="urn:microsoft.com/office/officeart/2005/8/layout/orgChart1"/>
    <dgm:cxn modelId="{380504E1-8527-409B-B9F4-2B9F9A8891AB}" type="presParOf" srcId="{ACD884A7-D4FF-463B-9A91-14534A3511B6}" destId="{CBF72ABE-AC8C-4F70-8350-B85D50F8240A}" srcOrd="2" destOrd="0" presId="urn:microsoft.com/office/officeart/2005/8/layout/orgChart1"/>
    <dgm:cxn modelId="{73882CE8-504F-4292-8453-AD6838C4CC2A}" type="presParOf" srcId="{94682978-5072-4E68-B60E-3670FCAFB52C}" destId="{7C94FA56-0D59-4A09-BF7E-3042B6806725}" srcOrd="2" destOrd="0" presId="urn:microsoft.com/office/officeart/2005/8/layout/orgChart1"/>
    <dgm:cxn modelId="{C0DBAA30-E1CE-49C2-AB6A-3ADF0299C86F}" type="presParOf" srcId="{85479B00-1644-48DA-91A2-9EEB08B4D63B}" destId="{4010826B-ED30-4C48-92DA-479C7703CC4A}" srcOrd="6" destOrd="0" presId="urn:microsoft.com/office/officeart/2005/8/layout/orgChart1"/>
    <dgm:cxn modelId="{243FA575-9650-48DA-9133-567C8A0E0E69}" type="presParOf" srcId="{85479B00-1644-48DA-91A2-9EEB08B4D63B}" destId="{C2C1D2EB-03F6-4090-A59F-38B50CA5DBB9}" srcOrd="7" destOrd="0" presId="urn:microsoft.com/office/officeart/2005/8/layout/orgChart1"/>
    <dgm:cxn modelId="{CDC5101D-712C-433A-975D-35506DAA3A2F}" type="presParOf" srcId="{C2C1D2EB-03F6-4090-A59F-38B50CA5DBB9}" destId="{4440C86F-AA04-408E-9451-B1DD20A939C1}" srcOrd="0" destOrd="0" presId="urn:microsoft.com/office/officeart/2005/8/layout/orgChart1"/>
    <dgm:cxn modelId="{945977F9-6E3C-481F-958D-07B2DE23F46D}" type="presParOf" srcId="{4440C86F-AA04-408E-9451-B1DD20A939C1}" destId="{E2CD9D90-F353-4544-9F7A-9BF4CAF0F3EA}" srcOrd="0" destOrd="0" presId="urn:microsoft.com/office/officeart/2005/8/layout/orgChart1"/>
    <dgm:cxn modelId="{C56E8620-3E9B-45BD-96D2-0D579D7E1B47}" type="presParOf" srcId="{4440C86F-AA04-408E-9451-B1DD20A939C1}" destId="{6102B093-8EA2-4C9C-9820-122E7286C9B1}" srcOrd="1" destOrd="0" presId="urn:microsoft.com/office/officeart/2005/8/layout/orgChart1"/>
    <dgm:cxn modelId="{7A680284-0A20-4297-8BCE-364ADF51EBA6}" type="presParOf" srcId="{C2C1D2EB-03F6-4090-A59F-38B50CA5DBB9}" destId="{3FD777B0-3704-42E7-86B7-747472E1189E}" srcOrd="1" destOrd="0" presId="urn:microsoft.com/office/officeart/2005/8/layout/orgChart1"/>
    <dgm:cxn modelId="{59308E81-DE4F-4D3B-A801-3737468C896D}" type="presParOf" srcId="{3FD777B0-3704-42E7-86B7-747472E1189E}" destId="{64B60F2C-296E-4CB8-8DDE-96499B8628B3}" srcOrd="0" destOrd="0" presId="urn:microsoft.com/office/officeart/2005/8/layout/orgChart1"/>
    <dgm:cxn modelId="{8A3B0B29-B3A5-412D-B3EB-7745EA4613EE}" type="presParOf" srcId="{3FD777B0-3704-42E7-86B7-747472E1189E}" destId="{3F80C749-EA2C-440F-8534-019E88B1A47C}" srcOrd="1" destOrd="0" presId="urn:microsoft.com/office/officeart/2005/8/layout/orgChart1"/>
    <dgm:cxn modelId="{8F6AE5F4-C4FF-48A6-8D35-4F1BAA0184A2}" type="presParOf" srcId="{3F80C749-EA2C-440F-8534-019E88B1A47C}" destId="{C0C951AE-9EBD-4BD8-842B-C9B1A91FCF28}" srcOrd="0" destOrd="0" presId="urn:microsoft.com/office/officeart/2005/8/layout/orgChart1"/>
    <dgm:cxn modelId="{309125C1-7CE9-4CBD-BABD-26D23C0257D1}" type="presParOf" srcId="{C0C951AE-9EBD-4BD8-842B-C9B1A91FCF28}" destId="{1601A72C-AAD9-4AAA-808C-006817FF34AA}" srcOrd="0" destOrd="0" presId="urn:microsoft.com/office/officeart/2005/8/layout/orgChart1"/>
    <dgm:cxn modelId="{02941685-699A-40D7-94BD-5BF287D8722A}" type="presParOf" srcId="{C0C951AE-9EBD-4BD8-842B-C9B1A91FCF28}" destId="{8552AD23-2FE8-4083-801D-631ED794F19B}" srcOrd="1" destOrd="0" presId="urn:microsoft.com/office/officeart/2005/8/layout/orgChart1"/>
    <dgm:cxn modelId="{72F7FFE8-484A-4681-B199-2AC30E3792D5}" type="presParOf" srcId="{3F80C749-EA2C-440F-8534-019E88B1A47C}" destId="{5AB49F2C-5FCE-4967-8A10-A54E4051EE81}" srcOrd="1" destOrd="0" presId="urn:microsoft.com/office/officeart/2005/8/layout/orgChart1"/>
    <dgm:cxn modelId="{242BD1E2-921A-4D98-8915-F1A0DC5B9174}" type="presParOf" srcId="{3F80C749-EA2C-440F-8534-019E88B1A47C}" destId="{77D06C53-2857-46E6-9369-07165939DBAA}" srcOrd="2" destOrd="0" presId="urn:microsoft.com/office/officeart/2005/8/layout/orgChart1"/>
    <dgm:cxn modelId="{959B423C-4BC4-4885-809E-CD89A4D26745}" type="presParOf" srcId="{3FD777B0-3704-42E7-86B7-747472E1189E}" destId="{AA62CC85-EC02-4D6F-A8F9-A22BD9924D0D}" srcOrd="2" destOrd="0" presId="urn:microsoft.com/office/officeart/2005/8/layout/orgChart1"/>
    <dgm:cxn modelId="{385AAA84-8165-4D1B-8C1B-9CACDED036F2}" type="presParOf" srcId="{3FD777B0-3704-42E7-86B7-747472E1189E}" destId="{64D34188-9B50-4A02-B2A6-A801B0511D94}" srcOrd="3" destOrd="0" presId="urn:microsoft.com/office/officeart/2005/8/layout/orgChart1"/>
    <dgm:cxn modelId="{56E2D5D3-5401-465A-B570-32687CF4F7E9}" type="presParOf" srcId="{64D34188-9B50-4A02-B2A6-A801B0511D94}" destId="{34E2B6FE-AAF8-4181-9DFC-5A4AAE4CC80E}" srcOrd="0" destOrd="0" presId="urn:microsoft.com/office/officeart/2005/8/layout/orgChart1"/>
    <dgm:cxn modelId="{BD31CF95-7243-445C-AB89-9781278ABDF6}" type="presParOf" srcId="{34E2B6FE-AAF8-4181-9DFC-5A4AAE4CC80E}" destId="{E4BE0B43-6AAD-4E7A-B82F-17BC73BDED5B}" srcOrd="0" destOrd="0" presId="urn:microsoft.com/office/officeart/2005/8/layout/orgChart1"/>
    <dgm:cxn modelId="{268C937D-ADED-4064-AAF0-D6133D8E2601}" type="presParOf" srcId="{34E2B6FE-AAF8-4181-9DFC-5A4AAE4CC80E}" destId="{F50B28BE-34EC-4FEB-9DB6-14545CA8B85F}" srcOrd="1" destOrd="0" presId="urn:microsoft.com/office/officeart/2005/8/layout/orgChart1"/>
    <dgm:cxn modelId="{0E27852D-7CE2-4123-BC27-A95DBE2828B5}" type="presParOf" srcId="{64D34188-9B50-4A02-B2A6-A801B0511D94}" destId="{B3C0C008-2B34-4E77-9B01-A4840A2400A5}" srcOrd="1" destOrd="0" presId="urn:microsoft.com/office/officeart/2005/8/layout/orgChart1"/>
    <dgm:cxn modelId="{B3A79A79-6FA3-444B-A6DD-C9F0AFCC5259}" type="presParOf" srcId="{64D34188-9B50-4A02-B2A6-A801B0511D94}" destId="{885BB746-A1D2-4B75-81E4-E682A42CDA30}" srcOrd="2" destOrd="0" presId="urn:microsoft.com/office/officeart/2005/8/layout/orgChart1"/>
    <dgm:cxn modelId="{3C7DD83B-E61A-4D31-B081-D15ADFA4C62F}" type="presParOf" srcId="{3FD777B0-3704-42E7-86B7-747472E1189E}" destId="{E663539A-B6F5-4BBF-B2F4-3A9AB8902D1E}" srcOrd="4" destOrd="0" presId="urn:microsoft.com/office/officeart/2005/8/layout/orgChart1"/>
    <dgm:cxn modelId="{7DE95458-4BF0-45B2-A2ED-E99EE44D0690}" type="presParOf" srcId="{3FD777B0-3704-42E7-86B7-747472E1189E}" destId="{27DC4CBB-CF6E-4D2A-933F-D172E5B7E32F}" srcOrd="5" destOrd="0" presId="urn:microsoft.com/office/officeart/2005/8/layout/orgChart1"/>
    <dgm:cxn modelId="{4576A956-CAAC-4086-AF75-D386BCCEBBA6}" type="presParOf" srcId="{27DC4CBB-CF6E-4D2A-933F-D172E5B7E32F}" destId="{5D4E9271-5901-4AEB-AFC2-9E7739E24EBC}" srcOrd="0" destOrd="0" presId="urn:microsoft.com/office/officeart/2005/8/layout/orgChart1"/>
    <dgm:cxn modelId="{A8A5FA25-1852-4058-B776-FBFE624BDCB3}" type="presParOf" srcId="{5D4E9271-5901-4AEB-AFC2-9E7739E24EBC}" destId="{BCCABD97-EC3B-4F37-9B42-34DD7965AE34}" srcOrd="0" destOrd="0" presId="urn:microsoft.com/office/officeart/2005/8/layout/orgChart1"/>
    <dgm:cxn modelId="{0906EE10-A03B-41E9-8BDB-1EFFE55E87CF}" type="presParOf" srcId="{5D4E9271-5901-4AEB-AFC2-9E7739E24EBC}" destId="{0A81B686-BFFF-4008-839C-4313947694AD}" srcOrd="1" destOrd="0" presId="urn:microsoft.com/office/officeart/2005/8/layout/orgChart1"/>
    <dgm:cxn modelId="{26BE557F-0507-40FC-9723-F55651577869}" type="presParOf" srcId="{27DC4CBB-CF6E-4D2A-933F-D172E5B7E32F}" destId="{1CAE4D33-E104-485C-B8C5-2416BBB876EF}" srcOrd="1" destOrd="0" presId="urn:microsoft.com/office/officeart/2005/8/layout/orgChart1"/>
    <dgm:cxn modelId="{C7404585-808F-4ABE-B60A-9444504C4D40}" type="presParOf" srcId="{27DC4CBB-CF6E-4D2A-933F-D172E5B7E32F}" destId="{4EAA3C70-29D6-40C4-A0EC-4635E7FE4267}" srcOrd="2" destOrd="0" presId="urn:microsoft.com/office/officeart/2005/8/layout/orgChart1"/>
    <dgm:cxn modelId="{F3B501A6-A6C2-41AA-8807-42A445B2B08F}" type="presParOf" srcId="{3FD777B0-3704-42E7-86B7-747472E1189E}" destId="{B375410D-1B62-482C-8E41-7165B7D381E6}" srcOrd="6" destOrd="0" presId="urn:microsoft.com/office/officeart/2005/8/layout/orgChart1"/>
    <dgm:cxn modelId="{5AC67CE4-B766-406A-A991-9BFEB54212BC}" type="presParOf" srcId="{3FD777B0-3704-42E7-86B7-747472E1189E}" destId="{D5E82415-C2BB-4FCA-9DB3-313E29D4966A}" srcOrd="7" destOrd="0" presId="urn:microsoft.com/office/officeart/2005/8/layout/orgChart1"/>
    <dgm:cxn modelId="{CD869812-46DA-4B93-AF9A-B191381C7EBE}" type="presParOf" srcId="{D5E82415-C2BB-4FCA-9DB3-313E29D4966A}" destId="{9E059A22-395C-4E82-8E92-B1AF14A8AE3F}" srcOrd="0" destOrd="0" presId="urn:microsoft.com/office/officeart/2005/8/layout/orgChart1"/>
    <dgm:cxn modelId="{3DF43FD4-AE9D-44D2-86B7-D7A8E930F39B}" type="presParOf" srcId="{9E059A22-395C-4E82-8E92-B1AF14A8AE3F}" destId="{FBE34C9A-D4FB-4F13-A66D-4FC21FF33D36}" srcOrd="0" destOrd="0" presId="urn:microsoft.com/office/officeart/2005/8/layout/orgChart1"/>
    <dgm:cxn modelId="{5DC98C45-022B-4186-ABA0-E3DD3847A3EB}" type="presParOf" srcId="{9E059A22-395C-4E82-8E92-B1AF14A8AE3F}" destId="{64B642B6-572A-40AD-8B04-0FBEA695A25B}" srcOrd="1" destOrd="0" presId="urn:microsoft.com/office/officeart/2005/8/layout/orgChart1"/>
    <dgm:cxn modelId="{F9089FED-2441-4EF4-9184-B110D00E12BD}" type="presParOf" srcId="{D5E82415-C2BB-4FCA-9DB3-313E29D4966A}" destId="{2AABDD15-540B-459F-BF31-78924B1CF2AA}" srcOrd="1" destOrd="0" presId="urn:microsoft.com/office/officeart/2005/8/layout/orgChart1"/>
    <dgm:cxn modelId="{79E720A7-8F1A-42EF-9E40-5D3C5FD86F27}" type="presParOf" srcId="{D5E82415-C2BB-4FCA-9DB3-313E29D4966A}" destId="{60389D22-A516-4F8B-B305-D412A450435D}" srcOrd="2" destOrd="0" presId="urn:microsoft.com/office/officeart/2005/8/layout/orgChart1"/>
    <dgm:cxn modelId="{DB8A91A8-5794-4062-9FC7-D5591355322A}" type="presParOf" srcId="{3FD777B0-3704-42E7-86B7-747472E1189E}" destId="{EDB2EC3A-8A0E-42B4-BC24-118CF6B0DEC9}" srcOrd="8" destOrd="0" presId="urn:microsoft.com/office/officeart/2005/8/layout/orgChart1"/>
    <dgm:cxn modelId="{3F1081C1-8FDD-45DE-8514-261BD49FB319}" type="presParOf" srcId="{3FD777B0-3704-42E7-86B7-747472E1189E}" destId="{3CDB8DA3-1E8E-4252-BCE2-0DF7A2144DC4}" srcOrd="9" destOrd="0" presId="urn:microsoft.com/office/officeart/2005/8/layout/orgChart1"/>
    <dgm:cxn modelId="{B2CAAE07-9980-4C5B-8FF5-810BB059F21F}" type="presParOf" srcId="{3CDB8DA3-1E8E-4252-BCE2-0DF7A2144DC4}" destId="{C0680769-94E7-492B-8C14-89B90014481A}" srcOrd="0" destOrd="0" presId="urn:microsoft.com/office/officeart/2005/8/layout/orgChart1"/>
    <dgm:cxn modelId="{8CED26C0-FEB0-4BF5-B0F6-A8A5EFABFB6B}" type="presParOf" srcId="{C0680769-94E7-492B-8C14-89B90014481A}" destId="{E9DF5154-6B4D-495F-BE1C-F17C95F7B199}" srcOrd="0" destOrd="0" presId="urn:microsoft.com/office/officeart/2005/8/layout/orgChart1"/>
    <dgm:cxn modelId="{E17170F7-6752-40BC-A650-364074CDAC4D}" type="presParOf" srcId="{C0680769-94E7-492B-8C14-89B90014481A}" destId="{69F67AF6-D0AE-484C-B37D-80DF7894E5C1}" srcOrd="1" destOrd="0" presId="urn:microsoft.com/office/officeart/2005/8/layout/orgChart1"/>
    <dgm:cxn modelId="{6A7DAA3B-5BF9-404C-A41A-28B7459132FE}" type="presParOf" srcId="{3CDB8DA3-1E8E-4252-BCE2-0DF7A2144DC4}" destId="{D32A4068-F361-46E6-AF9D-03F9D4898B29}" srcOrd="1" destOrd="0" presId="urn:microsoft.com/office/officeart/2005/8/layout/orgChart1"/>
    <dgm:cxn modelId="{A56ABCB3-285C-4784-B2BB-BAE302E72AB1}" type="presParOf" srcId="{3CDB8DA3-1E8E-4252-BCE2-0DF7A2144DC4}" destId="{6769EC74-303D-4042-B47D-ECEE34344E65}" srcOrd="2" destOrd="0" presId="urn:microsoft.com/office/officeart/2005/8/layout/orgChart1"/>
    <dgm:cxn modelId="{F920658F-15E1-420A-8562-7D7A8B9A7E63}" type="presParOf" srcId="{C2C1D2EB-03F6-4090-A59F-38B50CA5DBB9}" destId="{DE95B030-87B0-4535-8A7C-5A1E0531A20C}" srcOrd="2" destOrd="0" presId="urn:microsoft.com/office/officeart/2005/8/layout/orgChart1"/>
    <dgm:cxn modelId="{E95E8186-8E28-45C3-B3D2-9CD1DD2A10A4}" type="presParOf" srcId="{C07071EE-6DEE-40C3-A32D-9715729EAD32}" destId="{4F7AC3DE-833F-44C6-96E1-46C0BFCB60DD}"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20178-B6DF-4009-840F-EBDF7CC784E1}">
      <dsp:nvSpPr>
        <dsp:cNvPr id="0" name=""/>
        <dsp:cNvSpPr/>
      </dsp:nvSpPr>
      <dsp:spPr>
        <a:xfrm>
          <a:off x="0" y="436115"/>
          <a:ext cx="10771505" cy="39926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5988" tIns="1353820" rIns="835988" bIns="142240" numCol="1" spcCol="1270" anchor="t" anchorCtr="0">
          <a:noAutofit/>
        </a:bodyPr>
        <a:lstStyle/>
        <a:p>
          <a:pPr marL="228600" lvl="1" indent="-228600" algn="l" defTabSz="889000">
            <a:lnSpc>
              <a:spcPct val="90000"/>
            </a:lnSpc>
            <a:spcBef>
              <a:spcPct val="0"/>
            </a:spcBef>
            <a:spcAft>
              <a:spcPct val="15000"/>
            </a:spcAft>
            <a:buFontTx/>
            <a:buChar char="-"/>
          </a:pPr>
          <a:r>
            <a:rPr lang="fr-FR" sz="2000" kern="1200" dirty="0">
              <a:solidFill>
                <a:schemeClr val="bg1">
                  <a:alpha val="70000"/>
                </a:schemeClr>
              </a:solidFill>
            </a:rPr>
            <a:t>Proposer une cohérence entre les différentes actions éducatives mise en place à Carbon-Blanc</a:t>
          </a:r>
          <a:endParaRPr lang="en-US" sz="2000" b="0" kern="1200" dirty="0"/>
        </a:p>
        <a:p>
          <a:pPr marL="228600" lvl="1" indent="-228600" algn="l" defTabSz="889000">
            <a:lnSpc>
              <a:spcPct val="90000"/>
            </a:lnSpc>
            <a:spcBef>
              <a:spcPct val="0"/>
            </a:spcBef>
            <a:spcAft>
              <a:spcPct val="15000"/>
            </a:spcAft>
            <a:buFontTx/>
            <a:buNone/>
          </a:pPr>
          <a:endParaRPr lang="en-US" sz="2000" b="0" kern="1200" dirty="0"/>
        </a:p>
        <a:p>
          <a:pPr marL="228600" lvl="1" indent="-228600" algn="l" defTabSz="889000">
            <a:lnSpc>
              <a:spcPct val="90000"/>
            </a:lnSpc>
            <a:spcBef>
              <a:spcPct val="0"/>
            </a:spcBef>
            <a:spcAft>
              <a:spcPct val="15000"/>
            </a:spcAft>
            <a:buFontTx/>
            <a:buChar char="-"/>
          </a:pPr>
          <a:r>
            <a:rPr lang="fr-FR" sz="2000" kern="1200" dirty="0">
              <a:solidFill>
                <a:schemeClr val="bg1">
                  <a:alpha val="70000"/>
                </a:schemeClr>
              </a:solidFill>
            </a:rPr>
            <a:t>Inscrire l’ensemble des acteurs éducatifs et différents partenaires de la collectivité dans une démarche collaborative </a:t>
          </a:r>
          <a:endParaRPr lang="en-US" sz="2000" b="0" kern="1200" dirty="0"/>
        </a:p>
        <a:p>
          <a:pPr marL="228600" lvl="1" indent="-228600" algn="l" defTabSz="889000">
            <a:lnSpc>
              <a:spcPct val="90000"/>
            </a:lnSpc>
            <a:spcBef>
              <a:spcPct val="0"/>
            </a:spcBef>
            <a:spcAft>
              <a:spcPct val="15000"/>
            </a:spcAft>
            <a:buFontTx/>
            <a:buNone/>
          </a:pPr>
          <a:endParaRPr lang="en-US" sz="2000" b="0" kern="1200" dirty="0"/>
        </a:p>
        <a:p>
          <a:pPr marL="228600" lvl="1" indent="-228600" algn="l" defTabSz="889000">
            <a:lnSpc>
              <a:spcPct val="90000"/>
            </a:lnSpc>
            <a:spcBef>
              <a:spcPct val="0"/>
            </a:spcBef>
            <a:spcAft>
              <a:spcPct val="15000"/>
            </a:spcAft>
            <a:buFontTx/>
            <a:buChar char="-"/>
          </a:pPr>
          <a:r>
            <a:rPr lang="fr-FR" sz="2000" kern="1200" dirty="0">
              <a:solidFill>
                <a:schemeClr val="bg1">
                  <a:alpha val="70000"/>
                </a:schemeClr>
              </a:solidFill>
            </a:rPr>
            <a:t>Prendre en compte l’ensemble des temps de l’enfant et du jeune en s’adaptant à leurs besoins. </a:t>
          </a:r>
          <a:endParaRPr lang="en-US" sz="2000" b="0" kern="1200" dirty="0"/>
        </a:p>
      </dsp:txBody>
      <dsp:txXfrm>
        <a:off x="0" y="436115"/>
        <a:ext cx="10771505" cy="3992625"/>
      </dsp:txXfrm>
    </dsp:sp>
    <dsp:sp modelId="{A2EB3CBE-3815-4018-B164-B89EB5EB7EB8}">
      <dsp:nvSpPr>
        <dsp:cNvPr id="0" name=""/>
        <dsp:cNvSpPr/>
      </dsp:nvSpPr>
      <dsp:spPr>
        <a:xfrm>
          <a:off x="588312" y="0"/>
          <a:ext cx="7540053" cy="12751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996" tIns="0" rIns="284996" bIns="0" numCol="1" spcCol="1270" anchor="ctr" anchorCtr="0">
          <a:noAutofit/>
        </a:bodyPr>
        <a:lstStyle/>
        <a:p>
          <a:pPr marL="0" lvl="0" indent="0" algn="l" defTabSz="889000">
            <a:lnSpc>
              <a:spcPct val="90000"/>
            </a:lnSpc>
            <a:spcBef>
              <a:spcPct val="0"/>
            </a:spcBef>
            <a:spcAft>
              <a:spcPct val="35000"/>
            </a:spcAft>
            <a:buNone/>
          </a:pPr>
          <a:r>
            <a:rPr lang="en-US" sz="2000" kern="1200" dirty="0"/>
            <a:t>Les objectifs du projet </a:t>
          </a:r>
        </a:p>
      </dsp:txBody>
      <dsp:txXfrm>
        <a:off x="650560" y="62248"/>
        <a:ext cx="7415557" cy="11506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551F1-AA3B-4E7C-84A7-AA89D57A4701}">
      <dsp:nvSpPr>
        <dsp:cNvPr id="0" name=""/>
        <dsp:cNvSpPr/>
      </dsp:nvSpPr>
      <dsp:spPr>
        <a:xfrm>
          <a:off x="8403932" y="1749538"/>
          <a:ext cx="350999" cy="2525204"/>
        </a:xfrm>
        <a:custGeom>
          <a:avLst/>
          <a:gdLst/>
          <a:ahLst/>
          <a:cxnLst/>
          <a:rect l="0" t="0" r="0" b="0"/>
          <a:pathLst>
            <a:path>
              <a:moveTo>
                <a:pt x="0" y="0"/>
              </a:moveTo>
              <a:lnTo>
                <a:pt x="0" y="2525204"/>
              </a:lnTo>
              <a:lnTo>
                <a:pt x="350999" y="25252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212211-993A-49A4-824E-2BE5E7103B56}">
      <dsp:nvSpPr>
        <dsp:cNvPr id="0" name=""/>
        <dsp:cNvSpPr/>
      </dsp:nvSpPr>
      <dsp:spPr>
        <a:xfrm>
          <a:off x="8403932" y="1749538"/>
          <a:ext cx="350999" cy="1492375"/>
        </a:xfrm>
        <a:custGeom>
          <a:avLst/>
          <a:gdLst/>
          <a:ahLst/>
          <a:cxnLst/>
          <a:rect l="0" t="0" r="0" b="0"/>
          <a:pathLst>
            <a:path>
              <a:moveTo>
                <a:pt x="0" y="0"/>
              </a:moveTo>
              <a:lnTo>
                <a:pt x="0" y="1492375"/>
              </a:lnTo>
              <a:lnTo>
                <a:pt x="350999" y="14923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99107F-0ECD-485C-8CFA-C419EB69852A}">
      <dsp:nvSpPr>
        <dsp:cNvPr id="0" name=""/>
        <dsp:cNvSpPr/>
      </dsp:nvSpPr>
      <dsp:spPr>
        <a:xfrm>
          <a:off x="8403932" y="1749538"/>
          <a:ext cx="350999" cy="586746"/>
        </a:xfrm>
        <a:custGeom>
          <a:avLst/>
          <a:gdLst/>
          <a:ahLst/>
          <a:cxnLst/>
          <a:rect l="0" t="0" r="0" b="0"/>
          <a:pathLst>
            <a:path>
              <a:moveTo>
                <a:pt x="0" y="0"/>
              </a:moveTo>
              <a:lnTo>
                <a:pt x="0" y="586746"/>
              </a:lnTo>
              <a:lnTo>
                <a:pt x="350999" y="5867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10826B-ED30-4C48-92DA-479C7703CC4A}">
      <dsp:nvSpPr>
        <dsp:cNvPr id="0" name=""/>
        <dsp:cNvSpPr/>
      </dsp:nvSpPr>
      <dsp:spPr>
        <a:xfrm>
          <a:off x="5428146" y="843908"/>
          <a:ext cx="3911784" cy="267862"/>
        </a:xfrm>
        <a:custGeom>
          <a:avLst/>
          <a:gdLst/>
          <a:ahLst/>
          <a:cxnLst/>
          <a:rect l="0" t="0" r="0" b="0"/>
          <a:pathLst>
            <a:path>
              <a:moveTo>
                <a:pt x="0" y="0"/>
              </a:moveTo>
              <a:lnTo>
                <a:pt x="0" y="133931"/>
              </a:lnTo>
              <a:lnTo>
                <a:pt x="3911784" y="133931"/>
              </a:lnTo>
              <a:lnTo>
                <a:pt x="3911784" y="26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96E2A1-ACE4-4415-A5D3-9FE393EC8703}">
      <dsp:nvSpPr>
        <dsp:cNvPr id="0" name=""/>
        <dsp:cNvSpPr/>
      </dsp:nvSpPr>
      <dsp:spPr>
        <a:xfrm>
          <a:off x="5796076" y="1749538"/>
          <a:ext cx="350999" cy="4209264"/>
        </a:xfrm>
        <a:custGeom>
          <a:avLst/>
          <a:gdLst/>
          <a:ahLst/>
          <a:cxnLst/>
          <a:rect l="0" t="0" r="0" b="0"/>
          <a:pathLst>
            <a:path>
              <a:moveTo>
                <a:pt x="0" y="0"/>
              </a:moveTo>
              <a:lnTo>
                <a:pt x="0" y="4209264"/>
              </a:lnTo>
              <a:lnTo>
                <a:pt x="350999" y="4209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513D0D-0730-4801-AC6D-6EA67B1DC0BC}">
      <dsp:nvSpPr>
        <dsp:cNvPr id="0" name=""/>
        <dsp:cNvSpPr/>
      </dsp:nvSpPr>
      <dsp:spPr>
        <a:xfrm>
          <a:off x="5796076" y="1749538"/>
          <a:ext cx="350999" cy="3303635"/>
        </a:xfrm>
        <a:custGeom>
          <a:avLst/>
          <a:gdLst/>
          <a:ahLst/>
          <a:cxnLst/>
          <a:rect l="0" t="0" r="0" b="0"/>
          <a:pathLst>
            <a:path>
              <a:moveTo>
                <a:pt x="0" y="0"/>
              </a:moveTo>
              <a:lnTo>
                <a:pt x="0" y="3303635"/>
              </a:lnTo>
              <a:lnTo>
                <a:pt x="350999" y="33036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83991E-7289-424E-8D18-DE06E29F0218}">
      <dsp:nvSpPr>
        <dsp:cNvPr id="0" name=""/>
        <dsp:cNvSpPr/>
      </dsp:nvSpPr>
      <dsp:spPr>
        <a:xfrm>
          <a:off x="5796076" y="1749538"/>
          <a:ext cx="350999" cy="2398005"/>
        </a:xfrm>
        <a:custGeom>
          <a:avLst/>
          <a:gdLst/>
          <a:ahLst/>
          <a:cxnLst/>
          <a:rect l="0" t="0" r="0" b="0"/>
          <a:pathLst>
            <a:path>
              <a:moveTo>
                <a:pt x="0" y="0"/>
              </a:moveTo>
              <a:lnTo>
                <a:pt x="0" y="2398005"/>
              </a:lnTo>
              <a:lnTo>
                <a:pt x="350999" y="239800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35FE46-42FB-4475-9D88-48487F3C4A78}">
      <dsp:nvSpPr>
        <dsp:cNvPr id="0" name=""/>
        <dsp:cNvSpPr/>
      </dsp:nvSpPr>
      <dsp:spPr>
        <a:xfrm>
          <a:off x="5796076" y="1749538"/>
          <a:ext cx="350999" cy="1492375"/>
        </a:xfrm>
        <a:custGeom>
          <a:avLst/>
          <a:gdLst/>
          <a:ahLst/>
          <a:cxnLst/>
          <a:rect l="0" t="0" r="0" b="0"/>
          <a:pathLst>
            <a:path>
              <a:moveTo>
                <a:pt x="0" y="0"/>
              </a:moveTo>
              <a:lnTo>
                <a:pt x="0" y="1492375"/>
              </a:lnTo>
              <a:lnTo>
                <a:pt x="350999" y="14923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C540D6-6716-45E6-9DB6-811655880029}">
      <dsp:nvSpPr>
        <dsp:cNvPr id="0" name=""/>
        <dsp:cNvSpPr/>
      </dsp:nvSpPr>
      <dsp:spPr>
        <a:xfrm>
          <a:off x="5796076" y="1749538"/>
          <a:ext cx="350999" cy="586746"/>
        </a:xfrm>
        <a:custGeom>
          <a:avLst/>
          <a:gdLst/>
          <a:ahLst/>
          <a:cxnLst/>
          <a:rect l="0" t="0" r="0" b="0"/>
          <a:pathLst>
            <a:path>
              <a:moveTo>
                <a:pt x="0" y="0"/>
              </a:moveTo>
              <a:lnTo>
                <a:pt x="0" y="586746"/>
              </a:lnTo>
              <a:lnTo>
                <a:pt x="350999" y="5867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4F770F-EC5D-4924-B04D-2A8C46FDFCE0}">
      <dsp:nvSpPr>
        <dsp:cNvPr id="0" name=""/>
        <dsp:cNvSpPr/>
      </dsp:nvSpPr>
      <dsp:spPr>
        <a:xfrm>
          <a:off x="5428146" y="843908"/>
          <a:ext cx="1303928" cy="267862"/>
        </a:xfrm>
        <a:custGeom>
          <a:avLst/>
          <a:gdLst/>
          <a:ahLst/>
          <a:cxnLst/>
          <a:rect l="0" t="0" r="0" b="0"/>
          <a:pathLst>
            <a:path>
              <a:moveTo>
                <a:pt x="0" y="0"/>
              </a:moveTo>
              <a:lnTo>
                <a:pt x="0" y="133931"/>
              </a:lnTo>
              <a:lnTo>
                <a:pt x="1303928" y="133931"/>
              </a:lnTo>
              <a:lnTo>
                <a:pt x="1303928" y="26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5FD642-5328-4513-A2EC-BDEE0E76C596}">
      <dsp:nvSpPr>
        <dsp:cNvPr id="0" name=""/>
        <dsp:cNvSpPr/>
      </dsp:nvSpPr>
      <dsp:spPr>
        <a:xfrm>
          <a:off x="3188220" y="1749538"/>
          <a:ext cx="350999" cy="1815698"/>
        </a:xfrm>
        <a:custGeom>
          <a:avLst/>
          <a:gdLst/>
          <a:ahLst/>
          <a:cxnLst/>
          <a:rect l="0" t="0" r="0" b="0"/>
          <a:pathLst>
            <a:path>
              <a:moveTo>
                <a:pt x="0" y="0"/>
              </a:moveTo>
              <a:lnTo>
                <a:pt x="0" y="1815698"/>
              </a:lnTo>
              <a:lnTo>
                <a:pt x="350999" y="18156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BBFF63-0D82-4AAC-BEED-AB139844080F}">
      <dsp:nvSpPr>
        <dsp:cNvPr id="0" name=""/>
        <dsp:cNvSpPr/>
      </dsp:nvSpPr>
      <dsp:spPr>
        <a:xfrm>
          <a:off x="3188220" y="1749538"/>
          <a:ext cx="350999" cy="586746"/>
        </a:xfrm>
        <a:custGeom>
          <a:avLst/>
          <a:gdLst/>
          <a:ahLst/>
          <a:cxnLst/>
          <a:rect l="0" t="0" r="0" b="0"/>
          <a:pathLst>
            <a:path>
              <a:moveTo>
                <a:pt x="0" y="0"/>
              </a:moveTo>
              <a:lnTo>
                <a:pt x="0" y="586746"/>
              </a:lnTo>
              <a:lnTo>
                <a:pt x="350999" y="5867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B6D5D3-A4D1-48B7-A3BD-F09BC5AB3300}">
      <dsp:nvSpPr>
        <dsp:cNvPr id="0" name=""/>
        <dsp:cNvSpPr/>
      </dsp:nvSpPr>
      <dsp:spPr>
        <a:xfrm>
          <a:off x="4124217" y="843908"/>
          <a:ext cx="1303928" cy="267862"/>
        </a:xfrm>
        <a:custGeom>
          <a:avLst/>
          <a:gdLst/>
          <a:ahLst/>
          <a:cxnLst/>
          <a:rect l="0" t="0" r="0" b="0"/>
          <a:pathLst>
            <a:path>
              <a:moveTo>
                <a:pt x="1303928" y="0"/>
              </a:moveTo>
              <a:lnTo>
                <a:pt x="1303928" y="133931"/>
              </a:lnTo>
              <a:lnTo>
                <a:pt x="0" y="133931"/>
              </a:lnTo>
              <a:lnTo>
                <a:pt x="0" y="26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F81487-6418-48B6-AFC1-52936247328E}">
      <dsp:nvSpPr>
        <dsp:cNvPr id="0" name=""/>
        <dsp:cNvSpPr/>
      </dsp:nvSpPr>
      <dsp:spPr>
        <a:xfrm>
          <a:off x="580363" y="1749538"/>
          <a:ext cx="350999" cy="2398005"/>
        </a:xfrm>
        <a:custGeom>
          <a:avLst/>
          <a:gdLst/>
          <a:ahLst/>
          <a:cxnLst/>
          <a:rect l="0" t="0" r="0" b="0"/>
          <a:pathLst>
            <a:path>
              <a:moveTo>
                <a:pt x="0" y="0"/>
              </a:moveTo>
              <a:lnTo>
                <a:pt x="0" y="2398005"/>
              </a:lnTo>
              <a:lnTo>
                <a:pt x="350999" y="239800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12D289-39CA-4C73-BBD2-9C3A0C3F02C0}">
      <dsp:nvSpPr>
        <dsp:cNvPr id="0" name=""/>
        <dsp:cNvSpPr/>
      </dsp:nvSpPr>
      <dsp:spPr>
        <a:xfrm>
          <a:off x="580363" y="1749538"/>
          <a:ext cx="350999" cy="1492375"/>
        </a:xfrm>
        <a:custGeom>
          <a:avLst/>
          <a:gdLst/>
          <a:ahLst/>
          <a:cxnLst/>
          <a:rect l="0" t="0" r="0" b="0"/>
          <a:pathLst>
            <a:path>
              <a:moveTo>
                <a:pt x="0" y="0"/>
              </a:moveTo>
              <a:lnTo>
                <a:pt x="0" y="1492375"/>
              </a:lnTo>
              <a:lnTo>
                <a:pt x="350999" y="14923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C11D2E-4BDD-4DA7-9C9D-94758F6083FD}">
      <dsp:nvSpPr>
        <dsp:cNvPr id="0" name=""/>
        <dsp:cNvSpPr/>
      </dsp:nvSpPr>
      <dsp:spPr>
        <a:xfrm>
          <a:off x="580363" y="1749538"/>
          <a:ext cx="350999" cy="586746"/>
        </a:xfrm>
        <a:custGeom>
          <a:avLst/>
          <a:gdLst/>
          <a:ahLst/>
          <a:cxnLst/>
          <a:rect l="0" t="0" r="0" b="0"/>
          <a:pathLst>
            <a:path>
              <a:moveTo>
                <a:pt x="0" y="0"/>
              </a:moveTo>
              <a:lnTo>
                <a:pt x="0" y="586746"/>
              </a:lnTo>
              <a:lnTo>
                <a:pt x="350999" y="5867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D7E7F8-AFA4-486A-B175-8B75F67A647B}">
      <dsp:nvSpPr>
        <dsp:cNvPr id="0" name=""/>
        <dsp:cNvSpPr/>
      </dsp:nvSpPr>
      <dsp:spPr>
        <a:xfrm>
          <a:off x="1516361" y="843908"/>
          <a:ext cx="3911784" cy="267862"/>
        </a:xfrm>
        <a:custGeom>
          <a:avLst/>
          <a:gdLst/>
          <a:ahLst/>
          <a:cxnLst/>
          <a:rect l="0" t="0" r="0" b="0"/>
          <a:pathLst>
            <a:path>
              <a:moveTo>
                <a:pt x="3911784" y="0"/>
              </a:moveTo>
              <a:lnTo>
                <a:pt x="3911784" y="133931"/>
              </a:lnTo>
              <a:lnTo>
                <a:pt x="0" y="133931"/>
              </a:lnTo>
              <a:lnTo>
                <a:pt x="0" y="26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59D60E-1189-48E0-A0CD-94CF2DC561AA}">
      <dsp:nvSpPr>
        <dsp:cNvPr id="0" name=""/>
        <dsp:cNvSpPr/>
      </dsp:nvSpPr>
      <dsp:spPr>
        <a:xfrm>
          <a:off x="748145" y="199"/>
          <a:ext cx="9360001" cy="843708"/>
        </a:xfrm>
        <a:prstGeom prst="rect">
          <a:avLst/>
        </a:prstGeom>
        <a:solidFill>
          <a:schemeClr val="bg2">
            <a:lumMod val="75000"/>
            <a:lum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tx1"/>
              </a:solidFill>
            </a:rPr>
            <a:t>Axe 1 : </a:t>
          </a:r>
          <a:r>
            <a:rPr lang="fr-FR" sz="2000" kern="1200" dirty="0"/>
            <a:t>Offrir des possibles à tous les futurs citoyens en permettant l’égalité des chances et en les accompagnant dans leurs décisions </a:t>
          </a:r>
          <a:endParaRPr lang="fr-FR" sz="2800" kern="1200" dirty="0">
            <a:solidFill>
              <a:schemeClr val="tx1"/>
            </a:solidFill>
          </a:endParaRPr>
        </a:p>
      </dsp:txBody>
      <dsp:txXfrm>
        <a:off x="748145" y="199"/>
        <a:ext cx="9360001" cy="843708"/>
      </dsp:txXfrm>
    </dsp:sp>
    <dsp:sp modelId="{3D1E5AE6-BFB7-4E65-8DD7-B2E95C40C076}">
      <dsp:nvSpPr>
        <dsp:cNvPr id="0" name=""/>
        <dsp:cNvSpPr/>
      </dsp:nvSpPr>
      <dsp:spPr>
        <a:xfrm>
          <a:off x="346364" y="1111771"/>
          <a:ext cx="2339994" cy="6377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Favoriser l’émergence de projets </a:t>
          </a:r>
          <a:endParaRPr lang="fr-FR" sz="1200" kern="1200" dirty="0">
            <a:solidFill>
              <a:schemeClr val="tx1"/>
            </a:solidFill>
          </a:endParaRPr>
        </a:p>
      </dsp:txBody>
      <dsp:txXfrm>
        <a:off x="346364" y="1111771"/>
        <a:ext cx="2339994" cy="637767"/>
      </dsp:txXfrm>
    </dsp:sp>
    <dsp:sp modelId="{386A24F5-9B29-49B0-992E-D1D603C815AD}">
      <dsp:nvSpPr>
        <dsp:cNvPr id="0" name=""/>
        <dsp:cNvSpPr/>
      </dsp:nvSpPr>
      <dsp:spPr>
        <a:xfrm>
          <a:off x="931362" y="2017400"/>
          <a:ext cx="1275534" cy="63776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Conseil Municipal des Jeunes </a:t>
          </a:r>
        </a:p>
      </dsp:txBody>
      <dsp:txXfrm>
        <a:off x="931362" y="2017400"/>
        <a:ext cx="1275534" cy="637767"/>
      </dsp:txXfrm>
    </dsp:sp>
    <dsp:sp modelId="{55267F40-8927-4E7F-9C99-66DC401761DB}">
      <dsp:nvSpPr>
        <dsp:cNvPr id="0" name=""/>
        <dsp:cNvSpPr/>
      </dsp:nvSpPr>
      <dsp:spPr>
        <a:xfrm>
          <a:off x="931362" y="2923030"/>
          <a:ext cx="1275534" cy="63776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Projet immersion au collège </a:t>
          </a:r>
        </a:p>
      </dsp:txBody>
      <dsp:txXfrm>
        <a:off x="931362" y="2923030"/>
        <a:ext cx="1275534" cy="637767"/>
      </dsp:txXfrm>
    </dsp:sp>
    <dsp:sp modelId="{6802FE3C-8BF1-4276-A5DF-037540C68B76}">
      <dsp:nvSpPr>
        <dsp:cNvPr id="0" name=""/>
        <dsp:cNvSpPr/>
      </dsp:nvSpPr>
      <dsp:spPr>
        <a:xfrm>
          <a:off x="931362" y="3828660"/>
          <a:ext cx="1275534" cy="63776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Projets jeunes</a:t>
          </a:r>
        </a:p>
      </dsp:txBody>
      <dsp:txXfrm>
        <a:off x="931362" y="3828660"/>
        <a:ext cx="1275534" cy="637767"/>
      </dsp:txXfrm>
    </dsp:sp>
    <dsp:sp modelId="{7E07991C-7ACA-45A5-9139-032786F221F5}">
      <dsp:nvSpPr>
        <dsp:cNvPr id="0" name=""/>
        <dsp:cNvSpPr/>
      </dsp:nvSpPr>
      <dsp:spPr>
        <a:xfrm>
          <a:off x="2954220" y="1111771"/>
          <a:ext cx="2339994" cy="6377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Accompagner la scolarité et l’orientation professionnelle</a:t>
          </a:r>
          <a:endParaRPr lang="fr-FR" sz="1200" kern="1200" dirty="0">
            <a:solidFill>
              <a:schemeClr val="tx1"/>
            </a:solidFill>
          </a:endParaRPr>
        </a:p>
      </dsp:txBody>
      <dsp:txXfrm>
        <a:off x="2954220" y="1111771"/>
        <a:ext cx="2339994" cy="637767"/>
      </dsp:txXfrm>
    </dsp:sp>
    <dsp:sp modelId="{29CC5A12-0C30-4B37-B9DE-5B77D8336635}">
      <dsp:nvSpPr>
        <dsp:cNvPr id="0" name=""/>
        <dsp:cNvSpPr/>
      </dsp:nvSpPr>
      <dsp:spPr>
        <a:xfrm>
          <a:off x="3539219" y="2017400"/>
          <a:ext cx="1275534" cy="63776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Mise en place d’un CLAS</a:t>
          </a:r>
        </a:p>
      </dsp:txBody>
      <dsp:txXfrm>
        <a:off x="3539219" y="2017400"/>
        <a:ext cx="1275534" cy="637767"/>
      </dsp:txXfrm>
    </dsp:sp>
    <dsp:sp modelId="{F8E6E2C8-F615-4FD2-AC87-C2574631874B}">
      <dsp:nvSpPr>
        <dsp:cNvPr id="0" name=""/>
        <dsp:cNvSpPr/>
      </dsp:nvSpPr>
      <dsp:spPr>
        <a:xfrm>
          <a:off x="3539219" y="2923030"/>
          <a:ext cx="1275534" cy="1284412"/>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Accueil de stagiaires – plateforme du département stage 3ème</a:t>
          </a:r>
        </a:p>
      </dsp:txBody>
      <dsp:txXfrm>
        <a:off x="3539219" y="2923030"/>
        <a:ext cx="1275534" cy="1284412"/>
      </dsp:txXfrm>
    </dsp:sp>
    <dsp:sp modelId="{6FA68C03-BFAA-4DDA-9802-1B3447C72E2F}">
      <dsp:nvSpPr>
        <dsp:cNvPr id="0" name=""/>
        <dsp:cNvSpPr/>
      </dsp:nvSpPr>
      <dsp:spPr>
        <a:xfrm>
          <a:off x="5562077" y="1111771"/>
          <a:ext cx="2339994" cy="6377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Renforcer la sensibilisation et la prévention </a:t>
          </a:r>
          <a:endParaRPr lang="fr-FR" sz="1200" kern="1200" dirty="0">
            <a:solidFill>
              <a:schemeClr val="tx1"/>
            </a:solidFill>
          </a:endParaRPr>
        </a:p>
      </dsp:txBody>
      <dsp:txXfrm>
        <a:off x="5562077" y="1111771"/>
        <a:ext cx="2339994" cy="637767"/>
      </dsp:txXfrm>
    </dsp:sp>
    <dsp:sp modelId="{9BAC007D-2A36-4B63-829A-F6CE9F036ECF}">
      <dsp:nvSpPr>
        <dsp:cNvPr id="0" name=""/>
        <dsp:cNvSpPr/>
      </dsp:nvSpPr>
      <dsp:spPr>
        <a:xfrm>
          <a:off x="6147075" y="2017400"/>
          <a:ext cx="1275534" cy="63776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Lâche ton – écran 10 jours pour voir autrement</a:t>
          </a:r>
        </a:p>
      </dsp:txBody>
      <dsp:txXfrm>
        <a:off x="6147075" y="2017400"/>
        <a:ext cx="1275534" cy="637767"/>
      </dsp:txXfrm>
    </dsp:sp>
    <dsp:sp modelId="{BEC12F6F-0CDB-4EFA-9B65-41B19FBF52EA}">
      <dsp:nvSpPr>
        <dsp:cNvPr id="0" name=""/>
        <dsp:cNvSpPr/>
      </dsp:nvSpPr>
      <dsp:spPr>
        <a:xfrm>
          <a:off x="6147075" y="2923030"/>
          <a:ext cx="1275534" cy="63776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Éducation au numérique </a:t>
          </a:r>
        </a:p>
      </dsp:txBody>
      <dsp:txXfrm>
        <a:off x="6147075" y="2923030"/>
        <a:ext cx="1275534" cy="637767"/>
      </dsp:txXfrm>
    </dsp:sp>
    <dsp:sp modelId="{D7000764-C604-457F-AE79-035C3923CCE6}">
      <dsp:nvSpPr>
        <dsp:cNvPr id="0" name=""/>
        <dsp:cNvSpPr/>
      </dsp:nvSpPr>
      <dsp:spPr>
        <a:xfrm>
          <a:off x="6147075" y="3828660"/>
          <a:ext cx="1275534" cy="63776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Handi’Acte</a:t>
          </a:r>
          <a:r>
            <a:rPr lang="fr-FR" sz="1400" kern="1200" dirty="0">
              <a:solidFill>
                <a:schemeClr val="bg1"/>
              </a:solidFill>
            </a:rPr>
            <a:t> </a:t>
          </a:r>
        </a:p>
      </dsp:txBody>
      <dsp:txXfrm>
        <a:off x="6147075" y="3828660"/>
        <a:ext cx="1275534" cy="637767"/>
      </dsp:txXfrm>
    </dsp:sp>
    <dsp:sp modelId="{BAB66F81-603E-49D8-B992-76AF2FB5C0C5}">
      <dsp:nvSpPr>
        <dsp:cNvPr id="0" name=""/>
        <dsp:cNvSpPr/>
      </dsp:nvSpPr>
      <dsp:spPr>
        <a:xfrm>
          <a:off x="6147075" y="4734289"/>
          <a:ext cx="1275534" cy="63776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Ateliers de prévention APER +1</a:t>
          </a:r>
          <a:r>
            <a:rPr lang="fr-FR" sz="1200" kern="1200" baseline="30000" dirty="0">
              <a:solidFill>
                <a:schemeClr val="bg1"/>
              </a:solidFill>
            </a:rPr>
            <a:t>er</a:t>
          </a:r>
          <a:r>
            <a:rPr lang="fr-FR" sz="1200" kern="1200" dirty="0">
              <a:solidFill>
                <a:schemeClr val="bg1"/>
              </a:solidFill>
            </a:rPr>
            <a:t> secours</a:t>
          </a:r>
        </a:p>
      </dsp:txBody>
      <dsp:txXfrm>
        <a:off x="6147075" y="4734289"/>
        <a:ext cx="1275534" cy="637767"/>
      </dsp:txXfrm>
    </dsp:sp>
    <dsp:sp modelId="{FB9B75A0-E77F-4942-8665-358366E59EC1}">
      <dsp:nvSpPr>
        <dsp:cNvPr id="0" name=""/>
        <dsp:cNvSpPr/>
      </dsp:nvSpPr>
      <dsp:spPr>
        <a:xfrm>
          <a:off x="6147075" y="5639919"/>
          <a:ext cx="1275534" cy="63776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M2PF colosse aux pieds d’argile</a:t>
          </a:r>
        </a:p>
      </dsp:txBody>
      <dsp:txXfrm>
        <a:off x="6147075" y="5639919"/>
        <a:ext cx="1275534" cy="637767"/>
      </dsp:txXfrm>
    </dsp:sp>
    <dsp:sp modelId="{E2CD9D90-F353-4544-9F7A-9BF4CAF0F3EA}">
      <dsp:nvSpPr>
        <dsp:cNvPr id="0" name=""/>
        <dsp:cNvSpPr/>
      </dsp:nvSpPr>
      <dsp:spPr>
        <a:xfrm>
          <a:off x="8169933" y="1111771"/>
          <a:ext cx="2339994" cy="637767"/>
        </a:xfrm>
        <a:prstGeom prst="rect">
          <a:avLst/>
        </a:prstGeom>
        <a:solidFill>
          <a:schemeClr val="accent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Soutenir l’inclusion et l’accessibilité </a:t>
          </a:r>
          <a:endParaRPr lang="fr-FR" sz="1200" kern="1200" dirty="0">
            <a:solidFill>
              <a:schemeClr val="tx1"/>
            </a:solidFill>
          </a:endParaRPr>
        </a:p>
      </dsp:txBody>
      <dsp:txXfrm>
        <a:off x="8169933" y="1111771"/>
        <a:ext cx="2339994" cy="637767"/>
      </dsp:txXfrm>
    </dsp:sp>
    <dsp:sp modelId="{F9AACAE7-32B1-44A7-BD8B-3B4B9DA4B2CB}">
      <dsp:nvSpPr>
        <dsp:cNvPr id="0" name=""/>
        <dsp:cNvSpPr/>
      </dsp:nvSpPr>
      <dsp:spPr>
        <a:xfrm>
          <a:off x="8754932" y="2017400"/>
          <a:ext cx="1275534" cy="63776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Carte jeune et coupon jeune</a:t>
          </a:r>
        </a:p>
      </dsp:txBody>
      <dsp:txXfrm>
        <a:off x="8754932" y="2017400"/>
        <a:ext cx="1275534" cy="637767"/>
      </dsp:txXfrm>
    </dsp:sp>
    <dsp:sp modelId="{B0D36704-DD4C-4813-97A5-C809234EEB15}">
      <dsp:nvSpPr>
        <dsp:cNvPr id="0" name=""/>
        <dsp:cNvSpPr/>
      </dsp:nvSpPr>
      <dsp:spPr>
        <a:xfrm>
          <a:off x="8754932" y="2923030"/>
          <a:ext cx="1275534" cy="63776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Ateliers numériques</a:t>
          </a:r>
        </a:p>
      </dsp:txBody>
      <dsp:txXfrm>
        <a:off x="8754932" y="2923030"/>
        <a:ext cx="1275534" cy="637767"/>
      </dsp:txXfrm>
    </dsp:sp>
    <dsp:sp modelId="{F5119FED-BB76-4068-8865-B1997A2DBE4D}">
      <dsp:nvSpPr>
        <dsp:cNvPr id="0" name=""/>
        <dsp:cNvSpPr/>
      </dsp:nvSpPr>
      <dsp:spPr>
        <a:xfrm>
          <a:off x="8754932" y="3828660"/>
          <a:ext cx="1266389" cy="892166"/>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Protocole d’accueil pour enfant en situation de handicap</a:t>
          </a:r>
        </a:p>
      </dsp:txBody>
      <dsp:txXfrm>
        <a:off x="8754932" y="3828660"/>
        <a:ext cx="1266389" cy="892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44219-3C48-4795-B025-DCCD88C427EA}">
      <dsp:nvSpPr>
        <dsp:cNvPr id="0" name=""/>
        <dsp:cNvSpPr/>
      </dsp:nvSpPr>
      <dsp:spPr>
        <a:xfrm>
          <a:off x="9719849" y="1793487"/>
          <a:ext cx="410624" cy="2225096"/>
        </a:xfrm>
        <a:custGeom>
          <a:avLst/>
          <a:gdLst/>
          <a:ahLst/>
          <a:cxnLst/>
          <a:rect l="0" t="0" r="0" b="0"/>
          <a:pathLst>
            <a:path>
              <a:moveTo>
                <a:pt x="0" y="0"/>
              </a:moveTo>
              <a:lnTo>
                <a:pt x="0" y="2225096"/>
              </a:lnTo>
              <a:lnTo>
                <a:pt x="410624" y="222509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BBFF63-0D82-4AAC-BEED-AB139844080F}">
      <dsp:nvSpPr>
        <dsp:cNvPr id="0" name=""/>
        <dsp:cNvSpPr/>
      </dsp:nvSpPr>
      <dsp:spPr>
        <a:xfrm>
          <a:off x="9719849" y="1793487"/>
          <a:ext cx="410624" cy="826644"/>
        </a:xfrm>
        <a:custGeom>
          <a:avLst/>
          <a:gdLst/>
          <a:ahLst/>
          <a:cxnLst/>
          <a:rect l="0" t="0" r="0" b="0"/>
          <a:pathLst>
            <a:path>
              <a:moveTo>
                <a:pt x="0" y="0"/>
              </a:moveTo>
              <a:lnTo>
                <a:pt x="0" y="826644"/>
              </a:lnTo>
              <a:lnTo>
                <a:pt x="410624" y="8266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B6D5D3-A4D1-48B7-A3BD-F09BC5AB3300}">
      <dsp:nvSpPr>
        <dsp:cNvPr id="0" name=""/>
        <dsp:cNvSpPr/>
      </dsp:nvSpPr>
      <dsp:spPr>
        <a:xfrm>
          <a:off x="6096000" y="924631"/>
          <a:ext cx="4720299" cy="233232"/>
        </a:xfrm>
        <a:custGeom>
          <a:avLst/>
          <a:gdLst/>
          <a:ahLst/>
          <a:cxnLst/>
          <a:rect l="0" t="0" r="0" b="0"/>
          <a:pathLst>
            <a:path>
              <a:moveTo>
                <a:pt x="0" y="0"/>
              </a:moveTo>
              <a:lnTo>
                <a:pt x="0" y="116616"/>
              </a:lnTo>
              <a:lnTo>
                <a:pt x="4720299" y="116616"/>
              </a:lnTo>
              <a:lnTo>
                <a:pt x="4720299" y="2332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8D6F1F-7271-4BF8-97E8-62843A34915C}">
      <dsp:nvSpPr>
        <dsp:cNvPr id="0" name=""/>
        <dsp:cNvSpPr/>
      </dsp:nvSpPr>
      <dsp:spPr>
        <a:xfrm>
          <a:off x="6601931" y="1793487"/>
          <a:ext cx="435004" cy="2467791"/>
        </a:xfrm>
        <a:custGeom>
          <a:avLst/>
          <a:gdLst/>
          <a:ahLst/>
          <a:cxnLst/>
          <a:rect l="0" t="0" r="0" b="0"/>
          <a:pathLst>
            <a:path>
              <a:moveTo>
                <a:pt x="0" y="0"/>
              </a:moveTo>
              <a:lnTo>
                <a:pt x="0" y="2467791"/>
              </a:lnTo>
              <a:lnTo>
                <a:pt x="435004" y="24677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AE8F43-2F7E-44CE-9D7A-F028FA6A5DDC}">
      <dsp:nvSpPr>
        <dsp:cNvPr id="0" name=""/>
        <dsp:cNvSpPr/>
      </dsp:nvSpPr>
      <dsp:spPr>
        <a:xfrm>
          <a:off x="6601931" y="1793487"/>
          <a:ext cx="435004" cy="1299436"/>
        </a:xfrm>
        <a:custGeom>
          <a:avLst/>
          <a:gdLst/>
          <a:ahLst/>
          <a:cxnLst/>
          <a:rect l="0" t="0" r="0" b="0"/>
          <a:pathLst>
            <a:path>
              <a:moveTo>
                <a:pt x="0" y="0"/>
              </a:moveTo>
              <a:lnTo>
                <a:pt x="0" y="1299436"/>
              </a:lnTo>
              <a:lnTo>
                <a:pt x="435004" y="129943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06CCEB-716F-459E-9D44-2E71D9E7F819}">
      <dsp:nvSpPr>
        <dsp:cNvPr id="0" name=""/>
        <dsp:cNvSpPr/>
      </dsp:nvSpPr>
      <dsp:spPr>
        <a:xfrm>
          <a:off x="6601931" y="1793487"/>
          <a:ext cx="435004" cy="510889"/>
        </a:xfrm>
        <a:custGeom>
          <a:avLst/>
          <a:gdLst/>
          <a:ahLst/>
          <a:cxnLst/>
          <a:rect l="0" t="0" r="0" b="0"/>
          <a:pathLst>
            <a:path>
              <a:moveTo>
                <a:pt x="0" y="0"/>
              </a:moveTo>
              <a:lnTo>
                <a:pt x="0" y="510889"/>
              </a:lnTo>
              <a:lnTo>
                <a:pt x="435004" y="5108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6FFF9E-76DA-4046-A6A5-6F927880C69C}">
      <dsp:nvSpPr>
        <dsp:cNvPr id="0" name=""/>
        <dsp:cNvSpPr/>
      </dsp:nvSpPr>
      <dsp:spPr>
        <a:xfrm>
          <a:off x="6096000" y="924631"/>
          <a:ext cx="1665944" cy="233232"/>
        </a:xfrm>
        <a:custGeom>
          <a:avLst/>
          <a:gdLst/>
          <a:ahLst/>
          <a:cxnLst/>
          <a:rect l="0" t="0" r="0" b="0"/>
          <a:pathLst>
            <a:path>
              <a:moveTo>
                <a:pt x="0" y="0"/>
              </a:moveTo>
              <a:lnTo>
                <a:pt x="0" y="116616"/>
              </a:lnTo>
              <a:lnTo>
                <a:pt x="1665944" y="116616"/>
              </a:lnTo>
              <a:lnTo>
                <a:pt x="1665944" y="2332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B6D3B8-0E66-4805-B9AE-40C774B59474}">
      <dsp:nvSpPr>
        <dsp:cNvPr id="0" name=""/>
        <dsp:cNvSpPr/>
      </dsp:nvSpPr>
      <dsp:spPr>
        <a:xfrm>
          <a:off x="3611685" y="1793487"/>
          <a:ext cx="411168" cy="2439526"/>
        </a:xfrm>
        <a:custGeom>
          <a:avLst/>
          <a:gdLst/>
          <a:ahLst/>
          <a:cxnLst/>
          <a:rect l="0" t="0" r="0" b="0"/>
          <a:pathLst>
            <a:path>
              <a:moveTo>
                <a:pt x="0" y="0"/>
              </a:moveTo>
              <a:lnTo>
                <a:pt x="0" y="2439526"/>
              </a:lnTo>
              <a:lnTo>
                <a:pt x="411168" y="24395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21DCA3-6118-4C78-9C6B-01A2A0D46B53}">
      <dsp:nvSpPr>
        <dsp:cNvPr id="0" name=""/>
        <dsp:cNvSpPr/>
      </dsp:nvSpPr>
      <dsp:spPr>
        <a:xfrm>
          <a:off x="3611685" y="1793487"/>
          <a:ext cx="411168" cy="1492736"/>
        </a:xfrm>
        <a:custGeom>
          <a:avLst/>
          <a:gdLst/>
          <a:ahLst/>
          <a:cxnLst/>
          <a:rect l="0" t="0" r="0" b="0"/>
          <a:pathLst>
            <a:path>
              <a:moveTo>
                <a:pt x="0" y="0"/>
              </a:moveTo>
              <a:lnTo>
                <a:pt x="0" y="1492736"/>
              </a:lnTo>
              <a:lnTo>
                <a:pt x="411168" y="149273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E85253-7F85-47E8-97D3-8B8FE5E8B230}">
      <dsp:nvSpPr>
        <dsp:cNvPr id="0" name=""/>
        <dsp:cNvSpPr/>
      </dsp:nvSpPr>
      <dsp:spPr>
        <a:xfrm>
          <a:off x="3611685" y="1793487"/>
          <a:ext cx="437968" cy="567329"/>
        </a:xfrm>
        <a:custGeom>
          <a:avLst/>
          <a:gdLst/>
          <a:ahLst/>
          <a:cxnLst/>
          <a:rect l="0" t="0" r="0" b="0"/>
          <a:pathLst>
            <a:path>
              <a:moveTo>
                <a:pt x="0" y="0"/>
              </a:moveTo>
              <a:lnTo>
                <a:pt x="0" y="567329"/>
              </a:lnTo>
              <a:lnTo>
                <a:pt x="437968" y="5673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4634DA-3A1F-43CA-8735-BEADF7B7FF60}">
      <dsp:nvSpPr>
        <dsp:cNvPr id="0" name=""/>
        <dsp:cNvSpPr/>
      </dsp:nvSpPr>
      <dsp:spPr>
        <a:xfrm>
          <a:off x="4708134" y="924631"/>
          <a:ext cx="1387865" cy="233232"/>
        </a:xfrm>
        <a:custGeom>
          <a:avLst/>
          <a:gdLst/>
          <a:ahLst/>
          <a:cxnLst/>
          <a:rect l="0" t="0" r="0" b="0"/>
          <a:pathLst>
            <a:path>
              <a:moveTo>
                <a:pt x="1387865" y="0"/>
              </a:moveTo>
              <a:lnTo>
                <a:pt x="1387865" y="116616"/>
              </a:lnTo>
              <a:lnTo>
                <a:pt x="0" y="116616"/>
              </a:lnTo>
              <a:lnTo>
                <a:pt x="0" y="2332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270F50-3FBF-434A-94A1-F9DF9E99E8FD}">
      <dsp:nvSpPr>
        <dsp:cNvPr id="0" name=""/>
        <dsp:cNvSpPr/>
      </dsp:nvSpPr>
      <dsp:spPr>
        <a:xfrm>
          <a:off x="315549" y="1797030"/>
          <a:ext cx="464798" cy="4336754"/>
        </a:xfrm>
        <a:custGeom>
          <a:avLst/>
          <a:gdLst/>
          <a:ahLst/>
          <a:cxnLst/>
          <a:rect l="0" t="0" r="0" b="0"/>
          <a:pathLst>
            <a:path>
              <a:moveTo>
                <a:pt x="0" y="0"/>
              </a:moveTo>
              <a:lnTo>
                <a:pt x="0" y="4336754"/>
              </a:lnTo>
              <a:lnTo>
                <a:pt x="464798" y="43367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866DB3-018A-4DD5-988C-0439B3F15124}">
      <dsp:nvSpPr>
        <dsp:cNvPr id="0" name=""/>
        <dsp:cNvSpPr/>
      </dsp:nvSpPr>
      <dsp:spPr>
        <a:xfrm>
          <a:off x="315549" y="1797030"/>
          <a:ext cx="464798" cy="3548207"/>
        </a:xfrm>
        <a:custGeom>
          <a:avLst/>
          <a:gdLst/>
          <a:ahLst/>
          <a:cxnLst/>
          <a:rect l="0" t="0" r="0" b="0"/>
          <a:pathLst>
            <a:path>
              <a:moveTo>
                <a:pt x="0" y="0"/>
              </a:moveTo>
              <a:lnTo>
                <a:pt x="0" y="3548207"/>
              </a:lnTo>
              <a:lnTo>
                <a:pt x="464798" y="35482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34645D-DED3-4FA7-8C20-31DC64D1022D}">
      <dsp:nvSpPr>
        <dsp:cNvPr id="0" name=""/>
        <dsp:cNvSpPr/>
      </dsp:nvSpPr>
      <dsp:spPr>
        <a:xfrm>
          <a:off x="315549" y="1797030"/>
          <a:ext cx="464798" cy="2635027"/>
        </a:xfrm>
        <a:custGeom>
          <a:avLst/>
          <a:gdLst/>
          <a:ahLst/>
          <a:cxnLst/>
          <a:rect l="0" t="0" r="0" b="0"/>
          <a:pathLst>
            <a:path>
              <a:moveTo>
                <a:pt x="0" y="0"/>
              </a:moveTo>
              <a:lnTo>
                <a:pt x="0" y="2635027"/>
              </a:lnTo>
              <a:lnTo>
                <a:pt x="464798" y="26350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C11D2E-4BDD-4DA7-9C9D-94758F6083FD}">
      <dsp:nvSpPr>
        <dsp:cNvPr id="0" name=""/>
        <dsp:cNvSpPr/>
      </dsp:nvSpPr>
      <dsp:spPr>
        <a:xfrm>
          <a:off x="315549" y="1797030"/>
          <a:ext cx="464798" cy="1510642"/>
        </a:xfrm>
        <a:custGeom>
          <a:avLst/>
          <a:gdLst/>
          <a:ahLst/>
          <a:cxnLst/>
          <a:rect l="0" t="0" r="0" b="0"/>
          <a:pathLst>
            <a:path>
              <a:moveTo>
                <a:pt x="0" y="0"/>
              </a:moveTo>
              <a:lnTo>
                <a:pt x="0" y="1510642"/>
              </a:lnTo>
              <a:lnTo>
                <a:pt x="464798" y="15106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59213F-1FEE-4563-9E1E-65E82DCF7527}">
      <dsp:nvSpPr>
        <dsp:cNvPr id="0" name=""/>
        <dsp:cNvSpPr/>
      </dsp:nvSpPr>
      <dsp:spPr>
        <a:xfrm>
          <a:off x="315549" y="1797030"/>
          <a:ext cx="464798" cy="510889"/>
        </a:xfrm>
        <a:custGeom>
          <a:avLst/>
          <a:gdLst/>
          <a:ahLst/>
          <a:cxnLst/>
          <a:rect l="0" t="0" r="0" b="0"/>
          <a:pathLst>
            <a:path>
              <a:moveTo>
                <a:pt x="0" y="0"/>
              </a:moveTo>
              <a:lnTo>
                <a:pt x="0" y="510889"/>
              </a:lnTo>
              <a:lnTo>
                <a:pt x="464798" y="5108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D7E7F8-AFA4-486A-B175-8B75F67A647B}">
      <dsp:nvSpPr>
        <dsp:cNvPr id="0" name=""/>
        <dsp:cNvSpPr/>
      </dsp:nvSpPr>
      <dsp:spPr>
        <a:xfrm>
          <a:off x="1555012" y="924631"/>
          <a:ext cx="4540987" cy="233232"/>
        </a:xfrm>
        <a:custGeom>
          <a:avLst/>
          <a:gdLst/>
          <a:ahLst/>
          <a:cxnLst/>
          <a:rect l="0" t="0" r="0" b="0"/>
          <a:pathLst>
            <a:path>
              <a:moveTo>
                <a:pt x="4540987" y="0"/>
              </a:moveTo>
              <a:lnTo>
                <a:pt x="4540987" y="116616"/>
              </a:lnTo>
              <a:lnTo>
                <a:pt x="0" y="116616"/>
              </a:lnTo>
              <a:lnTo>
                <a:pt x="0" y="2332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59D60E-1189-48E0-A0CD-94CF2DC561AA}">
      <dsp:nvSpPr>
        <dsp:cNvPr id="0" name=""/>
        <dsp:cNvSpPr/>
      </dsp:nvSpPr>
      <dsp:spPr>
        <a:xfrm>
          <a:off x="931565" y="189999"/>
          <a:ext cx="10328869" cy="734631"/>
        </a:xfrm>
        <a:prstGeom prst="rect">
          <a:avLst/>
        </a:prstGeom>
        <a:solidFill>
          <a:schemeClr val="bg2">
            <a:lumMod val="75000"/>
            <a:lum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tx1"/>
              </a:solidFill>
            </a:rPr>
            <a:t>Axe 2 : </a:t>
          </a:r>
          <a:r>
            <a:rPr lang="fr-FR" sz="2000" kern="1200" dirty="0"/>
            <a:t>Garantir la complémentarité et la continuité éducative en coopération avec tous les acteurs éducatifs </a:t>
          </a:r>
          <a:endParaRPr lang="fr-FR" sz="2800" kern="1200" dirty="0">
            <a:solidFill>
              <a:schemeClr val="tx1"/>
            </a:solidFill>
          </a:endParaRPr>
        </a:p>
      </dsp:txBody>
      <dsp:txXfrm>
        <a:off x="931565" y="189999"/>
        <a:ext cx="10328869" cy="734631"/>
      </dsp:txXfrm>
    </dsp:sp>
    <dsp:sp modelId="{3D1E5AE6-BFB7-4E65-8DD7-B2E95C40C076}">
      <dsp:nvSpPr>
        <dsp:cNvPr id="0" name=""/>
        <dsp:cNvSpPr/>
      </dsp:nvSpPr>
      <dsp:spPr>
        <a:xfrm>
          <a:off x="5683" y="1157863"/>
          <a:ext cx="3098657" cy="6391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t>Accompagner la parentalité pour renforcer le rôle des parents en tant que 1</a:t>
          </a:r>
          <a:r>
            <a:rPr lang="fr-FR" sz="1100" kern="1200" baseline="30000" dirty="0"/>
            <a:t>er</a:t>
          </a:r>
          <a:r>
            <a:rPr lang="fr-FR" sz="1100" kern="1200" dirty="0"/>
            <a:t> acteur éducatif </a:t>
          </a:r>
          <a:endParaRPr lang="fr-FR" sz="1100" kern="1200" dirty="0">
            <a:solidFill>
              <a:schemeClr val="tx1"/>
            </a:solidFill>
          </a:endParaRPr>
        </a:p>
      </dsp:txBody>
      <dsp:txXfrm>
        <a:off x="5683" y="1157863"/>
        <a:ext cx="3098657" cy="639167"/>
      </dsp:txXfrm>
    </dsp:sp>
    <dsp:sp modelId="{E40BD613-946F-42FE-A368-BF2F808C9336}">
      <dsp:nvSpPr>
        <dsp:cNvPr id="0" name=""/>
        <dsp:cNvSpPr/>
      </dsp:nvSpPr>
      <dsp:spPr>
        <a:xfrm>
          <a:off x="780347" y="2030263"/>
          <a:ext cx="1768078" cy="555314"/>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Lieu d’Accueil Enfant Parent (LAEP)   </a:t>
          </a:r>
          <a:endParaRPr lang="fr-FR" sz="1100" kern="1200" dirty="0">
            <a:solidFill>
              <a:schemeClr val="tx1"/>
            </a:solidFill>
          </a:endParaRPr>
        </a:p>
      </dsp:txBody>
      <dsp:txXfrm>
        <a:off x="780347" y="2030263"/>
        <a:ext cx="1768078" cy="555314"/>
      </dsp:txXfrm>
    </dsp:sp>
    <dsp:sp modelId="{386A24F5-9B29-49B0-992E-D1D603C815AD}">
      <dsp:nvSpPr>
        <dsp:cNvPr id="0" name=""/>
        <dsp:cNvSpPr/>
      </dsp:nvSpPr>
      <dsp:spPr>
        <a:xfrm>
          <a:off x="780347" y="2818810"/>
          <a:ext cx="1768078" cy="977726"/>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Participation des parents aux Conseils d’établissements (MPE, écoles, ALSH)</a:t>
          </a:r>
        </a:p>
      </dsp:txBody>
      <dsp:txXfrm>
        <a:off x="780347" y="2818810"/>
        <a:ext cx="1768078" cy="977726"/>
      </dsp:txXfrm>
    </dsp:sp>
    <dsp:sp modelId="{E1497A94-FC19-47EC-BED8-517A211720FC}">
      <dsp:nvSpPr>
        <dsp:cNvPr id="0" name=""/>
        <dsp:cNvSpPr/>
      </dsp:nvSpPr>
      <dsp:spPr>
        <a:xfrm>
          <a:off x="780347" y="4029768"/>
          <a:ext cx="1768078" cy="804579"/>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Participation des parents sur les dispositifs et projets (groupe de travail…) </a:t>
          </a:r>
        </a:p>
      </dsp:txBody>
      <dsp:txXfrm>
        <a:off x="780347" y="4029768"/>
        <a:ext cx="1768078" cy="804579"/>
      </dsp:txXfrm>
    </dsp:sp>
    <dsp:sp modelId="{F1552EFA-0288-4720-A7F0-82161B9DC0D2}">
      <dsp:nvSpPr>
        <dsp:cNvPr id="0" name=""/>
        <dsp:cNvSpPr/>
      </dsp:nvSpPr>
      <dsp:spPr>
        <a:xfrm>
          <a:off x="780347" y="5067580"/>
          <a:ext cx="1768078" cy="555314"/>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Groupe d’échanges de parents (café des parents)</a:t>
          </a:r>
        </a:p>
      </dsp:txBody>
      <dsp:txXfrm>
        <a:off x="780347" y="5067580"/>
        <a:ext cx="1768078" cy="555314"/>
      </dsp:txXfrm>
    </dsp:sp>
    <dsp:sp modelId="{495AF7E3-AC50-4386-94F4-103B4119C3C0}">
      <dsp:nvSpPr>
        <dsp:cNvPr id="0" name=""/>
        <dsp:cNvSpPr/>
      </dsp:nvSpPr>
      <dsp:spPr>
        <a:xfrm>
          <a:off x="780347" y="5856127"/>
          <a:ext cx="1768078" cy="555314"/>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Contrat Local d’Accompagnement à la Scolarité CLAS</a:t>
          </a:r>
        </a:p>
      </dsp:txBody>
      <dsp:txXfrm>
        <a:off x="780347" y="5856127"/>
        <a:ext cx="1768078" cy="555314"/>
      </dsp:txXfrm>
    </dsp:sp>
    <dsp:sp modelId="{47B2EB08-B494-41EB-B663-C8897B28B33A}">
      <dsp:nvSpPr>
        <dsp:cNvPr id="0" name=""/>
        <dsp:cNvSpPr/>
      </dsp:nvSpPr>
      <dsp:spPr>
        <a:xfrm>
          <a:off x="3337572" y="1157863"/>
          <a:ext cx="2741123" cy="6356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t>Favoriser les liens entre les acteurs éducatifs </a:t>
          </a:r>
          <a:endParaRPr lang="fr-FR" sz="1100" kern="1200" dirty="0">
            <a:solidFill>
              <a:schemeClr val="tx1"/>
            </a:solidFill>
          </a:endParaRPr>
        </a:p>
      </dsp:txBody>
      <dsp:txXfrm>
        <a:off x="3337572" y="1157863"/>
        <a:ext cx="2741123" cy="635624"/>
      </dsp:txXfrm>
    </dsp:sp>
    <dsp:sp modelId="{43E69BE8-D709-4AEE-8D65-2444A0D1C321}">
      <dsp:nvSpPr>
        <dsp:cNvPr id="0" name=""/>
        <dsp:cNvSpPr/>
      </dsp:nvSpPr>
      <dsp:spPr>
        <a:xfrm>
          <a:off x="4049653" y="1986509"/>
          <a:ext cx="1768078" cy="748614"/>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Création de groupes de travail par thématique </a:t>
          </a:r>
        </a:p>
      </dsp:txBody>
      <dsp:txXfrm>
        <a:off x="4049653" y="1986509"/>
        <a:ext cx="1768078" cy="748614"/>
      </dsp:txXfrm>
    </dsp:sp>
    <dsp:sp modelId="{7C3A0AF7-903D-4EC1-96AC-0B027D020ABD}">
      <dsp:nvSpPr>
        <dsp:cNvPr id="0" name=""/>
        <dsp:cNvSpPr/>
      </dsp:nvSpPr>
      <dsp:spPr>
        <a:xfrm>
          <a:off x="4022853" y="3008567"/>
          <a:ext cx="1768078" cy="555314"/>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Impulser des projets communs </a:t>
          </a:r>
        </a:p>
      </dsp:txBody>
      <dsp:txXfrm>
        <a:off x="4022853" y="3008567"/>
        <a:ext cx="1768078" cy="555314"/>
      </dsp:txXfrm>
    </dsp:sp>
    <dsp:sp modelId="{8E4433E4-9455-4DB3-8B14-0AD1CA00861A}">
      <dsp:nvSpPr>
        <dsp:cNvPr id="0" name=""/>
        <dsp:cNvSpPr/>
      </dsp:nvSpPr>
      <dsp:spPr>
        <a:xfrm>
          <a:off x="4022853" y="3797114"/>
          <a:ext cx="1768078" cy="871800"/>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Valorisation/Sensibilisation du rôle de chaque acteur éducatif du territoire </a:t>
          </a:r>
        </a:p>
      </dsp:txBody>
      <dsp:txXfrm>
        <a:off x="4022853" y="3797114"/>
        <a:ext cx="1768078" cy="871800"/>
      </dsp:txXfrm>
    </dsp:sp>
    <dsp:sp modelId="{71B86733-C5E4-4F71-993A-5C23CFD0E0EE}">
      <dsp:nvSpPr>
        <dsp:cNvPr id="0" name=""/>
        <dsp:cNvSpPr/>
      </dsp:nvSpPr>
      <dsp:spPr>
        <a:xfrm>
          <a:off x="6311928" y="1157863"/>
          <a:ext cx="2900032" cy="635624"/>
        </a:xfrm>
        <a:prstGeom prst="rect">
          <a:avLst/>
        </a:prstGeom>
        <a:solidFill>
          <a:schemeClr val="accent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tx1"/>
              </a:solidFill>
            </a:rPr>
            <a:t>Former les acteurs éducatifs </a:t>
          </a:r>
        </a:p>
      </dsp:txBody>
      <dsp:txXfrm>
        <a:off x="6311928" y="1157863"/>
        <a:ext cx="2900032" cy="635624"/>
      </dsp:txXfrm>
    </dsp:sp>
    <dsp:sp modelId="{68E605DA-602C-45DE-9FD2-0AAD2E98FAE8}">
      <dsp:nvSpPr>
        <dsp:cNvPr id="0" name=""/>
        <dsp:cNvSpPr/>
      </dsp:nvSpPr>
      <dsp:spPr>
        <a:xfrm>
          <a:off x="7036936" y="2026720"/>
          <a:ext cx="1768078" cy="555314"/>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Sensibilisation autour du handicap</a:t>
          </a:r>
        </a:p>
      </dsp:txBody>
      <dsp:txXfrm>
        <a:off x="7036936" y="2026720"/>
        <a:ext cx="1768078" cy="555314"/>
      </dsp:txXfrm>
    </dsp:sp>
    <dsp:sp modelId="{828F7804-511C-4216-868D-699EF4DEE62A}">
      <dsp:nvSpPr>
        <dsp:cNvPr id="0" name=""/>
        <dsp:cNvSpPr/>
      </dsp:nvSpPr>
      <dsp:spPr>
        <a:xfrm>
          <a:off x="7036936" y="2815267"/>
          <a:ext cx="1768078" cy="555314"/>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Analyse de la pratique professionnelle </a:t>
          </a:r>
        </a:p>
      </dsp:txBody>
      <dsp:txXfrm>
        <a:off x="7036936" y="2815267"/>
        <a:ext cx="1768078" cy="555314"/>
      </dsp:txXfrm>
    </dsp:sp>
    <dsp:sp modelId="{75839210-F248-4343-B326-7CE060EC6B0D}">
      <dsp:nvSpPr>
        <dsp:cNvPr id="0" name=""/>
        <dsp:cNvSpPr/>
      </dsp:nvSpPr>
      <dsp:spPr>
        <a:xfrm>
          <a:off x="7036936" y="3603814"/>
          <a:ext cx="1768078" cy="1314930"/>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Organisation de temps d’échange entre professionnels de différentes structures </a:t>
          </a:r>
        </a:p>
      </dsp:txBody>
      <dsp:txXfrm>
        <a:off x="7036936" y="3603814"/>
        <a:ext cx="1768078" cy="1314930"/>
      </dsp:txXfrm>
    </dsp:sp>
    <dsp:sp modelId="{7E07991C-7ACA-45A5-9139-032786F221F5}">
      <dsp:nvSpPr>
        <dsp:cNvPr id="0" name=""/>
        <dsp:cNvSpPr/>
      </dsp:nvSpPr>
      <dsp:spPr>
        <a:xfrm>
          <a:off x="9445737" y="1157863"/>
          <a:ext cx="2741123" cy="6356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t>Assurer une cohérence dans l’accueil de l’enfant</a:t>
          </a:r>
          <a:endParaRPr lang="fr-FR" sz="1100" kern="1200" dirty="0">
            <a:solidFill>
              <a:schemeClr val="tx1"/>
            </a:solidFill>
          </a:endParaRPr>
        </a:p>
      </dsp:txBody>
      <dsp:txXfrm>
        <a:off x="9445737" y="1157863"/>
        <a:ext cx="2741123" cy="635624"/>
      </dsp:txXfrm>
    </dsp:sp>
    <dsp:sp modelId="{29CC5A12-0C30-4B37-B9DE-5B77D8336635}">
      <dsp:nvSpPr>
        <dsp:cNvPr id="0" name=""/>
        <dsp:cNvSpPr/>
      </dsp:nvSpPr>
      <dsp:spPr>
        <a:xfrm>
          <a:off x="10130474" y="2026720"/>
          <a:ext cx="1768078" cy="1186824"/>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Travail de passerelle entre les différentes structures </a:t>
          </a:r>
        </a:p>
      </dsp:txBody>
      <dsp:txXfrm>
        <a:off x="10130474" y="2026720"/>
        <a:ext cx="1768078" cy="1186824"/>
      </dsp:txXfrm>
    </dsp:sp>
    <dsp:sp modelId="{9C67AC19-0668-49C4-B8C0-3F9BBBB28B6F}">
      <dsp:nvSpPr>
        <dsp:cNvPr id="0" name=""/>
        <dsp:cNvSpPr/>
      </dsp:nvSpPr>
      <dsp:spPr>
        <a:xfrm>
          <a:off x="10130474" y="3446777"/>
          <a:ext cx="1768078" cy="1143615"/>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bg1"/>
              </a:solidFill>
            </a:rPr>
            <a:t>Protocole commun pour l’accueil d’enfants en situation de handicap</a:t>
          </a:r>
        </a:p>
      </dsp:txBody>
      <dsp:txXfrm>
        <a:off x="10130474" y="3446777"/>
        <a:ext cx="1768078" cy="11436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0067E-BCCB-4665-B6D2-A87704F4BAB7}">
      <dsp:nvSpPr>
        <dsp:cNvPr id="0" name=""/>
        <dsp:cNvSpPr/>
      </dsp:nvSpPr>
      <dsp:spPr>
        <a:xfrm>
          <a:off x="7487831" y="1975584"/>
          <a:ext cx="432679" cy="3070672"/>
        </a:xfrm>
        <a:custGeom>
          <a:avLst/>
          <a:gdLst/>
          <a:ahLst/>
          <a:cxnLst/>
          <a:rect l="0" t="0" r="0" b="0"/>
          <a:pathLst>
            <a:path>
              <a:moveTo>
                <a:pt x="0" y="0"/>
              </a:moveTo>
              <a:lnTo>
                <a:pt x="0" y="3070672"/>
              </a:lnTo>
              <a:lnTo>
                <a:pt x="432679" y="30706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57D47D-A5A3-431C-A1B4-8D3955D66332}">
      <dsp:nvSpPr>
        <dsp:cNvPr id="0" name=""/>
        <dsp:cNvSpPr/>
      </dsp:nvSpPr>
      <dsp:spPr>
        <a:xfrm>
          <a:off x="7487831" y="1975584"/>
          <a:ext cx="432679" cy="1869678"/>
        </a:xfrm>
        <a:custGeom>
          <a:avLst/>
          <a:gdLst/>
          <a:ahLst/>
          <a:cxnLst/>
          <a:rect l="0" t="0" r="0" b="0"/>
          <a:pathLst>
            <a:path>
              <a:moveTo>
                <a:pt x="0" y="0"/>
              </a:moveTo>
              <a:lnTo>
                <a:pt x="0" y="1869678"/>
              </a:lnTo>
              <a:lnTo>
                <a:pt x="432679" y="18696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C540D6-6716-45E6-9DB6-811655880029}">
      <dsp:nvSpPr>
        <dsp:cNvPr id="0" name=""/>
        <dsp:cNvSpPr/>
      </dsp:nvSpPr>
      <dsp:spPr>
        <a:xfrm>
          <a:off x="7487831" y="1975584"/>
          <a:ext cx="432679" cy="668683"/>
        </a:xfrm>
        <a:custGeom>
          <a:avLst/>
          <a:gdLst/>
          <a:ahLst/>
          <a:cxnLst/>
          <a:rect l="0" t="0" r="0" b="0"/>
          <a:pathLst>
            <a:path>
              <a:moveTo>
                <a:pt x="0" y="0"/>
              </a:moveTo>
              <a:lnTo>
                <a:pt x="0" y="668683"/>
              </a:lnTo>
              <a:lnTo>
                <a:pt x="432679" y="6686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4F770F-EC5D-4924-B04D-2A8C46FDFCE0}">
      <dsp:nvSpPr>
        <dsp:cNvPr id="0" name=""/>
        <dsp:cNvSpPr/>
      </dsp:nvSpPr>
      <dsp:spPr>
        <a:xfrm>
          <a:off x="5502045" y="870430"/>
          <a:ext cx="3139597" cy="276092"/>
        </a:xfrm>
        <a:custGeom>
          <a:avLst/>
          <a:gdLst/>
          <a:ahLst/>
          <a:cxnLst/>
          <a:rect l="0" t="0" r="0" b="0"/>
          <a:pathLst>
            <a:path>
              <a:moveTo>
                <a:pt x="0" y="0"/>
              </a:moveTo>
              <a:lnTo>
                <a:pt x="0" y="138046"/>
              </a:lnTo>
              <a:lnTo>
                <a:pt x="3139597" y="138046"/>
              </a:lnTo>
              <a:lnTo>
                <a:pt x="3139597" y="2760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B3C9EC-CC7C-4A02-89BB-22661748C945}">
      <dsp:nvSpPr>
        <dsp:cNvPr id="0" name=""/>
        <dsp:cNvSpPr/>
      </dsp:nvSpPr>
      <dsp:spPr>
        <a:xfrm>
          <a:off x="4327211" y="1964645"/>
          <a:ext cx="432679" cy="4234052"/>
        </a:xfrm>
        <a:custGeom>
          <a:avLst/>
          <a:gdLst/>
          <a:ahLst/>
          <a:cxnLst/>
          <a:rect l="0" t="0" r="0" b="0"/>
          <a:pathLst>
            <a:path>
              <a:moveTo>
                <a:pt x="0" y="0"/>
              </a:moveTo>
              <a:lnTo>
                <a:pt x="0" y="4234052"/>
              </a:lnTo>
              <a:lnTo>
                <a:pt x="432679" y="423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5A9841-9FDD-4ED0-A9A4-EF669FE29D08}">
      <dsp:nvSpPr>
        <dsp:cNvPr id="0" name=""/>
        <dsp:cNvSpPr/>
      </dsp:nvSpPr>
      <dsp:spPr>
        <a:xfrm>
          <a:off x="4327211" y="1964645"/>
          <a:ext cx="432679" cy="3197100"/>
        </a:xfrm>
        <a:custGeom>
          <a:avLst/>
          <a:gdLst/>
          <a:ahLst/>
          <a:cxnLst/>
          <a:rect l="0" t="0" r="0" b="0"/>
          <a:pathLst>
            <a:path>
              <a:moveTo>
                <a:pt x="0" y="0"/>
              </a:moveTo>
              <a:lnTo>
                <a:pt x="0" y="3197100"/>
              </a:lnTo>
              <a:lnTo>
                <a:pt x="432679" y="319710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144219-3C48-4795-B025-DCCD88C427EA}">
      <dsp:nvSpPr>
        <dsp:cNvPr id="0" name=""/>
        <dsp:cNvSpPr/>
      </dsp:nvSpPr>
      <dsp:spPr>
        <a:xfrm>
          <a:off x="4327211" y="1964645"/>
          <a:ext cx="432679" cy="2171293"/>
        </a:xfrm>
        <a:custGeom>
          <a:avLst/>
          <a:gdLst/>
          <a:ahLst/>
          <a:cxnLst/>
          <a:rect l="0" t="0" r="0" b="0"/>
          <a:pathLst>
            <a:path>
              <a:moveTo>
                <a:pt x="0" y="0"/>
              </a:moveTo>
              <a:lnTo>
                <a:pt x="0" y="2171293"/>
              </a:lnTo>
              <a:lnTo>
                <a:pt x="432679" y="217129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BBFF63-0D82-4AAC-BEED-AB139844080F}">
      <dsp:nvSpPr>
        <dsp:cNvPr id="0" name=""/>
        <dsp:cNvSpPr/>
      </dsp:nvSpPr>
      <dsp:spPr>
        <a:xfrm>
          <a:off x="4327211" y="1964645"/>
          <a:ext cx="432679" cy="899464"/>
        </a:xfrm>
        <a:custGeom>
          <a:avLst/>
          <a:gdLst/>
          <a:ahLst/>
          <a:cxnLst/>
          <a:rect l="0" t="0" r="0" b="0"/>
          <a:pathLst>
            <a:path>
              <a:moveTo>
                <a:pt x="0" y="0"/>
              </a:moveTo>
              <a:lnTo>
                <a:pt x="0" y="899464"/>
              </a:lnTo>
              <a:lnTo>
                <a:pt x="432679" y="8994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B6D5D3-A4D1-48B7-A3BD-F09BC5AB3300}">
      <dsp:nvSpPr>
        <dsp:cNvPr id="0" name=""/>
        <dsp:cNvSpPr/>
      </dsp:nvSpPr>
      <dsp:spPr>
        <a:xfrm>
          <a:off x="5435302" y="870430"/>
          <a:ext cx="91440" cy="276092"/>
        </a:xfrm>
        <a:custGeom>
          <a:avLst/>
          <a:gdLst/>
          <a:ahLst/>
          <a:cxnLst/>
          <a:rect l="0" t="0" r="0" b="0"/>
          <a:pathLst>
            <a:path>
              <a:moveTo>
                <a:pt x="66742" y="0"/>
              </a:moveTo>
              <a:lnTo>
                <a:pt x="66742" y="138046"/>
              </a:lnTo>
              <a:lnTo>
                <a:pt x="45720" y="138046"/>
              </a:lnTo>
              <a:lnTo>
                <a:pt x="45720" y="2760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A02556-0B52-491E-A8A5-D97D47D3C92E}">
      <dsp:nvSpPr>
        <dsp:cNvPr id="0" name=""/>
        <dsp:cNvSpPr/>
      </dsp:nvSpPr>
      <dsp:spPr>
        <a:xfrm>
          <a:off x="1204432" y="1949808"/>
          <a:ext cx="426372" cy="3721295"/>
        </a:xfrm>
        <a:custGeom>
          <a:avLst/>
          <a:gdLst/>
          <a:ahLst/>
          <a:cxnLst/>
          <a:rect l="0" t="0" r="0" b="0"/>
          <a:pathLst>
            <a:path>
              <a:moveTo>
                <a:pt x="0" y="0"/>
              </a:moveTo>
              <a:lnTo>
                <a:pt x="0" y="3721295"/>
              </a:lnTo>
              <a:lnTo>
                <a:pt x="426372" y="37212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4D3741-A5DC-4DF4-83B1-57CEA05C379E}">
      <dsp:nvSpPr>
        <dsp:cNvPr id="0" name=""/>
        <dsp:cNvSpPr/>
      </dsp:nvSpPr>
      <dsp:spPr>
        <a:xfrm>
          <a:off x="1204432" y="1949808"/>
          <a:ext cx="426372" cy="2697509"/>
        </a:xfrm>
        <a:custGeom>
          <a:avLst/>
          <a:gdLst/>
          <a:ahLst/>
          <a:cxnLst/>
          <a:rect l="0" t="0" r="0" b="0"/>
          <a:pathLst>
            <a:path>
              <a:moveTo>
                <a:pt x="0" y="0"/>
              </a:moveTo>
              <a:lnTo>
                <a:pt x="0" y="2697509"/>
              </a:lnTo>
              <a:lnTo>
                <a:pt x="426372" y="269750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B5BAC5-C2F7-49B5-9FB7-110DD66262B6}">
      <dsp:nvSpPr>
        <dsp:cNvPr id="0" name=""/>
        <dsp:cNvSpPr/>
      </dsp:nvSpPr>
      <dsp:spPr>
        <a:xfrm>
          <a:off x="1204432" y="1949808"/>
          <a:ext cx="426372" cy="1673724"/>
        </a:xfrm>
        <a:custGeom>
          <a:avLst/>
          <a:gdLst/>
          <a:ahLst/>
          <a:cxnLst/>
          <a:rect l="0" t="0" r="0" b="0"/>
          <a:pathLst>
            <a:path>
              <a:moveTo>
                <a:pt x="0" y="0"/>
              </a:moveTo>
              <a:lnTo>
                <a:pt x="0" y="1673724"/>
              </a:lnTo>
              <a:lnTo>
                <a:pt x="426372" y="167372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E85253-7F85-47E8-97D3-8B8FE5E8B230}">
      <dsp:nvSpPr>
        <dsp:cNvPr id="0" name=""/>
        <dsp:cNvSpPr/>
      </dsp:nvSpPr>
      <dsp:spPr>
        <a:xfrm>
          <a:off x="1204432" y="1949808"/>
          <a:ext cx="426372" cy="649939"/>
        </a:xfrm>
        <a:custGeom>
          <a:avLst/>
          <a:gdLst/>
          <a:ahLst/>
          <a:cxnLst/>
          <a:rect l="0" t="0" r="0" b="0"/>
          <a:pathLst>
            <a:path>
              <a:moveTo>
                <a:pt x="0" y="0"/>
              </a:moveTo>
              <a:lnTo>
                <a:pt x="0" y="649939"/>
              </a:lnTo>
              <a:lnTo>
                <a:pt x="426372" y="6499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4634DA-3A1F-43CA-8735-BEADF7B7FF60}">
      <dsp:nvSpPr>
        <dsp:cNvPr id="0" name=""/>
        <dsp:cNvSpPr/>
      </dsp:nvSpPr>
      <dsp:spPr>
        <a:xfrm>
          <a:off x="2341425" y="870430"/>
          <a:ext cx="3160619" cy="276092"/>
        </a:xfrm>
        <a:custGeom>
          <a:avLst/>
          <a:gdLst/>
          <a:ahLst/>
          <a:cxnLst/>
          <a:rect l="0" t="0" r="0" b="0"/>
          <a:pathLst>
            <a:path>
              <a:moveTo>
                <a:pt x="3160619" y="0"/>
              </a:moveTo>
              <a:lnTo>
                <a:pt x="3160619" y="138046"/>
              </a:lnTo>
              <a:lnTo>
                <a:pt x="0" y="138046"/>
              </a:lnTo>
              <a:lnTo>
                <a:pt x="0" y="2760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59D60E-1189-48E0-A0CD-94CF2DC561AA}">
      <dsp:nvSpPr>
        <dsp:cNvPr id="0" name=""/>
        <dsp:cNvSpPr/>
      </dsp:nvSpPr>
      <dsp:spPr>
        <a:xfrm>
          <a:off x="369773" y="796"/>
          <a:ext cx="10264542" cy="869633"/>
        </a:xfrm>
        <a:prstGeom prst="rect">
          <a:avLst/>
        </a:prstGeom>
        <a:solidFill>
          <a:schemeClr val="bg2">
            <a:lumMod val="75000"/>
            <a:lum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tx1"/>
              </a:solidFill>
            </a:rPr>
            <a:t>Axe 3 : </a:t>
          </a:r>
          <a:r>
            <a:rPr lang="fr-FR" sz="2000" kern="1200" dirty="0"/>
            <a:t>Vivre ensemble en favorisant l’éducation au respect de l’autre, de soi-même, des différences et de son environnement </a:t>
          </a:r>
          <a:endParaRPr lang="fr-FR" sz="2800" kern="1200" dirty="0">
            <a:solidFill>
              <a:schemeClr val="tx1"/>
            </a:solidFill>
          </a:endParaRPr>
        </a:p>
      </dsp:txBody>
      <dsp:txXfrm>
        <a:off x="369773" y="796"/>
        <a:ext cx="10264542" cy="869633"/>
      </dsp:txXfrm>
    </dsp:sp>
    <dsp:sp modelId="{47B2EB08-B494-41EB-B663-C8897B28B33A}">
      <dsp:nvSpPr>
        <dsp:cNvPr id="0" name=""/>
        <dsp:cNvSpPr/>
      </dsp:nvSpPr>
      <dsp:spPr>
        <a:xfrm>
          <a:off x="920184" y="1146523"/>
          <a:ext cx="2842481" cy="8032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tx1"/>
              </a:solidFill>
            </a:rPr>
            <a:t>Permettre aux enfants de s’ouvrir à de nouvelles pratiques culturelles, sportives et de loisirs </a:t>
          </a:r>
        </a:p>
      </dsp:txBody>
      <dsp:txXfrm>
        <a:off x="920184" y="1146523"/>
        <a:ext cx="2842481" cy="803285"/>
      </dsp:txXfrm>
    </dsp:sp>
    <dsp:sp modelId="{43E69BE8-D709-4AEE-8D65-2444A0D1C321}">
      <dsp:nvSpPr>
        <dsp:cNvPr id="0" name=""/>
        <dsp:cNvSpPr/>
      </dsp:nvSpPr>
      <dsp:spPr>
        <a:xfrm>
          <a:off x="1630804" y="2225901"/>
          <a:ext cx="1495384" cy="747692"/>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bg1"/>
              </a:solidFill>
            </a:rPr>
            <a:t>Dispositif Ecole Multisports /Vacances sportives</a:t>
          </a:r>
        </a:p>
      </dsp:txBody>
      <dsp:txXfrm>
        <a:off x="1630804" y="2225901"/>
        <a:ext cx="1495384" cy="747692"/>
      </dsp:txXfrm>
    </dsp:sp>
    <dsp:sp modelId="{DF717457-F2B4-4FC6-B79D-8506DD205CF8}">
      <dsp:nvSpPr>
        <dsp:cNvPr id="0" name=""/>
        <dsp:cNvSpPr/>
      </dsp:nvSpPr>
      <dsp:spPr>
        <a:xfrm>
          <a:off x="1630804" y="3249687"/>
          <a:ext cx="1495384" cy="747692"/>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bg1"/>
              </a:solidFill>
            </a:rPr>
            <a:t>Programmation culturelle </a:t>
          </a:r>
        </a:p>
      </dsp:txBody>
      <dsp:txXfrm>
        <a:off x="1630804" y="3249687"/>
        <a:ext cx="1495384" cy="747692"/>
      </dsp:txXfrm>
    </dsp:sp>
    <dsp:sp modelId="{E856BF12-BD1C-422E-8C45-7192CC937213}">
      <dsp:nvSpPr>
        <dsp:cNvPr id="0" name=""/>
        <dsp:cNvSpPr/>
      </dsp:nvSpPr>
      <dsp:spPr>
        <a:xfrm>
          <a:off x="1630804" y="4273472"/>
          <a:ext cx="1495384" cy="747692"/>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bg1"/>
              </a:solidFill>
            </a:rPr>
            <a:t>Offre d’animation des structures et des associations </a:t>
          </a:r>
        </a:p>
      </dsp:txBody>
      <dsp:txXfrm>
        <a:off x="1630804" y="4273472"/>
        <a:ext cx="1495384" cy="747692"/>
      </dsp:txXfrm>
    </dsp:sp>
    <dsp:sp modelId="{C96DEA8F-A0A1-4372-8EC1-804BB5FE4CFF}">
      <dsp:nvSpPr>
        <dsp:cNvPr id="0" name=""/>
        <dsp:cNvSpPr/>
      </dsp:nvSpPr>
      <dsp:spPr>
        <a:xfrm>
          <a:off x="1630804" y="5297257"/>
          <a:ext cx="1495384" cy="747692"/>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bg1"/>
              </a:solidFill>
            </a:rPr>
            <a:t>Colo apprenantes </a:t>
          </a:r>
        </a:p>
      </dsp:txBody>
      <dsp:txXfrm>
        <a:off x="1630804" y="5297257"/>
        <a:ext cx="1495384" cy="747692"/>
      </dsp:txXfrm>
    </dsp:sp>
    <dsp:sp modelId="{7E07991C-7ACA-45A5-9139-032786F221F5}">
      <dsp:nvSpPr>
        <dsp:cNvPr id="0" name=""/>
        <dsp:cNvSpPr/>
      </dsp:nvSpPr>
      <dsp:spPr>
        <a:xfrm>
          <a:off x="4038759" y="1146523"/>
          <a:ext cx="2884526" cy="8181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t>Apprendre à se connaitre soi-même et à respecter l’autre</a:t>
          </a:r>
          <a:endParaRPr lang="fr-FR" sz="1100" kern="1200" dirty="0">
            <a:solidFill>
              <a:schemeClr val="tx1"/>
            </a:solidFill>
          </a:endParaRPr>
        </a:p>
      </dsp:txBody>
      <dsp:txXfrm>
        <a:off x="4038759" y="1146523"/>
        <a:ext cx="2884526" cy="818122"/>
      </dsp:txXfrm>
    </dsp:sp>
    <dsp:sp modelId="{29CC5A12-0C30-4B37-B9DE-5B77D8336635}">
      <dsp:nvSpPr>
        <dsp:cNvPr id="0" name=""/>
        <dsp:cNvSpPr/>
      </dsp:nvSpPr>
      <dsp:spPr>
        <a:xfrm>
          <a:off x="4759890" y="2240738"/>
          <a:ext cx="1570363" cy="1246743"/>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bg1"/>
              </a:solidFill>
            </a:rPr>
            <a:t>Pratique de la technique du jeu de rôle pour mieux comprendre l’autre (harcèlement, handicap) </a:t>
          </a:r>
        </a:p>
      </dsp:txBody>
      <dsp:txXfrm>
        <a:off x="4759890" y="2240738"/>
        <a:ext cx="1570363" cy="1246743"/>
      </dsp:txXfrm>
    </dsp:sp>
    <dsp:sp modelId="{9C67AC19-0668-49C4-B8C0-3F9BBBB28B6F}">
      <dsp:nvSpPr>
        <dsp:cNvPr id="0" name=""/>
        <dsp:cNvSpPr/>
      </dsp:nvSpPr>
      <dsp:spPr>
        <a:xfrm>
          <a:off x="4759890" y="3763574"/>
          <a:ext cx="1497370" cy="74472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bg1"/>
              </a:solidFill>
            </a:rPr>
            <a:t>Création et identification de lieux de repli </a:t>
          </a:r>
        </a:p>
      </dsp:txBody>
      <dsp:txXfrm>
        <a:off x="4759890" y="3763574"/>
        <a:ext cx="1497370" cy="744727"/>
      </dsp:txXfrm>
    </dsp:sp>
    <dsp:sp modelId="{016B8230-B5D6-418E-8055-5D9B4C37E0C1}">
      <dsp:nvSpPr>
        <dsp:cNvPr id="0" name=""/>
        <dsp:cNvSpPr/>
      </dsp:nvSpPr>
      <dsp:spPr>
        <a:xfrm>
          <a:off x="4759890" y="4784395"/>
          <a:ext cx="1519562" cy="754699"/>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bg1"/>
              </a:solidFill>
            </a:rPr>
            <a:t>Réflexion sur la mise en place de banc de l’amitié </a:t>
          </a:r>
        </a:p>
      </dsp:txBody>
      <dsp:txXfrm>
        <a:off x="4759890" y="4784395"/>
        <a:ext cx="1519562" cy="754699"/>
      </dsp:txXfrm>
    </dsp:sp>
    <dsp:sp modelId="{CBAED90C-22A5-48E9-9F06-FEF4ADF9604C}">
      <dsp:nvSpPr>
        <dsp:cNvPr id="0" name=""/>
        <dsp:cNvSpPr/>
      </dsp:nvSpPr>
      <dsp:spPr>
        <a:xfrm>
          <a:off x="4759890" y="5815188"/>
          <a:ext cx="1542439" cy="767018"/>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bg1"/>
              </a:solidFill>
            </a:rPr>
            <a:t>Organisation de groupe de parole d’enfants </a:t>
          </a:r>
        </a:p>
      </dsp:txBody>
      <dsp:txXfrm>
        <a:off x="4759890" y="5815188"/>
        <a:ext cx="1542439" cy="767018"/>
      </dsp:txXfrm>
    </dsp:sp>
    <dsp:sp modelId="{6FA68C03-BFAA-4DDA-9802-1B3447C72E2F}">
      <dsp:nvSpPr>
        <dsp:cNvPr id="0" name=""/>
        <dsp:cNvSpPr/>
      </dsp:nvSpPr>
      <dsp:spPr>
        <a:xfrm>
          <a:off x="7199378" y="1146523"/>
          <a:ext cx="2884526" cy="8290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chemeClr val="tx1"/>
              </a:solidFill>
            </a:rPr>
            <a:t>Favoriser le partage et la coopération</a:t>
          </a:r>
        </a:p>
      </dsp:txBody>
      <dsp:txXfrm>
        <a:off x="7199378" y="1146523"/>
        <a:ext cx="2884526" cy="829061"/>
      </dsp:txXfrm>
    </dsp:sp>
    <dsp:sp modelId="{9BAC007D-2A36-4B63-829A-F6CE9F036ECF}">
      <dsp:nvSpPr>
        <dsp:cNvPr id="0" name=""/>
        <dsp:cNvSpPr/>
      </dsp:nvSpPr>
      <dsp:spPr>
        <a:xfrm>
          <a:off x="7920510" y="2251676"/>
          <a:ext cx="1570363" cy="785181"/>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bg1"/>
              </a:solidFill>
            </a:rPr>
            <a:t>Mise en place d’ateliers parents/enfants</a:t>
          </a:r>
        </a:p>
      </dsp:txBody>
      <dsp:txXfrm>
        <a:off x="7920510" y="2251676"/>
        <a:ext cx="1570363" cy="785181"/>
      </dsp:txXfrm>
    </dsp:sp>
    <dsp:sp modelId="{2ED25A70-B0B7-452B-8087-CBD06FCC8849}">
      <dsp:nvSpPr>
        <dsp:cNvPr id="0" name=""/>
        <dsp:cNvSpPr/>
      </dsp:nvSpPr>
      <dsp:spPr>
        <a:xfrm>
          <a:off x="7920510" y="3312951"/>
          <a:ext cx="1570363" cy="1064620"/>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bg1"/>
              </a:solidFill>
            </a:rPr>
            <a:t>Favoriser une culture du « faire ensemble » entre les acteurs lors de manifestations et d’évènements </a:t>
          </a:r>
        </a:p>
      </dsp:txBody>
      <dsp:txXfrm>
        <a:off x="7920510" y="3312951"/>
        <a:ext cx="1570363" cy="1064620"/>
      </dsp:txXfrm>
    </dsp:sp>
    <dsp:sp modelId="{2D981A9A-7AD2-4206-891B-66DA6A53FF92}">
      <dsp:nvSpPr>
        <dsp:cNvPr id="0" name=""/>
        <dsp:cNvSpPr/>
      </dsp:nvSpPr>
      <dsp:spPr>
        <a:xfrm>
          <a:off x="7920510" y="4653665"/>
          <a:ext cx="1570363" cy="785181"/>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bg1"/>
              </a:solidFill>
            </a:rPr>
            <a:t>Handi’Acte / La Quinzaine de l’égalité et de la diversité </a:t>
          </a:r>
        </a:p>
      </dsp:txBody>
      <dsp:txXfrm>
        <a:off x="7920510" y="4653665"/>
        <a:ext cx="1570363" cy="7851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2EC3A-8A0E-42B4-BC24-118CF6B0DEC9}">
      <dsp:nvSpPr>
        <dsp:cNvPr id="0" name=""/>
        <dsp:cNvSpPr/>
      </dsp:nvSpPr>
      <dsp:spPr>
        <a:xfrm>
          <a:off x="8142088" y="1757455"/>
          <a:ext cx="337649" cy="4503426"/>
        </a:xfrm>
        <a:custGeom>
          <a:avLst/>
          <a:gdLst/>
          <a:ahLst/>
          <a:cxnLst/>
          <a:rect l="0" t="0" r="0" b="0"/>
          <a:pathLst>
            <a:path>
              <a:moveTo>
                <a:pt x="0" y="0"/>
              </a:moveTo>
              <a:lnTo>
                <a:pt x="0" y="4503426"/>
              </a:lnTo>
              <a:lnTo>
                <a:pt x="337649" y="45034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75410D-1B62-482C-8E41-7165B7D381E6}">
      <dsp:nvSpPr>
        <dsp:cNvPr id="0" name=""/>
        <dsp:cNvSpPr/>
      </dsp:nvSpPr>
      <dsp:spPr>
        <a:xfrm>
          <a:off x="8142088" y="1757455"/>
          <a:ext cx="337649" cy="3594707"/>
        </a:xfrm>
        <a:custGeom>
          <a:avLst/>
          <a:gdLst/>
          <a:ahLst/>
          <a:cxnLst/>
          <a:rect l="0" t="0" r="0" b="0"/>
          <a:pathLst>
            <a:path>
              <a:moveTo>
                <a:pt x="0" y="0"/>
              </a:moveTo>
              <a:lnTo>
                <a:pt x="0" y="3594707"/>
              </a:lnTo>
              <a:lnTo>
                <a:pt x="337649" y="35947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63539A-B6F5-4BBF-B2F4-3A9AB8902D1E}">
      <dsp:nvSpPr>
        <dsp:cNvPr id="0" name=""/>
        <dsp:cNvSpPr/>
      </dsp:nvSpPr>
      <dsp:spPr>
        <a:xfrm>
          <a:off x="8142088" y="1757455"/>
          <a:ext cx="337649" cy="2648241"/>
        </a:xfrm>
        <a:custGeom>
          <a:avLst/>
          <a:gdLst/>
          <a:ahLst/>
          <a:cxnLst/>
          <a:rect l="0" t="0" r="0" b="0"/>
          <a:pathLst>
            <a:path>
              <a:moveTo>
                <a:pt x="0" y="0"/>
              </a:moveTo>
              <a:lnTo>
                <a:pt x="0" y="2648241"/>
              </a:lnTo>
              <a:lnTo>
                <a:pt x="337649" y="26482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62CC85-EC02-4D6F-A8F9-A22BD9924D0D}">
      <dsp:nvSpPr>
        <dsp:cNvPr id="0" name=""/>
        <dsp:cNvSpPr/>
      </dsp:nvSpPr>
      <dsp:spPr>
        <a:xfrm>
          <a:off x="8142088" y="1757455"/>
          <a:ext cx="337649" cy="1666280"/>
        </a:xfrm>
        <a:custGeom>
          <a:avLst/>
          <a:gdLst/>
          <a:ahLst/>
          <a:cxnLst/>
          <a:rect l="0" t="0" r="0" b="0"/>
          <a:pathLst>
            <a:path>
              <a:moveTo>
                <a:pt x="0" y="0"/>
              </a:moveTo>
              <a:lnTo>
                <a:pt x="0" y="1666280"/>
              </a:lnTo>
              <a:lnTo>
                <a:pt x="337649" y="16662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B60F2C-296E-4CB8-8DDE-96499B8628B3}">
      <dsp:nvSpPr>
        <dsp:cNvPr id="0" name=""/>
        <dsp:cNvSpPr/>
      </dsp:nvSpPr>
      <dsp:spPr>
        <a:xfrm>
          <a:off x="8142088" y="1757455"/>
          <a:ext cx="337649" cy="655407"/>
        </a:xfrm>
        <a:custGeom>
          <a:avLst/>
          <a:gdLst/>
          <a:ahLst/>
          <a:cxnLst/>
          <a:rect l="0" t="0" r="0" b="0"/>
          <a:pathLst>
            <a:path>
              <a:moveTo>
                <a:pt x="0" y="0"/>
              </a:moveTo>
              <a:lnTo>
                <a:pt x="0" y="655407"/>
              </a:lnTo>
              <a:lnTo>
                <a:pt x="337649" y="6554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10826B-ED30-4C48-92DA-479C7703CC4A}">
      <dsp:nvSpPr>
        <dsp:cNvPr id="0" name=""/>
        <dsp:cNvSpPr/>
      </dsp:nvSpPr>
      <dsp:spPr>
        <a:xfrm>
          <a:off x="5349402" y="848736"/>
          <a:ext cx="3693086" cy="268776"/>
        </a:xfrm>
        <a:custGeom>
          <a:avLst/>
          <a:gdLst/>
          <a:ahLst/>
          <a:cxnLst/>
          <a:rect l="0" t="0" r="0" b="0"/>
          <a:pathLst>
            <a:path>
              <a:moveTo>
                <a:pt x="0" y="0"/>
              </a:moveTo>
              <a:lnTo>
                <a:pt x="0" y="134388"/>
              </a:lnTo>
              <a:lnTo>
                <a:pt x="3693086" y="134388"/>
              </a:lnTo>
              <a:lnTo>
                <a:pt x="3693086" y="2687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6A5F0A-4FDE-42EA-BE2C-AFD7D9B0DCB9}">
      <dsp:nvSpPr>
        <dsp:cNvPr id="0" name=""/>
        <dsp:cNvSpPr/>
      </dsp:nvSpPr>
      <dsp:spPr>
        <a:xfrm>
          <a:off x="5622312" y="1757455"/>
          <a:ext cx="337649" cy="3984087"/>
        </a:xfrm>
        <a:custGeom>
          <a:avLst/>
          <a:gdLst/>
          <a:ahLst/>
          <a:cxnLst/>
          <a:rect l="0" t="0" r="0" b="0"/>
          <a:pathLst>
            <a:path>
              <a:moveTo>
                <a:pt x="0" y="0"/>
              </a:moveTo>
              <a:lnTo>
                <a:pt x="0" y="3984087"/>
              </a:lnTo>
              <a:lnTo>
                <a:pt x="337649" y="39840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B85D61-269F-4C95-ABDA-DABF0FFAB6C3}">
      <dsp:nvSpPr>
        <dsp:cNvPr id="0" name=""/>
        <dsp:cNvSpPr/>
      </dsp:nvSpPr>
      <dsp:spPr>
        <a:xfrm>
          <a:off x="5622312" y="1757455"/>
          <a:ext cx="337649" cy="2953433"/>
        </a:xfrm>
        <a:custGeom>
          <a:avLst/>
          <a:gdLst/>
          <a:ahLst/>
          <a:cxnLst/>
          <a:rect l="0" t="0" r="0" b="0"/>
          <a:pathLst>
            <a:path>
              <a:moveTo>
                <a:pt x="0" y="0"/>
              </a:moveTo>
              <a:lnTo>
                <a:pt x="0" y="2953433"/>
              </a:lnTo>
              <a:lnTo>
                <a:pt x="337649" y="29534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775FAA-C20D-4F42-9AA1-9404A54CA2C1}">
      <dsp:nvSpPr>
        <dsp:cNvPr id="0" name=""/>
        <dsp:cNvSpPr/>
      </dsp:nvSpPr>
      <dsp:spPr>
        <a:xfrm>
          <a:off x="5622312" y="1757455"/>
          <a:ext cx="337649" cy="1801574"/>
        </a:xfrm>
        <a:custGeom>
          <a:avLst/>
          <a:gdLst/>
          <a:ahLst/>
          <a:cxnLst/>
          <a:rect l="0" t="0" r="0" b="0"/>
          <a:pathLst>
            <a:path>
              <a:moveTo>
                <a:pt x="0" y="0"/>
              </a:moveTo>
              <a:lnTo>
                <a:pt x="0" y="1801574"/>
              </a:lnTo>
              <a:lnTo>
                <a:pt x="337649" y="18015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3640DD-7370-40B2-A936-740325030EAB}">
      <dsp:nvSpPr>
        <dsp:cNvPr id="0" name=""/>
        <dsp:cNvSpPr/>
      </dsp:nvSpPr>
      <dsp:spPr>
        <a:xfrm>
          <a:off x="5622312" y="1757455"/>
          <a:ext cx="337649" cy="649715"/>
        </a:xfrm>
        <a:custGeom>
          <a:avLst/>
          <a:gdLst/>
          <a:ahLst/>
          <a:cxnLst/>
          <a:rect l="0" t="0" r="0" b="0"/>
          <a:pathLst>
            <a:path>
              <a:moveTo>
                <a:pt x="0" y="0"/>
              </a:moveTo>
              <a:lnTo>
                <a:pt x="0" y="649715"/>
              </a:lnTo>
              <a:lnTo>
                <a:pt x="337649" y="6497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D5F223-448D-4E1D-A377-EE9FB6DD40D9}">
      <dsp:nvSpPr>
        <dsp:cNvPr id="0" name=""/>
        <dsp:cNvSpPr/>
      </dsp:nvSpPr>
      <dsp:spPr>
        <a:xfrm>
          <a:off x="5349402" y="848736"/>
          <a:ext cx="1173310" cy="268776"/>
        </a:xfrm>
        <a:custGeom>
          <a:avLst/>
          <a:gdLst/>
          <a:ahLst/>
          <a:cxnLst/>
          <a:rect l="0" t="0" r="0" b="0"/>
          <a:pathLst>
            <a:path>
              <a:moveTo>
                <a:pt x="0" y="0"/>
              </a:moveTo>
              <a:lnTo>
                <a:pt x="0" y="134388"/>
              </a:lnTo>
              <a:lnTo>
                <a:pt x="1173310" y="134388"/>
              </a:lnTo>
              <a:lnTo>
                <a:pt x="1173310" y="2687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36863B-50C3-40C8-8B3C-8EEDE242953B}">
      <dsp:nvSpPr>
        <dsp:cNvPr id="0" name=""/>
        <dsp:cNvSpPr/>
      </dsp:nvSpPr>
      <dsp:spPr>
        <a:xfrm>
          <a:off x="3258376" y="1757455"/>
          <a:ext cx="311676" cy="2711022"/>
        </a:xfrm>
        <a:custGeom>
          <a:avLst/>
          <a:gdLst/>
          <a:ahLst/>
          <a:cxnLst/>
          <a:rect l="0" t="0" r="0" b="0"/>
          <a:pathLst>
            <a:path>
              <a:moveTo>
                <a:pt x="0" y="0"/>
              </a:moveTo>
              <a:lnTo>
                <a:pt x="0" y="2711022"/>
              </a:lnTo>
              <a:lnTo>
                <a:pt x="311676" y="27110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144219-3C48-4795-B025-DCCD88C427EA}">
      <dsp:nvSpPr>
        <dsp:cNvPr id="0" name=""/>
        <dsp:cNvSpPr/>
      </dsp:nvSpPr>
      <dsp:spPr>
        <a:xfrm>
          <a:off x="3258376" y="1757455"/>
          <a:ext cx="311676" cy="1680369"/>
        </a:xfrm>
        <a:custGeom>
          <a:avLst/>
          <a:gdLst/>
          <a:ahLst/>
          <a:cxnLst/>
          <a:rect l="0" t="0" r="0" b="0"/>
          <a:pathLst>
            <a:path>
              <a:moveTo>
                <a:pt x="0" y="0"/>
              </a:moveTo>
              <a:lnTo>
                <a:pt x="0" y="1680369"/>
              </a:lnTo>
              <a:lnTo>
                <a:pt x="311676" y="16803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BBFF63-0D82-4AAC-BEED-AB139844080F}">
      <dsp:nvSpPr>
        <dsp:cNvPr id="0" name=""/>
        <dsp:cNvSpPr/>
      </dsp:nvSpPr>
      <dsp:spPr>
        <a:xfrm>
          <a:off x="3258376" y="1757455"/>
          <a:ext cx="311676" cy="649715"/>
        </a:xfrm>
        <a:custGeom>
          <a:avLst/>
          <a:gdLst/>
          <a:ahLst/>
          <a:cxnLst/>
          <a:rect l="0" t="0" r="0" b="0"/>
          <a:pathLst>
            <a:path>
              <a:moveTo>
                <a:pt x="0" y="0"/>
              </a:moveTo>
              <a:lnTo>
                <a:pt x="0" y="649715"/>
              </a:lnTo>
              <a:lnTo>
                <a:pt x="311676" y="6497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B6D5D3-A4D1-48B7-A3BD-F09BC5AB3300}">
      <dsp:nvSpPr>
        <dsp:cNvPr id="0" name=""/>
        <dsp:cNvSpPr/>
      </dsp:nvSpPr>
      <dsp:spPr>
        <a:xfrm>
          <a:off x="4089514" y="848736"/>
          <a:ext cx="1259887" cy="268776"/>
        </a:xfrm>
        <a:custGeom>
          <a:avLst/>
          <a:gdLst/>
          <a:ahLst/>
          <a:cxnLst/>
          <a:rect l="0" t="0" r="0" b="0"/>
          <a:pathLst>
            <a:path>
              <a:moveTo>
                <a:pt x="1259887" y="0"/>
              </a:moveTo>
              <a:lnTo>
                <a:pt x="1259887" y="134388"/>
              </a:lnTo>
              <a:lnTo>
                <a:pt x="0" y="134388"/>
              </a:lnTo>
              <a:lnTo>
                <a:pt x="0" y="2687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DACDBC-17F9-4636-A0BF-9F2BFB242F01}">
      <dsp:nvSpPr>
        <dsp:cNvPr id="0" name=""/>
        <dsp:cNvSpPr/>
      </dsp:nvSpPr>
      <dsp:spPr>
        <a:xfrm>
          <a:off x="755915" y="1757455"/>
          <a:ext cx="337649" cy="1680369"/>
        </a:xfrm>
        <a:custGeom>
          <a:avLst/>
          <a:gdLst/>
          <a:ahLst/>
          <a:cxnLst/>
          <a:rect l="0" t="0" r="0" b="0"/>
          <a:pathLst>
            <a:path>
              <a:moveTo>
                <a:pt x="0" y="0"/>
              </a:moveTo>
              <a:lnTo>
                <a:pt x="0" y="1680369"/>
              </a:lnTo>
              <a:lnTo>
                <a:pt x="337649" y="16803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EA93FB-A758-4864-A3D3-2A822C50E1B3}">
      <dsp:nvSpPr>
        <dsp:cNvPr id="0" name=""/>
        <dsp:cNvSpPr/>
      </dsp:nvSpPr>
      <dsp:spPr>
        <a:xfrm>
          <a:off x="755915" y="1757455"/>
          <a:ext cx="337649" cy="649715"/>
        </a:xfrm>
        <a:custGeom>
          <a:avLst/>
          <a:gdLst/>
          <a:ahLst/>
          <a:cxnLst/>
          <a:rect l="0" t="0" r="0" b="0"/>
          <a:pathLst>
            <a:path>
              <a:moveTo>
                <a:pt x="0" y="0"/>
              </a:moveTo>
              <a:lnTo>
                <a:pt x="0" y="649715"/>
              </a:lnTo>
              <a:lnTo>
                <a:pt x="337649" y="6497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D7E7F8-AFA4-486A-B175-8B75F67A647B}">
      <dsp:nvSpPr>
        <dsp:cNvPr id="0" name=""/>
        <dsp:cNvSpPr/>
      </dsp:nvSpPr>
      <dsp:spPr>
        <a:xfrm>
          <a:off x="1656315" y="848736"/>
          <a:ext cx="3693086" cy="268776"/>
        </a:xfrm>
        <a:custGeom>
          <a:avLst/>
          <a:gdLst/>
          <a:ahLst/>
          <a:cxnLst/>
          <a:rect l="0" t="0" r="0" b="0"/>
          <a:pathLst>
            <a:path>
              <a:moveTo>
                <a:pt x="3693086" y="0"/>
              </a:moveTo>
              <a:lnTo>
                <a:pt x="3693086" y="134388"/>
              </a:lnTo>
              <a:lnTo>
                <a:pt x="0" y="134388"/>
              </a:lnTo>
              <a:lnTo>
                <a:pt x="0" y="2687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59D60E-1189-48E0-A0CD-94CF2DC561AA}">
      <dsp:nvSpPr>
        <dsp:cNvPr id="0" name=""/>
        <dsp:cNvSpPr/>
      </dsp:nvSpPr>
      <dsp:spPr>
        <a:xfrm>
          <a:off x="830002" y="2149"/>
          <a:ext cx="9038799" cy="846587"/>
        </a:xfrm>
        <a:prstGeom prst="rect">
          <a:avLst/>
        </a:prstGeom>
        <a:solidFill>
          <a:schemeClr val="bg2">
            <a:lumMod val="75000"/>
            <a:lum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tx1"/>
              </a:solidFill>
            </a:rPr>
            <a:t>Axe 4 </a:t>
          </a:r>
          <a:r>
            <a:rPr lang="fr-FR" sz="2800" kern="1200" dirty="0">
              <a:solidFill>
                <a:schemeClr val="tx1"/>
              </a:solidFill>
            </a:rPr>
            <a:t>: </a:t>
          </a:r>
          <a:r>
            <a:rPr lang="fr-FR" sz="2000" kern="1200" dirty="0"/>
            <a:t>Contribuer à la construction et au partage de valeurs de laïcité et d’éco-citoyenneté </a:t>
          </a:r>
          <a:endParaRPr lang="fr-FR" sz="2800" kern="1200" dirty="0">
            <a:solidFill>
              <a:schemeClr val="tx1"/>
            </a:solidFill>
          </a:endParaRPr>
        </a:p>
      </dsp:txBody>
      <dsp:txXfrm>
        <a:off x="830002" y="2149"/>
        <a:ext cx="9038799" cy="846587"/>
      </dsp:txXfrm>
    </dsp:sp>
    <dsp:sp modelId="{3D1E5AE6-BFB7-4E65-8DD7-B2E95C40C076}">
      <dsp:nvSpPr>
        <dsp:cNvPr id="0" name=""/>
        <dsp:cNvSpPr/>
      </dsp:nvSpPr>
      <dsp:spPr>
        <a:xfrm>
          <a:off x="530815" y="1117512"/>
          <a:ext cx="2250999" cy="639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tx1"/>
              </a:solidFill>
            </a:rPr>
            <a:t>Favoriser et accompagner la laïcité </a:t>
          </a:r>
        </a:p>
      </dsp:txBody>
      <dsp:txXfrm>
        <a:off x="530815" y="1117512"/>
        <a:ext cx="2250999" cy="639943"/>
      </dsp:txXfrm>
    </dsp:sp>
    <dsp:sp modelId="{8D704367-D3A1-400C-B204-93AA6E500207}">
      <dsp:nvSpPr>
        <dsp:cNvPr id="0" name=""/>
        <dsp:cNvSpPr/>
      </dsp:nvSpPr>
      <dsp:spPr>
        <a:xfrm>
          <a:off x="1093565" y="2026232"/>
          <a:ext cx="1279886" cy="76187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Formation des acteurs éducatifs, des parents et des enfants </a:t>
          </a:r>
        </a:p>
      </dsp:txBody>
      <dsp:txXfrm>
        <a:off x="1093565" y="2026232"/>
        <a:ext cx="1279886" cy="761877"/>
      </dsp:txXfrm>
    </dsp:sp>
    <dsp:sp modelId="{0104AC60-E08B-4222-A496-33A598868D89}">
      <dsp:nvSpPr>
        <dsp:cNvPr id="0" name=""/>
        <dsp:cNvSpPr/>
      </dsp:nvSpPr>
      <dsp:spPr>
        <a:xfrm>
          <a:off x="1093565" y="3056886"/>
          <a:ext cx="1279886" cy="76187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Sensibiliser les acteurs aux valeurs de la laïcité</a:t>
          </a:r>
        </a:p>
      </dsp:txBody>
      <dsp:txXfrm>
        <a:off x="1093565" y="3056886"/>
        <a:ext cx="1279886" cy="761877"/>
      </dsp:txXfrm>
    </dsp:sp>
    <dsp:sp modelId="{7E07991C-7ACA-45A5-9139-032786F221F5}">
      <dsp:nvSpPr>
        <dsp:cNvPr id="0" name=""/>
        <dsp:cNvSpPr/>
      </dsp:nvSpPr>
      <dsp:spPr>
        <a:xfrm>
          <a:off x="3050591" y="1117512"/>
          <a:ext cx="2077844" cy="639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Éduquer à la citoyenneté </a:t>
          </a:r>
          <a:endParaRPr lang="fr-FR" sz="1200" kern="1200" dirty="0">
            <a:solidFill>
              <a:schemeClr val="tx1"/>
            </a:solidFill>
          </a:endParaRPr>
        </a:p>
      </dsp:txBody>
      <dsp:txXfrm>
        <a:off x="3050591" y="1117512"/>
        <a:ext cx="2077844" cy="639943"/>
      </dsp:txXfrm>
    </dsp:sp>
    <dsp:sp modelId="{29CC5A12-0C30-4B37-B9DE-5B77D8336635}">
      <dsp:nvSpPr>
        <dsp:cNvPr id="0" name=""/>
        <dsp:cNvSpPr/>
      </dsp:nvSpPr>
      <dsp:spPr>
        <a:xfrm>
          <a:off x="3570052" y="2026232"/>
          <a:ext cx="1279886" cy="76187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Mise en place du parcours citoyen avec le livret EAC </a:t>
          </a:r>
        </a:p>
      </dsp:txBody>
      <dsp:txXfrm>
        <a:off x="3570052" y="2026232"/>
        <a:ext cx="1279886" cy="761877"/>
      </dsp:txXfrm>
    </dsp:sp>
    <dsp:sp modelId="{9C67AC19-0668-49C4-B8C0-3F9BBBB28B6F}">
      <dsp:nvSpPr>
        <dsp:cNvPr id="0" name=""/>
        <dsp:cNvSpPr/>
      </dsp:nvSpPr>
      <dsp:spPr>
        <a:xfrm>
          <a:off x="3570052" y="3056886"/>
          <a:ext cx="1279886" cy="76187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Conseil </a:t>
          </a:r>
          <a:r>
            <a:rPr lang="fr-FR" sz="1200" kern="1200">
              <a:solidFill>
                <a:schemeClr val="bg1"/>
              </a:solidFill>
            </a:rPr>
            <a:t>Municipal des Jeunes </a:t>
          </a:r>
          <a:endParaRPr lang="fr-FR" sz="1200" kern="1200" dirty="0">
            <a:solidFill>
              <a:schemeClr val="bg1"/>
            </a:solidFill>
          </a:endParaRPr>
        </a:p>
      </dsp:txBody>
      <dsp:txXfrm>
        <a:off x="3570052" y="3056886"/>
        <a:ext cx="1279886" cy="761877"/>
      </dsp:txXfrm>
    </dsp:sp>
    <dsp:sp modelId="{929AA891-E146-4EDC-993E-597D6898AAB7}">
      <dsp:nvSpPr>
        <dsp:cNvPr id="0" name=""/>
        <dsp:cNvSpPr/>
      </dsp:nvSpPr>
      <dsp:spPr>
        <a:xfrm>
          <a:off x="3570052" y="4087540"/>
          <a:ext cx="1279886" cy="76187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Compréhension des droits et des devoirs du citoyen</a:t>
          </a:r>
        </a:p>
      </dsp:txBody>
      <dsp:txXfrm>
        <a:off x="3570052" y="4087540"/>
        <a:ext cx="1279886" cy="761877"/>
      </dsp:txXfrm>
    </dsp:sp>
    <dsp:sp modelId="{D405EE9F-5EE3-4D34-AADD-7364CA891AFE}">
      <dsp:nvSpPr>
        <dsp:cNvPr id="0" name=""/>
        <dsp:cNvSpPr/>
      </dsp:nvSpPr>
      <dsp:spPr>
        <a:xfrm>
          <a:off x="5397212" y="1117512"/>
          <a:ext cx="2250999" cy="639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Sensibiliser grâce à l’éducation zéro déchet </a:t>
          </a:r>
          <a:endParaRPr lang="fr-FR" sz="1200" kern="1200" dirty="0">
            <a:solidFill>
              <a:schemeClr val="tx1"/>
            </a:solidFill>
          </a:endParaRPr>
        </a:p>
      </dsp:txBody>
      <dsp:txXfrm>
        <a:off x="5397212" y="1117512"/>
        <a:ext cx="2250999" cy="639943"/>
      </dsp:txXfrm>
    </dsp:sp>
    <dsp:sp modelId="{AC57ACC3-DEE2-4FDB-92DA-61F41CD322B7}">
      <dsp:nvSpPr>
        <dsp:cNvPr id="0" name=""/>
        <dsp:cNvSpPr/>
      </dsp:nvSpPr>
      <dsp:spPr>
        <a:xfrm>
          <a:off x="5959962" y="2026232"/>
          <a:ext cx="1136423" cy="76187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Printemps de Carbon-Blanc </a:t>
          </a:r>
        </a:p>
      </dsp:txBody>
      <dsp:txXfrm>
        <a:off x="5959962" y="2026232"/>
        <a:ext cx="1136423" cy="761877"/>
      </dsp:txXfrm>
    </dsp:sp>
    <dsp:sp modelId="{3D95F259-EE98-4D70-9EA6-3F970986792A}">
      <dsp:nvSpPr>
        <dsp:cNvPr id="0" name=""/>
        <dsp:cNvSpPr/>
      </dsp:nvSpPr>
      <dsp:spPr>
        <a:xfrm>
          <a:off x="5959962" y="3056886"/>
          <a:ext cx="1207803" cy="1004288"/>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Utilisation d’accessoires réutilisables (gourde, serviette, couvert…) </a:t>
          </a:r>
        </a:p>
      </dsp:txBody>
      <dsp:txXfrm>
        <a:off x="5959962" y="3056886"/>
        <a:ext cx="1207803" cy="1004288"/>
      </dsp:txXfrm>
    </dsp:sp>
    <dsp:sp modelId="{E59A95F4-A083-4524-87FD-E3F080C903D4}">
      <dsp:nvSpPr>
        <dsp:cNvPr id="0" name=""/>
        <dsp:cNvSpPr/>
      </dsp:nvSpPr>
      <dsp:spPr>
        <a:xfrm>
          <a:off x="5959962" y="4329950"/>
          <a:ext cx="1183856" cy="76187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Mise en place du tri sélectif dans les structures</a:t>
          </a:r>
        </a:p>
      </dsp:txBody>
      <dsp:txXfrm>
        <a:off x="5959962" y="4329950"/>
        <a:ext cx="1183856" cy="761877"/>
      </dsp:txXfrm>
    </dsp:sp>
    <dsp:sp modelId="{F576DF78-4ED3-4E96-B1CA-89AB640A96E3}">
      <dsp:nvSpPr>
        <dsp:cNvPr id="0" name=""/>
        <dsp:cNvSpPr/>
      </dsp:nvSpPr>
      <dsp:spPr>
        <a:xfrm>
          <a:off x="5959962" y="5360604"/>
          <a:ext cx="1279886" cy="76187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Bourse aux jouets vide ta chambre  </a:t>
          </a:r>
        </a:p>
      </dsp:txBody>
      <dsp:txXfrm>
        <a:off x="5959962" y="5360604"/>
        <a:ext cx="1279886" cy="761877"/>
      </dsp:txXfrm>
    </dsp:sp>
    <dsp:sp modelId="{E2CD9D90-F353-4544-9F7A-9BF4CAF0F3EA}">
      <dsp:nvSpPr>
        <dsp:cNvPr id="0" name=""/>
        <dsp:cNvSpPr/>
      </dsp:nvSpPr>
      <dsp:spPr>
        <a:xfrm>
          <a:off x="7916988" y="1117512"/>
          <a:ext cx="2250999" cy="639943"/>
        </a:xfrm>
        <a:prstGeom prst="rect">
          <a:avLst/>
        </a:prstGeom>
        <a:solidFill>
          <a:schemeClr val="accent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tx1"/>
              </a:solidFill>
            </a:rPr>
            <a:t>Encourager à pratiquer des activités en plein air</a:t>
          </a:r>
        </a:p>
      </dsp:txBody>
      <dsp:txXfrm>
        <a:off x="7916988" y="1117512"/>
        <a:ext cx="2250999" cy="639943"/>
      </dsp:txXfrm>
    </dsp:sp>
    <dsp:sp modelId="{1601A72C-AAD9-4AAA-808C-006817FF34AA}">
      <dsp:nvSpPr>
        <dsp:cNvPr id="0" name=""/>
        <dsp:cNvSpPr/>
      </dsp:nvSpPr>
      <dsp:spPr>
        <a:xfrm>
          <a:off x="8479738" y="2026232"/>
          <a:ext cx="1279886" cy="773262"/>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Création de la forêt d'Émile</a:t>
          </a:r>
        </a:p>
      </dsp:txBody>
      <dsp:txXfrm>
        <a:off x="8479738" y="2026232"/>
        <a:ext cx="1279886" cy="773262"/>
      </dsp:txXfrm>
    </dsp:sp>
    <dsp:sp modelId="{E4BE0B43-6AAD-4E7A-B82F-17BC73BDED5B}">
      <dsp:nvSpPr>
        <dsp:cNvPr id="0" name=""/>
        <dsp:cNvSpPr/>
      </dsp:nvSpPr>
      <dsp:spPr>
        <a:xfrm>
          <a:off x="8479738" y="3068270"/>
          <a:ext cx="1279886" cy="710931"/>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Parcours Nature du livret EAC</a:t>
          </a:r>
        </a:p>
      </dsp:txBody>
      <dsp:txXfrm>
        <a:off x="8479738" y="3068270"/>
        <a:ext cx="1279886" cy="710931"/>
      </dsp:txXfrm>
    </dsp:sp>
    <dsp:sp modelId="{BCCABD97-EC3B-4F37-9B42-34DD7965AE34}">
      <dsp:nvSpPr>
        <dsp:cNvPr id="0" name=""/>
        <dsp:cNvSpPr/>
      </dsp:nvSpPr>
      <dsp:spPr>
        <a:xfrm>
          <a:off x="8479738" y="4047978"/>
          <a:ext cx="1279886" cy="715437"/>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Création de jardins partagés et ateliers jardinage</a:t>
          </a:r>
        </a:p>
      </dsp:txBody>
      <dsp:txXfrm>
        <a:off x="8479738" y="4047978"/>
        <a:ext cx="1279886" cy="715437"/>
      </dsp:txXfrm>
    </dsp:sp>
    <dsp:sp modelId="{FBE34C9A-D4FB-4F13-A66D-4FC21FF33D36}">
      <dsp:nvSpPr>
        <dsp:cNvPr id="0" name=""/>
        <dsp:cNvSpPr/>
      </dsp:nvSpPr>
      <dsp:spPr>
        <a:xfrm>
          <a:off x="8479738" y="5032192"/>
          <a:ext cx="1279886" cy="639943"/>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Sorties VTT (vacances sportives)</a:t>
          </a:r>
        </a:p>
      </dsp:txBody>
      <dsp:txXfrm>
        <a:off x="8479738" y="5032192"/>
        <a:ext cx="1279886" cy="639943"/>
      </dsp:txXfrm>
    </dsp:sp>
    <dsp:sp modelId="{E9DF5154-6B4D-495F-BE1C-F17C95F7B199}">
      <dsp:nvSpPr>
        <dsp:cNvPr id="0" name=""/>
        <dsp:cNvSpPr/>
      </dsp:nvSpPr>
      <dsp:spPr>
        <a:xfrm>
          <a:off x="8479738" y="5940911"/>
          <a:ext cx="1279886" cy="639943"/>
        </a:xfrm>
        <a:prstGeom prst="rect">
          <a:avLst/>
        </a:prstGeom>
        <a:solidFill>
          <a:schemeClr val="tx1"/>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solidFill>
            </a:rPr>
            <a:t>Création d’un circuit de cheminement </a:t>
          </a:r>
        </a:p>
      </dsp:txBody>
      <dsp:txXfrm>
        <a:off x="8479738" y="5940911"/>
        <a:ext cx="1279886" cy="63994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C7C2077F-AEA4-461C-9045-D140A6C83754}" type="datetimeFigureOut">
              <a:rPr lang="fr-FR" smtClean="0"/>
              <a:t>22/03/2024</a:t>
            </a:fld>
            <a:endParaRPr lang="fr-FR"/>
          </a:p>
        </p:txBody>
      </p:sp>
      <p:sp>
        <p:nvSpPr>
          <p:cNvPr id="4" name="Espace réservé de l'image des diapositives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B00705CD-A120-45A0-9E86-6080FEEB6C0E}" type="slidenum">
              <a:rPr lang="fr-FR" smtClean="0"/>
              <a:t>‹N°›</a:t>
            </a:fld>
            <a:endParaRPr lang="fr-FR"/>
          </a:p>
        </p:txBody>
      </p:sp>
    </p:spTree>
    <p:extLst>
      <p:ext uri="{BB962C8B-B14F-4D97-AF65-F5344CB8AC3E}">
        <p14:creationId xmlns:p14="http://schemas.microsoft.com/office/powerpoint/2010/main" val="3651081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Donner des exemples </a:t>
            </a:r>
          </a:p>
        </p:txBody>
      </p:sp>
      <p:sp>
        <p:nvSpPr>
          <p:cNvPr id="4" name="Espace réservé du numéro de diapositive 3"/>
          <p:cNvSpPr>
            <a:spLocks noGrp="1"/>
          </p:cNvSpPr>
          <p:nvPr>
            <p:ph type="sldNum" sz="quarter" idx="5"/>
          </p:nvPr>
        </p:nvSpPr>
        <p:spPr/>
        <p:txBody>
          <a:bodyPr/>
          <a:lstStyle/>
          <a:p>
            <a:fld id="{B00705CD-A120-45A0-9E86-6080FEEB6C0E}" type="slidenum">
              <a:rPr lang="fr-FR" smtClean="0"/>
              <a:t>5</a:t>
            </a:fld>
            <a:endParaRPr lang="fr-FR"/>
          </a:p>
        </p:txBody>
      </p:sp>
    </p:spTree>
    <p:extLst>
      <p:ext uri="{BB962C8B-B14F-4D97-AF65-F5344CB8AC3E}">
        <p14:creationId xmlns:p14="http://schemas.microsoft.com/office/powerpoint/2010/main" val="632761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Indicateurs de réussite du projet </a:t>
            </a:r>
          </a:p>
        </p:txBody>
      </p:sp>
      <p:sp>
        <p:nvSpPr>
          <p:cNvPr id="4" name="Espace réservé du numéro de diapositive 3"/>
          <p:cNvSpPr>
            <a:spLocks noGrp="1"/>
          </p:cNvSpPr>
          <p:nvPr>
            <p:ph type="sldNum" sz="quarter" idx="5"/>
          </p:nvPr>
        </p:nvSpPr>
        <p:spPr/>
        <p:txBody>
          <a:bodyPr/>
          <a:lstStyle/>
          <a:p>
            <a:fld id="{B00705CD-A120-45A0-9E86-6080FEEB6C0E}" type="slidenum">
              <a:rPr lang="fr-FR" smtClean="0"/>
              <a:t>6</a:t>
            </a:fld>
            <a:endParaRPr lang="fr-FR"/>
          </a:p>
        </p:txBody>
      </p:sp>
    </p:spTree>
    <p:extLst>
      <p:ext uri="{BB962C8B-B14F-4D97-AF65-F5344CB8AC3E}">
        <p14:creationId xmlns:p14="http://schemas.microsoft.com/office/powerpoint/2010/main" val="359210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0705CD-A120-45A0-9E86-6080FEEB6C0E}" type="slidenum">
              <a:rPr lang="fr-FR" smtClean="0"/>
              <a:t>9</a:t>
            </a:fld>
            <a:endParaRPr lang="fr-FR"/>
          </a:p>
        </p:txBody>
      </p:sp>
    </p:spTree>
    <p:extLst>
      <p:ext uri="{BB962C8B-B14F-4D97-AF65-F5344CB8AC3E}">
        <p14:creationId xmlns:p14="http://schemas.microsoft.com/office/powerpoint/2010/main" val="2233496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0705CD-A120-45A0-9E86-6080FEEB6C0E}" type="slidenum">
              <a:rPr lang="fr-FR" smtClean="0"/>
              <a:t>10</a:t>
            </a:fld>
            <a:endParaRPr lang="fr-FR"/>
          </a:p>
        </p:txBody>
      </p:sp>
    </p:spTree>
    <p:extLst>
      <p:ext uri="{BB962C8B-B14F-4D97-AF65-F5344CB8AC3E}">
        <p14:creationId xmlns:p14="http://schemas.microsoft.com/office/powerpoint/2010/main" val="2084139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EAC = Éducation Artistique et Culturelle APER = Attestation de Première Éducation à la Route </a:t>
            </a:r>
          </a:p>
        </p:txBody>
      </p:sp>
      <p:sp>
        <p:nvSpPr>
          <p:cNvPr id="4" name="Espace réservé du numéro de diapositive 3"/>
          <p:cNvSpPr>
            <a:spLocks noGrp="1"/>
          </p:cNvSpPr>
          <p:nvPr>
            <p:ph type="sldNum" sz="quarter" idx="5"/>
          </p:nvPr>
        </p:nvSpPr>
        <p:spPr/>
        <p:txBody>
          <a:bodyPr/>
          <a:lstStyle/>
          <a:p>
            <a:fld id="{B00705CD-A120-45A0-9E86-6080FEEB6C0E}" type="slidenum">
              <a:rPr lang="fr-FR" smtClean="0"/>
              <a:t>11</a:t>
            </a:fld>
            <a:endParaRPr lang="fr-FR"/>
          </a:p>
        </p:txBody>
      </p:sp>
    </p:spTree>
    <p:extLst>
      <p:ext uri="{BB962C8B-B14F-4D97-AF65-F5344CB8AC3E}">
        <p14:creationId xmlns:p14="http://schemas.microsoft.com/office/powerpoint/2010/main" val="3023388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0705CD-A120-45A0-9E86-6080FEEB6C0E}" type="slidenum">
              <a:rPr lang="fr-FR" smtClean="0"/>
              <a:t>12</a:t>
            </a:fld>
            <a:endParaRPr lang="fr-FR"/>
          </a:p>
        </p:txBody>
      </p:sp>
    </p:spTree>
    <p:extLst>
      <p:ext uri="{BB962C8B-B14F-4D97-AF65-F5344CB8AC3E}">
        <p14:creationId xmlns:p14="http://schemas.microsoft.com/office/powerpoint/2010/main" val="2562427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0705CD-A120-45A0-9E86-6080FEEB6C0E}" type="slidenum">
              <a:rPr lang="fr-FR" smtClean="0"/>
              <a:t>13</a:t>
            </a:fld>
            <a:endParaRPr lang="fr-FR"/>
          </a:p>
        </p:txBody>
      </p:sp>
    </p:spTree>
    <p:extLst>
      <p:ext uri="{BB962C8B-B14F-4D97-AF65-F5344CB8AC3E}">
        <p14:creationId xmlns:p14="http://schemas.microsoft.com/office/powerpoint/2010/main" val="1215964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Donner des exemples </a:t>
            </a:r>
          </a:p>
        </p:txBody>
      </p:sp>
      <p:sp>
        <p:nvSpPr>
          <p:cNvPr id="4" name="Espace réservé du numéro de diapositive 3"/>
          <p:cNvSpPr>
            <a:spLocks noGrp="1"/>
          </p:cNvSpPr>
          <p:nvPr>
            <p:ph type="sldNum" sz="quarter" idx="5"/>
          </p:nvPr>
        </p:nvSpPr>
        <p:spPr/>
        <p:txBody>
          <a:bodyPr/>
          <a:lstStyle/>
          <a:p>
            <a:fld id="{B00705CD-A120-45A0-9E86-6080FEEB6C0E}" type="slidenum">
              <a:rPr lang="fr-FR" smtClean="0"/>
              <a:t>14</a:t>
            </a:fld>
            <a:endParaRPr lang="fr-FR"/>
          </a:p>
        </p:txBody>
      </p:sp>
    </p:spTree>
    <p:extLst>
      <p:ext uri="{BB962C8B-B14F-4D97-AF65-F5344CB8AC3E}">
        <p14:creationId xmlns:p14="http://schemas.microsoft.com/office/powerpoint/2010/main" val="240836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EAC = Éducation Artistique et Culturelle APER = Attestation de Première Éducation à la Route </a:t>
            </a:r>
          </a:p>
        </p:txBody>
      </p:sp>
      <p:sp>
        <p:nvSpPr>
          <p:cNvPr id="4" name="Espace réservé du numéro de diapositive 3"/>
          <p:cNvSpPr>
            <a:spLocks noGrp="1"/>
          </p:cNvSpPr>
          <p:nvPr>
            <p:ph type="sldNum" sz="quarter" idx="5"/>
          </p:nvPr>
        </p:nvSpPr>
        <p:spPr/>
        <p:txBody>
          <a:bodyPr/>
          <a:lstStyle/>
          <a:p>
            <a:fld id="{B00705CD-A120-45A0-9E86-6080FEEB6C0E}" type="slidenum">
              <a:rPr lang="fr-FR" smtClean="0"/>
              <a:t>15</a:t>
            </a:fld>
            <a:endParaRPr lang="fr-FR"/>
          </a:p>
        </p:txBody>
      </p:sp>
    </p:spTree>
    <p:extLst>
      <p:ext uri="{BB962C8B-B14F-4D97-AF65-F5344CB8AC3E}">
        <p14:creationId xmlns:p14="http://schemas.microsoft.com/office/powerpoint/2010/main" val="169681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3/22/2024</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82991045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3/22/2024</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‹N°›</a:t>
            </a:fld>
            <a:endParaRPr lang="en-US"/>
          </a:p>
        </p:txBody>
      </p:sp>
    </p:spTree>
    <p:extLst>
      <p:ext uri="{BB962C8B-B14F-4D97-AF65-F5344CB8AC3E}">
        <p14:creationId xmlns:p14="http://schemas.microsoft.com/office/powerpoint/2010/main" val="1061169116"/>
      </p:ext>
    </p:extLst>
  </p:cSld>
  <p:clrMap bg1="dk1" tx1="lt1" bg2="dk2" tx2="lt2" accent1="accent1" accent2="accent2" accent3="accent3" accent4="accent4" accent5="accent5" accent6="accent6" hlink="hlink" folHlink="folHlink"/>
  <p:sldLayoutIdLst>
    <p:sldLayoutId id="214748368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7452C791-83CC-DDC1-57E3-5A98BE120176}"/>
              </a:ext>
            </a:extLst>
          </p:cNvPr>
          <p:cNvSpPr txBox="1">
            <a:spLocks/>
          </p:cNvSpPr>
          <p:nvPr/>
        </p:nvSpPr>
        <p:spPr>
          <a:xfrm>
            <a:off x="1834970" y="1640331"/>
            <a:ext cx="8522060" cy="316896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3600" b="1" dirty="0">
                <a:solidFill>
                  <a:schemeClr val="bg1"/>
                </a:solidFill>
                <a:latin typeface="Calibri" panose="020F0502020204030204" pitchFamily="34" charset="0"/>
                <a:cs typeface="Calibri" panose="020F0502020204030204" pitchFamily="34" charset="0"/>
              </a:rPr>
              <a:t>RESTITUTION GROUPE DE TRAVAIL </a:t>
            </a:r>
          </a:p>
          <a:p>
            <a:r>
              <a:rPr lang="fr-FR" sz="3600" b="1" dirty="0">
                <a:solidFill>
                  <a:schemeClr val="bg1"/>
                </a:solidFill>
                <a:latin typeface="Calibri" panose="020F0502020204030204" pitchFamily="34" charset="0"/>
                <a:cs typeface="Calibri" panose="020F0502020204030204" pitchFamily="34" charset="0"/>
              </a:rPr>
              <a:t>PROJET DE CO-EDUCATION DE TERRITOIRE</a:t>
            </a:r>
          </a:p>
          <a:p>
            <a:r>
              <a:rPr lang="fr-FR" sz="3600" b="1" dirty="0">
                <a:solidFill>
                  <a:schemeClr val="bg1"/>
                </a:solidFill>
                <a:latin typeface="Calibri" panose="020F0502020204030204" pitchFamily="34" charset="0"/>
                <a:cs typeface="Calibri" panose="020F0502020204030204" pitchFamily="34" charset="0"/>
              </a:rPr>
              <a:t>(PCEDT) </a:t>
            </a:r>
          </a:p>
          <a:p>
            <a:endParaRPr lang="fr-FR" sz="3600" b="1" dirty="0">
              <a:solidFill>
                <a:schemeClr val="bg1"/>
              </a:solidFill>
              <a:latin typeface="Calibri" panose="020F0502020204030204" pitchFamily="34" charset="0"/>
              <a:cs typeface="Calibri" panose="020F0502020204030204" pitchFamily="34" charset="0"/>
            </a:endParaRPr>
          </a:p>
        </p:txBody>
      </p:sp>
      <p:pic>
        <p:nvPicPr>
          <p:cNvPr id="9" name="Image 8">
            <a:extLst>
              <a:ext uri="{FF2B5EF4-FFF2-40B4-BE49-F238E27FC236}">
                <a16:creationId xmlns:a16="http://schemas.microsoft.com/office/drawing/2014/main" id="{8C3E6D90-E792-B189-5A08-CE0A8854FFFC}"/>
              </a:ext>
            </a:extLst>
          </p:cNvPr>
          <p:cNvPicPr>
            <a:picLocks noChangeAspect="1"/>
          </p:cNvPicPr>
          <p:nvPr/>
        </p:nvPicPr>
        <p:blipFill>
          <a:blip r:embed="rId2"/>
          <a:stretch>
            <a:fillRect/>
          </a:stretch>
        </p:blipFill>
        <p:spPr>
          <a:xfrm>
            <a:off x="17840" y="5717949"/>
            <a:ext cx="1548518" cy="1140051"/>
          </a:xfrm>
          <a:prstGeom prst="rect">
            <a:avLst/>
          </a:prstGeom>
        </p:spPr>
      </p:pic>
      <p:pic>
        <p:nvPicPr>
          <p:cNvPr id="10" name="Image 9">
            <a:extLst>
              <a:ext uri="{FF2B5EF4-FFF2-40B4-BE49-F238E27FC236}">
                <a16:creationId xmlns:a16="http://schemas.microsoft.com/office/drawing/2014/main" id="{E6231ABA-DD76-4BBA-1EED-5537853BC1E2}"/>
              </a:ext>
            </a:extLst>
          </p:cNvPr>
          <p:cNvPicPr>
            <a:picLocks noChangeAspect="1"/>
          </p:cNvPicPr>
          <p:nvPr/>
        </p:nvPicPr>
        <p:blipFill>
          <a:blip r:embed="rId3"/>
          <a:stretch>
            <a:fillRect/>
          </a:stretch>
        </p:blipFill>
        <p:spPr>
          <a:xfrm>
            <a:off x="1410248" y="5730141"/>
            <a:ext cx="774259" cy="1115665"/>
          </a:xfrm>
          <a:prstGeom prst="rect">
            <a:avLst/>
          </a:prstGeom>
        </p:spPr>
      </p:pic>
      <p:pic>
        <p:nvPicPr>
          <p:cNvPr id="2" name="Image 1">
            <a:extLst>
              <a:ext uri="{FF2B5EF4-FFF2-40B4-BE49-F238E27FC236}">
                <a16:creationId xmlns:a16="http://schemas.microsoft.com/office/drawing/2014/main" id="{492271C7-A2A8-ADB0-59DA-876CE856012F}"/>
              </a:ext>
            </a:extLst>
          </p:cNvPr>
          <p:cNvPicPr>
            <a:picLocks noChangeAspect="1"/>
          </p:cNvPicPr>
          <p:nvPr/>
        </p:nvPicPr>
        <p:blipFill>
          <a:blip r:embed="rId4"/>
          <a:stretch>
            <a:fillRect/>
          </a:stretch>
        </p:blipFill>
        <p:spPr>
          <a:xfrm>
            <a:off x="11350679" y="0"/>
            <a:ext cx="841321" cy="865707"/>
          </a:xfrm>
          <a:prstGeom prst="rect">
            <a:avLst/>
          </a:prstGeom>
        </p:spPr>
      </p:pic>
      <p:sp>
        <p:nvSpPr>
          <p:cNvPr id="4" name="ZoneTexte 3">
            <a:extLst>
              <a:ext uri="{FF2B5EF4-FFF2-40B4-BE49-F238E27FC236}">
                <a16:creationId xmlns:a16="http://schemas.microsoft.com/office/drawing/2014/main" id="{1C3A8118-CEFC-55F7-3EE0-6628BDF0652C}"/>
              </a:ext>
            </a:extLst>
          </p:cNvPr>
          <p:cNvSpPr txBox="1"/>
          <p:nvPr/>
        </p:nvSpPr>
        <p:spPr>
          <a:xfrm>
            <a:off x="5758764" y="6287973"/>
            <a:ext cx="6508651" cy="646331"/>
          </a:xfrm>
          <a:prstGeom prst="rect">
            <a:avLst/>
          </a:prstGeom>
          <a:noFill/>
        </p:spPr>
        <p:txBody>
          <a:bodyPr wrap="square" rtlCol="0">
            <a:spAutoFit/>
          </a:bodyPr>
          <a:lstStyle/>
          <a:p>
            <a:pPr algn="r"/>
            <a:r>
              <a:rPr lang="fr-FR" dirty="0">
                <a:solidFill>
                  <a:schemeClr val="bg1"/>
                </a:solidFill>
                <a:latin typeface="Calibri" panose="020F0502020204030204" pitchFamily="34" charset="0"/>
                <a:cs typeface="Calibri" panose="020F0502020204030204" pitchFamily="34" charset="0"/>
              </a:rPr>
              <a:t>Direction Générale des Services – Projet Global de Territoire</a:t>
            </a:r>
          </a:p>
          <a:p>
            <a:pPr algn="r"/>
            <a:r>
              <a:rPr lang="fr-FR" dirty="0">
                <a:solidFill>
                  <a:schemeClr val="bg1"/>
                </a:solidFill>
                <a:latin typeface="Calibri" panose="020F0502020204030204" pitchFamily="34" charset="0"/>
                <a:cs typeface="Calibri" panose="020F0502020204030204" pitchFamily="34" charset="0"/>
              </a:rPr>
              <a:t>15 février 2024 </a:t>
            </a:r>
          </a:p>
        </p:txBody>
      </p:sp>
    </p:spTree>
    <p:extLst>
      <p:ext uri="{BB962C8B-B14F-4D97-AF65-F5344CB8AC3E}">
        <p14:creationId xmlns:p14="http://schemas.microsoft.com/office/powerpoint/2010/main" val="2478213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8B240102-DAA7-2B98-0B85-40FA8A8F5922}"/>
              </a:ext>
            </a:extLst>
          </p:cNvPr>
          <p:cNvPicPr>
            <a:picLocks noChangeAspect="1"/>
          </p:cNvPicPr>
          <p:nvPr/>
        </p:nvPicPr>
        <p:blipFill>
          <a:blip r:embed="rId3"/>
          <a:stretch>
            <a:fillRect/>
          </a:stretch>
        </p:blipFill>
        <p:spPr>
          <a:xfrm>
            <a:off x="11350679" y="0"/>
            <a:ext cx="841321" cy="865707"/>
          </a:xfrm>
          <a:prstGeom prst="rect">
            <a:avLst/>
          </a:prstGeom>
        </p:spPr>
      </p:pic>
      <p:graphicFrame>
        <p:nvGraphicFramePr>
          <p:cNvPr id="2" name="Diagramme 1">
            <a:extLst>
              <a:ext uri="{FF2B5EF4-FFF2-40B4-BE49-F238E27FC236}">
                <a16:creationId xmlns:a16="http://schemas.microsoft.com/office/drawing/2014/main" id="{5D494930-4795-97A1-9955-B91186872B69}"/>
              </a:ext>
            </a:extLst>
          </p:cNvPr>
          <p:cNvGraphicFramePr/>
          <p:nvPr>
            <p:extLst>
              <p:ext uri="{D42A27DB-BD31-4B8C-83A1-F6EECF244321}">
                <p14:modId xmlns:p14="http://schemas.microsoft.com/office/powerpoint/2010/main" val="2972979429"/>
              </p:ext>
            </p:extLst>
          </p:nvPr>
        </p:nvGraphicFramePr>
        <p:xfrm>
          <a:off x="967951" y="94633"/>
          <a:ext cx="11004090" cy="65830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72110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4919D6C-1236-E032-E06E-C3CAEEFC9BA5}"/>
              </a:ext>
            </a:extLst>
          </p:cNvPr>
          <p:cNvPicPr>
            <a:picLocks noChangeAspect="1"/>
          </p:cNvPicPr>
          <p:nvPr/>
        </p:nvPicPr>
        <p:blipFill>
          <a:blip r:embed="rId3"/>
          <a:stretch>
            <a:fillRect/>
          </a:stretch>
        </p:blipFill>
        <p:spPr>
          <a:xfrm>
            <a:off x="11553557" y="1"/>
            <a:ext cx="638443" cy="656948"/>
          </a:xfrm>
          <a:prstGeom prst="rect">
            <a:avLst/>
          </a:prstGeom>
        </p:spPr>
      </p:pic>
      <p:graphicFrame>
        <p:nvGraphicFramePr>
          <p:cNvPr id="2" name="Diagramme 1">
            <a:extLst>
              <a:ext uri="{FF2B5EF4-FFF2-40B4-BE49-F238E27FC236}">
                <a16:creationId xmlns:a16="http://schemas.microsoft.com/office/drawing/2014/main" id="{42B842C4-D901-DC88-6445-E761E6EA497F}"/>
              </a:ext>
            </a:extLst>
          </p:cNvPr>
          <p:cNvGraphicFramePr/>
          <p:nvPr>
            <p:extLst>
              <p:ext uri="{D42A27DB-BD31-4B8C-83A1-F6EECF244321}">
                <p14:modId xmlns:p14="http://schemas.microsoft.com/office/powerpoint/2010/main" val="2126932799"/>
              </p:ext>
            </p:extLst>
          </p:nvPr>
        </p:nvGraphicFramePr>
        <p:xfrm>
          <a:off x="967951" y="94633"/>
          <a:ext cx="10698804" cy="65830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28359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4919D6C-1236-E032-E06E-C3CAEEFC9BA5}"/>
              </a:ext>
            </a:extLst>
          </p:cNvPr>
          <p:cNvPicPr>
            <a:picLocks noChangeAspect="1"/>
          </p:cNvPicPr>
          <p:nvPr/>
        </p:nvPicPr>
        <p:blipFill>
          <a:blip r:embed="rId3"/>
          <a:stretch>
            <a:fillRect/>
          </a:stretch>
        </p:blipFill>
        <p:spPr>
          <a:xfrm>
            <a:off x="11350679" y="0"/>
            <a:ext cx="841321" cy="865707"/>
          </a:xfrm>
          <a:prstGeom prst="rect">
            <a:avLst/>
          </a:prstGeom>
        </p:spPr>
      </p:pic>
      <p:sp>
        <p:nvSpPr>
          <p:cNvPr id="2" name="ZoneTexte 1">
            <a:extLst>
              <a:ext uri="{FF2B5EF4-FFF2-40B4-BE49-F238E27FC236}">
                <a16:creationId xmlns:a16="http://schemas.microsoft.com/office/drawing/2014/main" id="{41AEE798-6150-13EA-F144-CF0927FE386B}"/>
              </a:ext>
            </a:extLst>
          </p:cNvPr>
          <p:cNvSpPr txBox="1"/>
          <p:nvPr/>
        </p:nvSpPr>
        <p:spPr>
          <a:xfrm>
            <a:off x="0" y="-150745"/>
            <a:ext cx="11161335" cy="707886"/>
          </a:xfrm>
          <a:prstGeom prst="rect">
            <a:avLst/>
          </a:prstGeom>
          <a:noFill/>
        </p:spPr>
        <p:txBody>
          <a:bodyPr wrap="square" rtlCol="0">
            <a:spAutoFit/>
          </a:bodyPr>
          <a:lstStyle/>
          <a:p>
            <a:r>
              <a:rPr lang="fr-FR" sz="4000" b="1" dirty="0">
                <a:solidFill>
                  <a:schemeClr val="bg1"/>
                </a:solidFill>
                <a:latin typeface="Calibri" panose="020F0502020204030204" pitchFamily="34" charset="0"/>
                <a:cs typeface="Calibri" panose="020F0502020204030204" pitchFamily="34" charset="0"/>
              </a:rPr>
              <a:t>Organisation prévisionnelle des temps de réunions </a:t>
            </a:r>
          </a:p>
        </p:txBody>
      </p:sp>
      <p:graphicFrame>
        <p:nvGraphicFramePr>
          <p:cNvPr id="5" name="Tableau 5">
            <a:extLst>
              <a:ext uri="{FF2B5EF4-FFF2-40B4-BE49-F238E27FC236}">
                <a16:creationId xmlns:a16="http://schemas.microsoft.com/office/drawing/2014/main" id="{604E4F02-4653-29E6-0B67-DE508FDC82F6}"/>
              </a:ext>
            </a:extLst>
          </p:cNvPr>
          <p:cNvGraphicFramePr>
            <a:graphicFrameLocks noGrp="1"/>
          </p:cNvGraphicFramePr>
          <p:nvPr>
            <p:extLst>
              <p:ext uri="{D42A27DB-BD31-4B8C-83A1-F6EECF244321}">
                <p14:modId xmlns:p14="http://schemas.microsoft.com/office/powerpoint/2010/main" val="3355838219"/>
              </p:ext>
            </p:extLst>
          </p:nvPr>
        </p:nvGraphicFramePr>
        <p:xfrm>
          <a:off x="241681" y="2326862"/>
          <a:ext cx="11878320" cy="2837180"/>
        </p:xfrm>
        <a:graphic>
          <a:graphicData uri="http://schemas.openxmlformats.org/drawingml/2006/table">
            <a:tbl>
              <a:tblPr firstRow="1" bandRow="1">
                <a:tableStyleId>{5C22544A-7EE6-4342-B048-85BDC9FD1C3A}</a:tableStyleId>
              </a:tblPr>
              <a:tblGrid>
                <a:gridCol w="989860">
                  <a:extLst>
                    <a:ext uri="{9D8B030D-6E8A-4147-A177-3AD203B41FA5}">
                      <a16:colId xmlns:a16="http://schemas.microsoft.com/office/drawing/2014/main" val="2962935352"/>
                    </a:ext>
                  </a:extLst>
                </a:gridCol>
                <a:gridCol w="989860">
                  <a:extLst>
                    <a:ext uri="{9D8B030D-6E8A-4147-A177-3AD203B41FA5}">
                      <a16:colId xmlns:a16="http://schemas.microsoft.com/office/drawing/2014/main" val="2788402513"/>
                    </a:ext>
                  </a:extLst>
                </a:gridCol>
                <a:gridCol w="989860">
                  <a:extLst>
                    <a:ext uri="{9D8B030D-6E8A-4147-A177-3AD203B41FA5}">
                      <a16:colId xmlns:a16="http://schemas.microsoft.com/office/drawing/2014/main" val="1541299657"/>
                    </a:ext>
                  </a:extLst>
                </a:gridCol>
                <a:gridCol w="989860">
                  <a:extLst>
                    <a:ext uri="{9D8B030D-6E8A-4147-A177-3AD203B41FA5}">
                      <a16:colId xmlns:a16="http://schemas.microsoft.com/office/drawing/2014/main" val="3177368974"/>
                    </a:ext>
                  </a:extLst>
                </a:gridCol>
                <a:gridCol w="989860">
                  <a:extLst>
                    <a:ext uri="{9D8B030D-6E8A-4147-A177-3AD203B41FA5}">
                      <a16:colId xmlns:a16="http://schemas.microsoft.com/office/drawing/2014/main" val="3495435726"/>
                    </a:ext>
                  </a:extLst>
                </a:gridCol>
                <a:gridCol w="989860">
                  <a:extLst>
                    <a:ext uri="{9D8B030D-6E8A-4147-A177-3AD203B41FA5}">
                      <a16:colId xmlns:a16="http://schemas.microsoft.com/office/drawing/2014/main" val="79366892"/>
                    </a:ext>
                  </a:extLst>
                </a:gridCol>
                <a:gridCol w="989860">
                  <a:extLst>
                    <a:ext uri="{9D8B030D-6E8A-4147-A177-3AD203B41FA5}">
                      <a16:colId xmlns:a16="http://schemas.microsoft.com/office/drawing/2014/main" val="2131842179"/>
                    </a:ext>
                  </a:extLst>
                </a:gridCol>
                <a:gridCol w="909963">
                  <a:extLst>
                    <a:ext uri="{9D8B030D-6E8A-4147-A177-3AD203B41FA5}">
                      <a16:colId xmlns:a16="http://schemas.microsoft.com/office/drawing/2014/main" val="3336085062"/>
                    </a:ext>
                  </a:extLst>
                </a:gridCol>
                <a:gridCol w="1069757">
                  <a:extLst>
                    <a:ext uri="{9D8B030D-6E8A-4147-A177-3AD203B41FA5}">
                      <a16:colId xmlns:a16="http://schemas.microsoft.com/office/drawing/2014/main" val="1744756856"/>
                    </a:ext>
                  </a:extLst>
                </a:gridCol>
                <a:gridCol w="989860">
                  <a:extLst>
                    <a:ext uri="{9D8B030D-6E8A-4147-A177-3AD203B41FA5}">
                      <a16:colId xmlns:a16="http://schemas.microsoft.com/office/drawing/2014/main" val="2639779637"/>
                    </a:ext>
                  </a:extLst>
                </a:gridCol>
                <a:gridCol w="989860">
                  <a:extLst>
                    <a:ext uri="{9D8B030D-6E8A-4147-A177-3AD203B41FA5}">
                      <a16:colId xmlns:a16="http://schemas.microsoft.com/office/drawing/2014/main" val="3426647091"/>
                    </a:ext>
                  </a:extLst>
                </a:gridCol>
                <a:gridCol w="989860">
                  <a:extLst>
                    <a:ext uri="{9D8B030D-6E8A-4147-A177-3AD203B41FA5}">
                      <a16:colId xmlns:a16="http://schemas.microsoft.com/office/drawing/2014/main" val="4182567816"/>
                    </a:ext>
                  </a:extLst>
                </a:gridCol>
              </a:tblGrid>
              <a:tr h="370840">
                <a:tc>
                  <a:txBody>
                    <a:bodyPr/>
                    <a:lstStyle/>
                    <a:p>
                      <a:endParaRPr lang="fr-FR" sz="1050"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dirty="0"/>
                        <a:t>Janvier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accent6">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dirty="0">
                          <a:solidFill>
                            <a:schemeClr val="accent6">
                              <a:lumMod val="75000"/>
                            </a:schemeClr>
                          </a:solidFill>
                        </a:rPr>
                        <a:t>2025</a:t>
                      </a:r>
                    </a:p>
                  </a:txBody>
                  <a:tcPr>
                    <a:solidFill>
                      <a:schemeClr val="accent2"/>
                    </a:solidFill>
                  </a:tcPr>
                </a:tc>
                <a:tc>
                  <a:txBody>
                    <a:bodyPr/>
                    <a:lstStyle/>
                    <a:p>
                      <a:r>
                        <a:rPr lang="fr-FR" sz="1050" dirty="0"/>
                        <a:t>Février</a:t>
                      </a:r>
                    </a:p>
                    <a:p>
                      <a:endParaRPr lang="fr-FR" sz="1050" dirty="0">
                        <a:solidFill>
                          <a:schemeClr val="accent6">
                            <a:lumMod val="75000"/>
                          </a:schemeClr>
                        </a:solidFill>
                      </a:endParaRPr>
                    </a:p>
                    <a:p>
                      <a:r>
                        <a:rPr lang="fr-FR" sz="1050" dirty="0">
                          <a:solidFill>
                            <a:schemeClr val="accent6">
                              <a:lumMod val="75000"/>
                            </a:schemeClr>
                          </a:solidFill>
                        </a:rPr>
                        <a:t>2025</a:t>
                      </a:r>
                    </a:p>
                  </a:txBody>
                  <a:tcPr>
                    <a:solidFill>
                      <a:schemeClr val="accent2"/>
                    </a:solidFill>
                  </a:tcPr>
                </a:tc>
                <a:tc>
                  <a:txBody>
                    <a:bodyPr/>
                    <a:lstStyle/>
                    <a:p>
                      <a:r>
                        <a:rPr lang="fr-FR" sz="1050" dirty="0"/>
                        <a:t>Mars</a:t>
                      </a:r>
                    </a:p>
                    <a:p>
                      <a:endParaRPr lang="fr-FR" sz="1050" dirty="0">
                        <a:solidFill>
                          <a:schemeClr val="accent6">
                            <a:lumMod val="75000"/>
                          </a:schemeClr>
                        </a:solidFill>
                      </a:endParaRPr>
                    </a:p>
                    <a:p>
                      <a:r>
                        <a:rPr lang="fr-FR" sz="1050" dirty="0">
                          <a:solidFill>
                            <a:schemeClr val="accent6">
                              <a:lumMod val="75000"/>
                            </a:schemeClr>
                          </a:solidFill>
                        </a:rPr>
                        <a:t>2025</a:t>
                      </a:r>
                    </a:p>
                  </a:txBody>
                  <a:tcPr>
                    <a:solidFill>
                      <a:schemeClr val="accent2"/>
                    </a:solidFill>
                  </a:tcPr>
                </a:tc>
                <a:tc>
                  <a:txBody>
                    <a:bodyPr/>
                    <a:lstStyle/>
                    <a:p>
                      <a:r>
                        <a:rPr lang="fr-FR" sz="1050" dirty="0"/>
                        <a:t>Avril</a:t>
                      </a:r>
                    </a:p>
                    <a:p>
                      <a:endParaRPr lang="fr-FR" sz="1050" dirty="0">
                        <a:solidFill>
                          <a:schemeClr val="accent6">
                            <a:lumMod val="75000"/>
                          </a:schemeClr>
                        </a:solidFill>
                      </a:endParaRPr>
                    </a:p>
                    <a:p>
                      <a:r>
                        <a:rPr lang="fr-FR" sz="1050" dirty="0">
                          <a:solidFill>
                            <a:schemeClr val="accent6">
                              <a:lumMod val="75000"/>
                            </a:schemeClr>
                          </a:solidFill>
                        </a:rPr>
                        <a:t>2025</a:t>
                      </a:r>
                    </a:p>
                  </a:txBody>
                  <a:tcPr/>
                </a:tc>
                <a:tc>
                  <a:txBody>
                    <a:bodyPr/>
                    <a:lstStyle/>
                    <a:p>
                      <a:r>
                        <a:rPr lang="fr-FR" sz="1050" dirty="0"/>
                        <a:t>Mai</a:t>
                      </a:r>
                    </a:p>
                    <a:p>
                      <a:endParaRPr lang="fr-FR" sz="1050" dirty="0">
                        <a:solidFill>
                          <a:schemeClr val="accent6">
                            <a:lumMod val="75000"/>
                          </a:schemeClr>
                        </a:solidFill>
                      </a:endParaRPr>
                    </a:p>
                    <a:p>
                      <a:r>
                        <a:rPr lang="fr-FR" sz="1050" dirty="0">
                          <a:solidFill>
                            <a:schemeClr val="accent6">
                              <a:lumMod val="75000"/>
                            </a:schemeClr>
                          </a:solidFill>
                        </a:rPr>
                        <a:t>2025</a:t>
                      </a:r>
                    </a:p>
                  </a:txBody>
                  <a:tcPr/>
                </a:tc>
                <a:tc>
                  <a:txBody>
                    <a:bodyPr/>
                    <a:lstStyle/>
                    <a:p>
                      <a:r>
                        <a:rPr lang="fr-FR" sz="1050" dirty="0"/>
                        <a:t>Juin</a:t>
                      </a:r>
                    </a:p>
                    <a:p>
                      <a:r>
                        <a:rPr lang="fr-FR" sz="1050" dirty="0"/>
                        <a:t>2024</a:t>
                      </a:r>
                    </a:p>
                    <a:p>
                      <a:r>
                        <a:rPr lang="fr-FR" sz="1050" dirty="0">
                          <a:solidFill>
                            <a:schemeClr val="accent6">
                              <a:lumMod val="75000"/>
                            </a:schemeClr>
                          </a:solidFill>
                        </a:rPr>
                        <a:t>2025</a:t>
                      </a:r>
                    </a:p>
                  </a:txBody>
                  <a:tcPr/>
                </a:tc>
                <a:tc>
                  <a:txBody>
                    <a:bodyPr/>
                    <a:lstStyle/>
                    <a:p>
                      <a:r>
                        <a:rPr lang="fr-FR" sz="1050" dirty="0"/>
                        <a:t>Juillet</a:t>
                      </a:r>
                    </a:p>
                    <a:p>
                      <a:r>
                        <a:rPr lang="fr-FR" sz="1050" dirty="0"/>
                        <a:t>2024</a:t>
                      </a:r>
                    </a:p>
                    <a:p>
                      <a:r>
                        <a:rPr lang="fr-FR" sz="1050" dirty="0">
                          <a:solidFill>
                            <a:schemeClr val="accent6"/>
                          </a:solidFill>
                        </a:rPr>
                        <a:t>2025</a:t>
                      </a:r>
                    </a:p>
                  </a:txBody>
                  <a:tcPr>
                    <a:solidFill>
                      <a:schemeClr val="accent1">
                        <a:lumMod val="50000"/>
                      </a:schemeClr>
                    </a:solidFill>
                  </a:tcPr>
                </a:tc>
                <a:tc>
                  <a:txBody>
                    <a:bodyPr/>
                    <a:lstStyle/>
                    <a:p>
                      <a:r>
                        <a:rPr lang="fr-FR" sz="1050" dirty="0"/>
                        <a:t>Septembre</a:t>
                      </a:r>
                    </a:p>
                    <a:p>
                      <a:r>
                        <a:rPr lang="fr-FR" sz="1050" dirty="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dirty="0">
                          <a:solidFill>
                            <a:schemeClr val="accent6"/>
                          </a:solidFill>
                        </a:rPr>
                        <a:t>2025</a:t>
                      </a:r>
                    </a:p>
                  </a:txBody>
                  <a:tcPr>
                    <a:solidFill>
                      <a:schemeClr val="accent1">
                        <a:lumMod val="50000"/>
                      </a:schemeClr>
                    </a:solidFill>
                  </a:tcPr>
                </a:tc>
                <a:tc>
                  <a:txBody>
                    <a:bodyPr/>
                    <a:lstStyle/>
                    <a:p>
                      <a:r>
                        <a:rPr lang="fr-FR" sz="1050" dirty="0"/>
                        <a:t>Octobre</a:t>
                      </a:r>
                    </a:p>
                    <a:p>
                      <a:r>
                        <a:rPr lang="fr-FR" sz="1050" dirty="0"/>
                        <a:t>2024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dirty="0">
                          <a:solidFill>
                            <a:schemeClr val="accent6"/>
                          </a:solidFill>
                        </a:rPr>
                        <a:t>2025</a:t>
                      </a:r>
                    </a:p>
                  </a:txBody>
                  <a:tcPr>
                    <a:solidFill>
                      <a:schemeClr val="accent2">
                        <a:lumMod val="75000"/>
                      </a:schemeClr>
                    </a:solidFill>
                  </a:tcPr>
                </a:tc>
                <a:tc>
                  <a:txBody>
                    <a:bodyPr/>
                    <a:lstStyle/>
                    <a:p>
                      <a:r>
                        <a:rPr lang="fr-FR" sz="1050" dirty="0"/>
                        <a:t>Novembre</a:t>
                      </a:r>
                    </a:p>
                    <a:p>
                      <a:r>
                        <a:rPr lang="fr-FR" sz="1050" dirty="0"/>
                        <a:t>2024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dirty="0">
                          <a:solidFill>
                            <a:schemeClr val="accent6"/>
                          </a:solidFill>
                        </a:rPr>
                        <a:t>2025</a:t>
                      </a:r>
                    </a:p>
                  </a:txBody>
                  <a:tcPr>
                    <a:solidFill>
                      <a:schemeClr val="accent2">
                        <a:lumMod val="75000"/>
                      </a:schemeClr>
                    </a:solidFill>
                  </a:tcPr>
                </a:tc>
                <a:tc>
                  <a:txBody>
                    <a:bodyPr/>
                    <a:lstStyle/>
                    <a:p>
                      <a:r>
                        <a:rPr lang="fr-FR" sz="1050" dirty="0"/>
                        <a:t>Décembre</a:t>
                      </a:r>
                    </a:p>
                    <a:p>
                      <a:r>
                        <a:rPr lang="fr-FR" sz="1050" dirty="0"/>
                        <a:t>2024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dirty="0">
                          <a:solidFill>
                            <a:schemeClr val="accent6"/>
                          </a:solidFill>
                        </a:rPr>
                        <a:t>2025</a:t>
                      </a:r>
                    </a:p>
                  </a:txBody>
                  <a:tcPr>
                    <a:solidFill>
                      <a:schemeClr val="accent2">
                        <a:lumMod val="75000"/>
                      </a:schemeClr>
                    </a:solidFill>
                  </a:tcPr>
                </a:tc>
                <a:extLst>
                  <a:ext uri="{0D108BD9-81ED-4DB2-BD59-A6C34878D82A}">
                    <a16:rowId xmlns:a16="http://schemas.microsoft.com/office/drawing/2014/main" val="2969493247"/>
                  </a:ext>
                </a:extLst>
              </a:tr>
              <a:tr h="370840">
                <a:tc>
                  <a:txBody>
                    <a:bodyPr/>
                    <a:lstStyle/>
                    <a:p>
                      <a:r>
                        <a:rPr lang="fr-FR" sz="1100" b="1" dirty="0"/>
                        <a:t>COPIL</a:t>
                      </a:r>
                    </a:p>
                  </a:txBody>
                  <a:tcPr/>
                </a:tc>
                <a:tc>
                  <a:txBody>
                    <a:bodyPr/>
                    <a:lstStyle/>
                    <a:p>
                      <a:endParaRPr lang="fr-FR" sz="1400" dirty="0"/>
                    </a:p>
                  </a:txBody>
                  <a:tcPr/>
                </a:tc>
                <a:tc>
                  <a:txBody>
                    <a:bodyPr/>
                    <a:lstStyle/>
                    <a:p>
                      <a:endParaRPr lang="fr-FR" sz="1400" dirty="0"/>
                    </a:p>
                  </a:txBody>
                  <a:tcPr/>
                </a:tc>
                <a:tc>
                  <a:txBody>
                    <a:bodyPr/>
                    <a:lstStyle/>
                    <a:p>
                      <a:pPr algn="ctr"/>
                      <a:endParaRPr lang="fr-FR" sz="1400" dirty="0"/>
                    </a:p>
                  </a:txBody>
                  <a:tcPr/>
                </a:tc>
                <a:tc>
                  <a:txBody>
                    <a:bodyPr/>
                    <a:lstStyle/>
                    <a:p>
                      <a:pPr algn="ctr"/>
                      <a:endParaRPr lang="fr-FR" sz="1400" dirty="0"/>
                    </a:p>
                  </a:txBody>
                  <a:tcPr/>
                </a:tc>
                <a:tc>
                  <a:txBody>
                    <a:bodyPr/>
                    <a:lstStyle/>
                    <a:p>
                      <a:pPr algn="ctr"/>
                      <a:endParaRPr lang="fr-FR" sz="1400" dirty="0"/>
                    </a:p>
                  </a:txBody>
                  <a:tcPr/>
                </a:tc>
                <a:tc>
                  <a:txBody>
                    <a:bodyPr/>
                    <a:lstStyle/>
                    <a:p>
                      <a:pPr algn="ctr"/>
                      <a:r>
                        <a:rPr lang="fr-FR" sz="1400" dirty="0"/>
                        <a:t>x</a:t>
                      </a:r>
                    </a:p>
                  </a:txBody>
                  <a:tcPr/>
                </a:tc>
                <a:tc>
                  <a:txBody>
                    <a:bodyPr/>
                    <a:lstStyle/>
                    <a:p>
                      <a:pPr algn="ctr"/>
                      <a:endParaRPr lang="fr-FR" sz="1400"/>
                    </a:p>
                  </a:txBody>
                  <a:tcPr/>
                </a:tc>
                <a:tc>
                  <a:txBody>
                    <a:bodyPr/>
                    <a:lstStyle/>
                    <a:p>
                      <a:pPr algn="ctr"/>
                      <a:endParaRPr lang="fr-FR" sz="1400"/>
                    </a:p>
                  </a:txBody>
                  <a:tcPr/>
                </a:tc>
                <a:tc>
                  <a:txBody>
                    <a:bodyPr/>
                    <a:lstStyle/>
                    <a:p>
                      <a:pPr algn="ctr"/>
                      <a:endParaRPr lang="fr-FR" sz="1400" dirty="0"/>
                    </a:p>
                  </a:txBody>
                  <a:tcPr/>
                </a:tc>
                <a:tc>
                  <a:txBody>
                    <a:bodyPr/>
                    <a:lstStyle/>
                    <a:p>
                      <a:pPr algn="ctr"/>
                      <a:endParaRPr lang="fr-FR" sz="1400" dirty="0"/>
                    </a:p>
                  </a:txBody>
                  <a:tcPr/>
                </a:tc>
                <a:tc>
                  <a:txBody>
                    <a:bodyPr/>
                    <a:lstStyle/>
                    <a:p>
                      <a:pPr algn="ctr"/>
                      <a:endParaRPr lang="fr-FR" sz="1400" dirty="0"/>
                    </a:p>
                  </a:txBody>
                  <a:tcPr/>
                </a:tc>
                <a:extLst>
                  <a:ext uri="{0D108BD9-81ED-4DB2-BD59-A6C34878D82A}">
                    <a16:rowId xmlns:a16="http://schemas.microsoft.com/office/drawing/2014/main" val="3719390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b="1" dirty="0" err="1"/>
                        <a:t>Cotech</a:t>
                      </a:r>
                      <a:endParaRPr lang="fr-FR" sz="1050" b="1" dirty="0"/>
                    </a:p>
                    <a:p>
                      <a:endParaRPr lang="fr-FR" sz="1050" b="1" dirty="0"/>
                    </a:p>
                  </a:txBody>
                  <a:tcPr/>
                </a:tc>
                <a:tc>
                  <a:txBody>
                    <a:bodyPr/>
                    <a:lstStyle/>
                    <a:p>
                      <a:endParaRPr lang="fr-FR" sz="1400" dirty="0"/>
                    </a:p>
                  </a:txBody>
                  <a:tcPr/>
                </a:tc>
                <a:tc>
                  <a:txBody>
                    <a:bodyPr/>
                    <a:lstStyle/>
                    <a:p>
                      <a:endParaRPr lang="fr-FR" sz="1400"/>
                    </a:p>
                  </a:txBody>
                  <a:tcPr/>
                </a:tc>
                <a:tc>
                  <a:txBody>
                    <a:bodyPr/>
                    <a:lstStyle/>
                    <a:p>
                      <a:pPr algn="ctr"/>
                      <a:endParaRPr lang="fr-FR" sz="1400" dirty="0"/>
                    </a:p>
                  </a:txBody>
                  <a:tcPr/>
                </a:tc>
                <a:tc>
                  <a:txBody>
                    <a:bodyPr/>
                    <a:lstStyle/>
                    <a:p>
                      <a:pPr algn="ctr"/>
                      <a:endParaRPr lang="fr-FR" sz="1400"/>
                    </a:p>
                  </a:txBody>
                  <a:tcPr/>
                </a:tc>
                <a:tc>
                  <a:txBody>
                    <a:bodyPr/>
                    <a:lstStyle/>
                    <a:p>
                      <a:pPr algn="ctr"/>
                      <a:endParaRPr lang="fr-FR" sz="1400" dirty="0"/>
                    </a:p>
                  </a:txBody>
                  <a:tcPr/>
                </a:tc>
                <a:tc>
                  <a:txBody>
                    <a:bodyPr/>
                    <a:lstStyle/>
                    <a:p>
                      <a:pPr algn="ctr"/>
                      <a:endParaRPr lang="fr-FR" sz="1400" dirty="0"/>
                    </a:p>
                  </a:txBody>
                  <a:tcPr/>
                </a:tc>
                <a:tc>
                  <a:txBody>
                    <a:bodyPr/>
                    <a:lstStyle/>
                    <a:p>
                      <a:pPr algn="ctr"/>
                      <a:endParaRPr lang="fr-FR" sz="1400" dirty="0"/>
                    </a:p>
                  </a:txBody>
                  <a:tcPr/>
                </a:tc>
                <a:tc>
                  <a:txBody>
                    <a:bodyPr/>
                    <a:lstStyle/>
                    <a:p>
                      <a:pPr algn="ctr"/>
                      <a:endParaRPr lang="fr-FR" sz="1400" dirty="0"/>
                    </a:p>
                  </a:txBody>
                  <a:tcPr/>
                </a:tc>
                <a:tc>
                  <a:txBody>
                    <a:bodyPr/>
                    <a:lstStyle/>
                    <a:p>
                      <a:pPr algn="ctr"/>
                      <a:endParaRPr lang="fr-FR" sz="1400"/>
                    </a:p>
                  </a:txBody>
                  <a:tcPr/>
                </a:tc>
                <a:tc>
                  <a:txBody>
                    <a:bodyPr/>
                    <a:lstStyle/>
                    <a:p>
                      <a:pPr algn="ctr"/>
                      <a:endParaRPr lang="fr-FR" sz="1400" dirty="0"/>
                    </a:p>
                  </a:txBody>
                  <a:tcPr/>
                </a:tc>
                <a:tc>
                  <a:txBody>
                    <a:bodyPr/>
                    <a:lstStyle/>
                    <a:p>
                      <a:pPr algn="ctr"/>
                      <a:endParaRPr lang="fr-FR" sz="1400" dirty="0"/>
                    </a:p>
                  </a:txBody>
                  <a:tcPr/>
                </a:tc>
                <a:extLst>
                  <a:ext uri="{0D108BD9-81ED-4DB2-BD59-A6C34878D82A}">
                    <a16:rowId xmlns:a16="http://schemas.microsoft.com/office/drawing/2014/main" val="3346703792"/>
                  </a:ext>
                </a:extLst>
              </a:tr>
              <a:tr h="370840">
                <a:tc>
                  <a:txBody>
                    <a:bodyPr/>
                    <a:lstStyle/>
                    <a:p>
                      <a:r>
                        <a:rPr lang="fr-FR" sz="1100" dirty="0"/>
                        <a:t>Axe 1</a:t>
                      </a:r>
                    </a:p>
                  </a:txBody>
                  <a:tcPr/>
                </a:tc>
                <a:tc>
                  <a:txBody>
                    <a:bodyPr/>
                    <a:lstStyle/>
                    <a:p>
                      <a:pPr algn="ctr"/>
                      <a:r>
                        <a:rPr lang="fr-FR" sz="1400" dirty="0"/>
                        <a:t>x</a:t>
                      </a:r>
                    </a:p>
                  </a:txBody>
                  <a:tcPr/>
                </a:tc>
                <a:tc>
                  <a:txBody>
                    <a:bodyPr/>
                    <a:lstStyle/>
                    <a:p>
                      <a:pPr algn="ctr"/>
                      <a:endParaRPr lang="fr-FR" sz="1400" dirty="0"/>
                    </a:p>
                  </a:txBody>
                  <a:tcPr/>
                </a:tc>
                <a:tc>
                  <a:txBody>
                    <a:bodyPr/>
                    <a:lstStyle/>
                    <a:p>
                      <a:pPr algn="ctr"/>
                      <a:endParaRPr lang="fr-FR" sz="1400" dirty="0"/>
                    </a:p>
                  </a:txBody>
                  <a:tcPr/>
                </a:tc>
                <a:tc>
                  <a:txBody>
                    <a:bodyPr/>
                    <a:lstStyle/>
                    <a:p>
                      <a:pPr algn="ctr"/>
                      <a:endParaRPr lang="fr-FR" sz="1400" dirty="0"/>
                    </a:p>
                  </a:txBody>
                  <a:tcPr/>
                </a:tc>
                <a:tc>
                  <a:txBody>
                    <a:bodyPr/>
                    <a:lstStyle/>
                    <a:p>
                      <a:pPr algn="ctr"/>
                      <a:endParaRPr lang="fr-FR" sz="1400"/>
                    </a:p>
                  </a:txBody>
                  <a:tcPr/>
                </a:tc>
                <a:tc>
                  <a:txBody>
                    <a:bodyPr/>
                    <a:lstStyle/>
                    <a:p>
                      <a:pPr algn="ctr"/>
                      <a:endParaRPr lang="fr-FR" sz="1400" dirty="0"/>
                    </a:p>
                  </a:txBody>
                  <a:tcPr/>
                </a:tc>
                <a:tc>
                  <a:txBody>
                    <a:bodyPr/>
                    <a:lstStyle/>
                    <a:p>
                      <a:pPr algn="ctr"/>
                      <a:endParaRPr lang="fr-FR" sz="1400"/>
                    </a:p>
                  </a:txBody>
                  <a:tcPr/>
                </a:tc>
                <a:tc>
                  <a:txBody>
                    <a:bodyPr/>
                    <a:lstStyle/>
                    <a:p>
                      <a:pPr algn="ctr"/>
                      <a:r>
                        <a:rPr lang="fr-FR" sz="1400" dirty="0"/>
                        <a:t>x</a:t>
                      </a:r>
                    </a:p>
                  </a:txBody>
                  <a:tcPr/>
                </a:tc>
                <a:tc>
                  <a:txBody>
                    <a:bodyPr/>
                    <a:lstStyle/>
                    <a:p>
                      <a:pPr algn="ctr"/>
                      <a:endParaRPr lang="fr-FR" sz="1400" dirty="0"/>
                    </a:p>
                  </a:txBody>
                  <a:tcPr/>
                </a:tc>
                <a:tc>
                  <a:txBody>
                    <a:bodyPr/>
                    <a:lstStyle/>
                    <a:p>
                      <a:pPr algn="ctr"/>
                      <a:endParaRPr lang="fr-FR" sz="1400" dirty="0"/>
                    </a:p>
                  </a:txBody>
                  <a:tcPr/>
                </a:tc>
                <a:tc>
                  <a:txBody>
                    <a:bodyPr/>
                    <a:lstStyle/>
                    <a:p>
                      <a:pPr algn="ctr"/>
                      <a:endParaRPr lang="fr-FR" sz="1400" dirty="0"/>
                    </a:p>
                  </a:txBody>
                  <a:tcPr/>
                </a:tc>
                <a:extLst>
                  <a:ext uri="{0D108BD9-81ED-4DB2-BD59-A6C34878D82A}">
                    <a16:rowId xmlns:a16="http://schemas.microsoft.com/office/drawing/2014/main" val="500627561"/>
                  </a:ext>
                </a:extLst>
              </a:tr>
              <a:tr h="370840">
                <a:tc>
                  <a:txBody>
                    <a:bodyPr/>
                    <a:lstStyle/>
                    <a:p>
                      <a:r>
                        <a:rPr lang="fr-FR" sz="1100" dirty="0"/>
                        <a:t>Axe 2</a:t>
                      </a:r>
                    </a:p>
                  </a:txBody>
                  <a:tcPr/>
                </a:tc>
                <a:tc>
                  <a:txBody>
                    <a:bodyPr/>
                    <a:lstStyle/>
                    <a:p>
                      <a:pPr algn="ctr"/>
                      <a:endParaRPr lang="fr-FR" sz="1400" dirty="0"/>
                    </a:p>
                  </a:txBody>
                  <a:tcPr/>
                </a:tc>
                <a:tc>
                  <a:txBody>
                    <a:bodyPr/>
                    <a:lstStyle/>
                    <a:p>
                      <a:pPr algn="ctr"/>
                      <a:r>
                        <a:rPr lang="fr-FR" sz="1400" dirty="0"/>
                        <a:t>x</a:t>
                      </a:r>
                    </a:p>
                  </a:txBody>
                  <a:tcPr/>
                </a:tc>
                <a:tc>
                  <a:txBody>
                    <a:bodyPr/>
                    <a:lstStyle/>
                    <a:p>
                      <a:pPr algn="ctr"/>
                      <a:endParaRPr lang="fr-FR" sz="1400" dirty="0"/>
                    </a:p>
                  </a:txBody>
                  <a:tcPr/>
                </a:tc>
                <a:tc>
                  <a:txBody>
                    <a:bodyPr/>
                    <a:lstStyle/>
                    <a:p>
                      <a:pPr algn="ctr"/>
                      <a:endParaRPr lang="fr-FR" sz="1400" dirty="0"/>
                    </a:p>
                  </a:txBody>
                  <a:tcPr/>
                </a:tc>
                <a:tc>
                  <a:txBody>
                    <a:bodyPr/>
                    <a:lstStyle/>
                    <a:p>
                      <a:pPr algn="ctr"/>
                      <a:endParaRPr lang="fr-FR" sz="1400"/>
                    </a:p>
                  </a:txBody>
                  <a:tcPr/>
                </a:tc>
                <a:tc>
                  <a:txBody>
                    <a:bodyPr/>
                    <a:lstStyle/>
                    <a:p>
                      <a:pPr algn="ctr"/>
                      <a:endParaRPr lang="fr-FR" sz="1400" dirty="0"/>
                    </a:p>
                  </a:txBody>
                  <a:tcPr/>
                </a:tc>
                <a:tc>
                  <a:txBody>
                    <a:bodyPr/>
                    <a:lstStyle/>
                    <a:p>
                      <a:pPr algn="ctr"/>
                      <a:endParaRPr lang="fr-FR" sz="1400" dirty="0"/>
                    </a:p>
                  </a:txBody>
                  <a:tcPr/>
                </a:tc>
                <a:tc>
                  <a:txBody>
                    <a:bodyPr/>
                    <a:lstStyle/>
                    <a:p>
                      <a:pPr algn="ctr"/>
                      <a:endParaRPr lang="fr-FR" sz="1400" dirty="0"/>
                    </a:p>
                  </a:txBody>
                  <a:tcPr/>
                </a:tc>
                <a:tc>
                  <a:txBody>
                    <a:bodyPr/>
                    <a:lstStyle/>
                    <a:p>
                      <a:pPr algn="ctr"/>
                      <a:r>
                        <a:rPr lang="fr-FR" sz="1400" dirty="0"/>
                        <a:t>x</a:t>
                      </a:r>
                    </a:p>
                  </a:txBody>
                  <a:tcPr/>
                </a:tc>
                <a:tc>
                  <a:txBody>
                    <a:bodyPr/>
                    <a:lstStyle/>
                    <a:p>
                      <a:pPr algn="ctr"/>
                      <a:endParaRPr lang="fr-FR" sz="1400" dirty="0"/>
                    </a:p>
                  </a:txBody>
                  <a:tcPr/>
                </a:tc>
                <a:tc>
                  <a:txBody>
                    <a:bodyPr/>
                    <a:lstStyle/>
                    <a:p>
                      <a:pPr algn="ctr"/>
                      <a:endParaRPr lang="fr-FR" sz="1400" dirty="0"/>
                    </a:p>
                  </a:txBody>
                  <a:tcPr/>
                </a:tc>
                <a:extLst>
                  <a:ext uri="{0D108BD9-81ED-4DB2-BD59-A6C34878D82A}">
                    <a16:rowId xmlns:a16="http://schemas.microsoft.com/office/drawing/2014/main" val="1702166424"/>
                  </a:ext>
                </a:extLst>
              </a:tr>
              <a:tr h="370840">
                <a:tc>
                  <a:txBody>
                    <a:bodyPr/>
                    <a:lstStyle/>
                    <a:p>
                      <a:r>
                        <a:rPr lang="fr-FR" sz="1100" dirty="0"/>
                        <a:t>Axe 3</a:t>
                      </a:r>
                    </a:p>
                  </a:txBody>
                  <a:tcPr/>
                </a:tc>
                <a:tc>
                  <a:txBody>
                    <a:bodyPr/>
                    <a:lstStyle/>
                    <a:p>
                      <a:endParaRPr lang="fr-FR" sz="1400" dirty="0"/>
                    </a:p>
                  </a:txBody>
                  <a:tcPr/>
                </a:tc>
                <a:tc>
                  <a:txBody>
                    <a:bodyPr/>
                    <a:lstStyle/>
                    <a:p>
                      <a:endParaRPr lang="fr-FR" sz="1400"/>
                    </a:p>
                  </a:txBody>
                  <a:tcPr/>
                </a:tc>
                <a:tc>
                  <a:txBody>
                    <a:bodyPr/>
                    <a:lstStyle/>
                    <a:p>
                      <a:pPr algn="ctr"/>
                      <a:r>
                        <a:rPr lang="fr-FR" sz="1400" dirty="0"/>
                        <a:t>x</a:t>
                      </a:r>
                    </a:p>
                  </a:txBody>
                  <a:tcPr/>
                </a:tc>
                <a:tc>
                  <a:txBody>
                    <a:bodyPr/>
                    <a:lstStyle/>
                    <a:p>
                      <a:pPr algn="ctr"/>
                      <a:endParaRPr lang="fr-FR" sz="1400" dirty="0"/>
                    </a:p>
                  </a:txBody>
                  <a:tcPr/>
                </a:tc>
                <a:tc>
                  <a:txBody>
                    <a:bodyPr/>
                    <a:lstStyle/>
                    <a:p>
                      <a:pPr algn="ctr"/>
                      <a:endParaRPr lang="fr-FR" sz="1400"/>
                    </a:p>
                  </a:txBody>
                  <a:tcPr/>
                </a:tc>
                <a:tc>
                  <a:txBody>
                    <a:bodyPr/>
                    <a:lstStyle/>
                    <a:p>
                      <a:pPr algn="ctr"/>
                      <a:endParaRPr lang="fr-FR" sz="1400" dirty="0"/>
                    </a:p>
                  </a:txBody>
                  <a:tcPr/>
                </a:tc>
                <a:tc>
                  <a:txBody>
                    <a:bodyPr/>
                    <a:lstStyle/>
                    <a:p>
                      <a:pPr algn="ctr"/>
                      <a:endParaRPr lang="fr-FR" sz="1400"/>
                    </a:p>
                  </a:txBody>
                  <a:tcPr/>
                </a:tc>
                <a:tc>
                  <a:txBody>
                    <a:bodyPr/>
                    <a:lstStyle/>
                    <a:p>
                      <a:pPr algn="ctr"/>
                      <a:endParaRPr lang="fr-FR" sz="1400" dirty="0"/>
                    </a:p>
                  </a:txBody>
                  <a:tcPr/>
                </a:tc>
                <a:tc>
                  <a:txBody>
                    <a:bodyPr/>
                    <a:lstStyle/>
                    <a:p>
                      <a:pPr algn="ctr"/>
                      <a:endParaRPr lang="fr-FR" sz="1400"/>
                    </a:p>
                  </a:txBody>
                  <a:tcPr/>
                </a:tc>
                <a:tc>
                  <a:txBody>
                    <a:bodyPr/>
                    <a:lstStyle/>
                    <a:p>
                      <a:pPr algn="ctr"/>
                      <a:r>
                        <a:rPr lang="fr-FR" sz="1400" dirty="0"/>
                        <a:t>x</a:t>
                      </a:r>
                    </a:p>
                  </a:txBody>
                  <a:tcPr/>
                </a:tc>
                <a:tc>
                  <a:txBody>
                    <a:bodyPr/>
                    <a:lstStyle/>
                    <a:p>
                      <a:pPr algn="ctr"/>
                      <a:endParaRPr lang="fr-FR" sz="1400" dirty="0"/>
                    </a:p>
                  </a:txBody>
                  <a:tcPr/>
                </a:tc>
                <a:extLst>
                  <a:ext uri="{0D108BD9-81ED-4DB2-BD59-A6C34878D82A}">
                    <a16:rowId xmlns:a16="http://schemas.microsoft.com/office/drawing/2014/main" val="134371812"/>
                  </a:ext>
                </a:extLst>
              </a:tr>
              <a:tr h="370840">
                <a:tc>
                  <a:txBody>
                    <a:bodyPr/>
                    <a:lstStyle/>
                    <a:p>
                      <a:r>
                        <a:rPr lang="fr-FR" sz="1100" dirty="0"/>
                        <a:t>Axe 4 </a:t>
                      </a:r>
                    </a:p>
                  </a:txBody>
                  <a:tcPr/>
                </a:tc>
                <a:tc>
                  <a:txBody>
                    <a:bodyPr/>
                    <a:lstStyle/>
                    <a:p>
                      <a:endParaRPr lang="fr-FR" sz="1400" dirty="0"/>
                    </a:p>
                  </a:txBody>
                  <a:tcPr/>
                </a:tc>
                <a:tc>
                  <a:txBody>
                    <a:bodyPr/>
                    <a:lstStyle/>
                    <a:p>
                      <a:endParaRPr lang="fr-FR" sz="1400" dirty="0"/>
                    </a:p>
                  </a:txBody>
                  <a:tcPr/>
                </a:tc>
                <a:tc>
                  <a:txBody>
                    <a:bodyPr/>
                    <a:lstStyle/>
                    <a:p>
                      <a:pPr algn="ctr"/>
                      <a:endParaRPr lang="fr-FR" sz="1400" dirty="0"/>
                    </a:p>
                  </a:txBody>
                  <a:tcPr/>
                </a:tc>
                <a:tc>
                  <a:txBody>
                    <a:bodyPr/>
                    <a:lstStyle/>
                    <a:p>
                      <a:pPr algn="ctr"/>
                      <a:r>
                        <a:rPr lang="fr-FR" sz="1400" dirty="0"/>
                        <a:t>x</a:t>
                      </a:r>
                    </a:p>
                  </a:txBody>
                  <a:tcPr/>
                </a:tc>
                <a:tc>
                  <a:txBody>
                    <a:bodyPr/>
                    <a:lstStyle/>
                    <a:p>
                      <a:pPr algn="ctr"/>
                      <a:endParaRPr lang="fr-FR" sz="1400"/>
                    </a:p>
                  </a:txBody>
                  <a:tcPr/>
                </a:tc>
                <a:tc>
                  <a:txBody>
                    <a:bodyPr/>
                    <a:lstStyle/>
                    <a:p>
                      <a:pPr algn="ctr"/>
                      <a:endParaRPr lang="fr-FR" sz="1400" dirty="0"/>
                    </a:p>
                  </a:txBody>
                  <a:tcPr/>
                </a:tc>
                <a:tc>
                  <a:txBody>
                    <a:bodyPr/>
                    <a:lstStyle/>
                    <a:p>
                      <a:pPr algn="ctr"/>
                      <a:endParaRPr lang="fr-FR" sz="1400"/>
                    </a:p>
                  </a:txBody>
                  <a:tcPr/>
                </a:tc>
                <a:tc>
                  <a:txBody>
                    <a:bodyPr/>
                    <a:lstStyle/>
                    <a:p>
                      <a:pPr algn="ctr"/>
                      <a:endParaRPr lang="fr-FR" sz="1400" dirty="0"/>
                    </a:p>
                  </a:txBody>
                  <a:tcPr/>
                </a:tc>
                <a:tc>
                  <a:txBody>
                    <a:bodyPr/>
                    <a:lstStyle/>
                    <a:p>
                      <a:pPr algn="ctr"/>
                      <a:endParaRPr lang="fr-FR" sz="1400"/>
                    </a:p>
                  </a:txBody>
                  <a:tcPr/>
                </a:tc>
                <a:tc>
                  <a:txBody>
                    <a:bodyPr/>
                    <a:lstStyle/>
                    <a:p>
                      <a:pPr algn="ctr"/>
                      <a:endParaRPr lang="fr-FR" sz="1400" dirty="0"/>
                    </a:p>
                  </a:txBody>
                  <a:tcPr/>
                </a:tc>
                <a:tc>
                  <a:txBody>
                    <a:bodyPr/>
                    <a:lstStyle/>
                    <a:p>
                      <a:pPr algn="ctr"/>
                      <a:r>
                        <a:rPr lang="fr-FR" sz="1400" dirty="0"/>
                        <a:t>x</a:t>
                      </a:r>
                    </a:p>
                  </a:txBody>
                  <a:tcPr/>
                </a:tc>
                <a:extLst>
                  <a:ext uri="{0D108BD9-81ED-4DB2-BD59-A6C34878D82A}">
                    <a16:rowId xmlns:a16="http://schemas.microsoft.com/office/drawing/2014/main" val="60904377"/>
                  </a:ext>
                </a:extLst>
              </a:tr>
            </a:tbl>
          </a:graphicData>
        </a:graphic>
      </p:graphicFrame>
    </p:spTree>
    <p:extLst>
      <p:ext uri="{BB962C8B-B14F-4D97-AF65-F5344CB8AC3E}">
        <p14:creationId xmlns:p14="http://schemas.microsoft.com/office/powerpoint/2010/main" val="1684323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4919D6C-1236-E032-E06E-C3CAEEFC9BA5}"/>
              </a:ext>
            </a:extLst>
          </p:cNvPr>
          <p:cNvPicPr>
            <a:picLocks noChangeAspect="1"/>
          </p:cNvPicPr>
          <p:nvPr/>
        </p:nvPicPr>
        <p:blipFill>
          <a:blip r:embed="rId3"/>
          <a:stretch>
            <a:fillRect/>
          </a:stretch>
        </p:blipFill>
        <p:spPr>
          <a:xfrm>
            <a:off x="11350679" y="0"/>
            <a:ext cx="841321" cy="865707"/>
          </a:xfrm>
          <a:prstGeom prst="rect">
            <a:avLst/>
          </a:prstGeom>
        </p:spPr>
      </p:pic>
      <p:sp>
        <p:nvSpPr>
          <p:cNvPr id="2" name="ZoneTexte 1">
            <a:extLst>
              <a:ext uri="{FF2B5EF4-FFF2-40B4-BE49-F238E27FC236}">
                <a16:creationId xmlns:a16="http://schemas.microsoft.com/office/drawing/2014/main" id="{41AEE798-6150-13EA-F144-CF0927FE386B}"/>
              </a:ext>
            </a:extLst>
          </p:cNvPr>
          <p:cNvSpPr txBox="1"/>
          <p:nvPr/>
        </p:nvSpPr>
        <p:spPr>
          <a:xfrm>
            <a:off x="0" y="0"/>
            <a:ext cx="9135844" cy="707886"/>
          </a:xfrm>
          <a:prstGeom prst="rect">
            <a:avLst/>
          </a:prstGeom>
          <a:noFill/>
        </p:spPr>
        <p:txBody>
          <a:bodyPr wrap="square" rtlCol="0">
            <a:spAutoFit/>
          </a:bodyPr>
          <a:lstStyle/>
          <a:p>
            <a:r>
              <a:rPr lang="fr-FR" sz="4000" b="1" dirty="0">
                <a:solidFill>
                  <a:schemeClr val="bg1"/>
                </a:solidFill>
                <a:latin typeface="Calibri" panose="020F0502020204030204" pitchFamily="34" charset="0"/>
                <a:cs typeface="Calibri" panose="020F0502020204030204" pitchFamily="34" charset="0"/>
              </a:rPr>
              <a:t>Les modalités d’évaluation</a:t>
            </a:r>
          </a:p>
        </p:txBody>
      </p:sp>
      <p:sp>
        <p:nvSpPr>
          <p:cNvPr id="4" name="ZoneTexte 3">
            <a:extLst>
              <a:ext uri="{FF2B5EF4-FFF2-40B4-BE49-F238E27FC236}">
                <a16:creationId xmlns:a16="http://schemas.microsoft.com/office/drawing/2014/main" id="{330EE6C6-5C02-0DBC-3654-FE6E4F962AD1}"/>
              </a:ext>
            </a:extLst>
          </p:cNvPr>
          <p:cNvSpPr txBox="1"/>
          <p:nvPr/>
        </p:nvSpPr>
        <p:spPr>
          <a:xfrm>
            <a:off x="3890585" y="4085511"/>
            <a:ext cx="8273333" cy="1754326"/>
          </a:xfrm>
          <a:prstGeom prst="rect">
            <a:avLst/>
          </a:prstGeom>
          <a:noFill/>
        </p:spPr>
        <p:txBody>
          <a:bodyPr wrap="square" rtlCol="0">
            <a:spAutoFit/>
          </a:bodyPr>
          <a:lstStyle/>
          <a:p>
            <a:r>
              <a:rPr lang="fr-FR" dirty="0">
                <a:solidFill>
                  <a:schemeClr val="bg1"/>
                </a:solidFill>
              </a:rPr>
              <a:t>Pour sa réalisation : </a:t>
            </a:r>
          </a:p>
          <a:p>
            <a:endParaRPr lang="fr-FR" dirty="0">
              <a:solidFill>
                <a:schemeClr val="bg1"/>
              </a:solidFill>
            </a:endParaRPr>
          </a:p>
          <a:p>
            <a:pPr marL="285750" indent="-285750">
              <a:buFont typeface="Arial" panose="020B0604020202020204" pitchFamily="34" charset="0"/>
              <a:buChar char="•"/>
            </a:pPr>
            <a:r>
              <a:rPr lang="fr-FR" dirty="0">
                <a:solidFill>
                  <a:schemeClr val="bg1"/>
                </a:solidFill>
              </a:rPr>
              <a:t>Mise en place d’un modèle de fiches actions</a:t>
            </a:r>
          </a:p>
          <a:p>
            <a:pPr marL="285750" indent="-285750">
              <a:buFont typeface="Arial" panose="020B0604020202020204" pitchFamily="34" charset="0"/>
              <a:buChar char="•"/>
            </a:pPr>
            <a:r>
              <a:rPr lang="fr-FR" dirty="0">
                <a:solidFill>
                  <a:schemeClr val="bg1"/>
                </a:solidFill>
              </a:rPr>
              <a:t>Construction de critères et d’indicateurs pour chaque axes, objectifs opérationnels et actions</a:t>
            </a:r>
          </a:p>
          <a:p>
            <a:pPr marL="285750" indent="-285750">
              <a:buFont typeface="Arial" panose="020B0604020202020204" pitchFamily="34" charset="0"/>
              <a:buChar char="•"/>
            </a:pPr>
            <a:r>
              <a:rPr lang="fr-FR" dirty="0">
                <a:solidFill>
                  <a:schemeClr val="bg1"/>
                </a:solidFill>
              </a:rPr>
              <a:t>Des temps d’échanges réguliers </a:t>
            </a:r>
          </a:p>
        </p:txBody>
      </p:sp>
      <p:sp>
        <p:nvSpPr>
          <p:cNvPr id="6" name="ZoneTexte 5">
            <a:extLst>
              <a:ext uri="{FF2B5EF4-FFF2-40B4-BE49-F238E27FC236}">
                <a16:creationId xmlns:a16="http://schemas.microsoft.com/office/drawing/2014/main" id="{B5B39758-52EC-8BBC-AD4E-9CFE81AED677}"/>
              </a:ext>
            </a:extLst>
          </p:cNvPr>
          <p:cNvSpPr txBox="1"/>
          <p:nvPr/>
        </p:nvSpPr>
        <p:spPr>
          <a:xfrm>
            <a:off x="541462" y="4116289"/>
            <a:ext cx="2449580" cy="1754326"/>
          </a:xfrm>
          <a:prstGeom prst="rect">
            <a:avLst/>
          </a:prstGeom>
          <a:noFill/>
        </p:spPr>
        <p:txBody>
          <a:bodyPr wrap="square" rtlCol="0">
            <a:spAutoFit/>
          </a:bodyPr>
          <a:lstStyle/>
          <a:p>
            <a:r>
              <a:rPr lang="fr-FR" dirty="0">
                <a:solidFill>
                  <a:schemeClr val="bg1"/>
                </a:solidFill>
              </a:rPr>
              <a:t>Elle devra être :</a:t>
            </a:r>
          </a:p>
          <a:p>
            <a:endParaRPr lang="fr-FR" dirty="0">
              <a:solidFill>
                <a:schemeClr val="bg1"/>
              </a:solidFill>
            </a:endParaRPr>
          </a:p>
          <a:p>
            <a:pPr marL="457200" indent="-457200">
              <a:buFont typeface="Arial" panose="020B0604020202020204" pitchFamily="34" charset="0"/>
              <a:buChar char="•"/>
            </a:pPr>
            <a:r>
              <a:rPr lang="fr-FR" dirty="0">
                <a:solidFill>
                  <a:schemeClr val="bg1"/>
                </a:solidFill>
              </a:rPr>
              <a:t>Progressive</a:t>
            </a:r>
          </a:p>
          <a:p>
            <a:pPr marL="457200" indent="-457200">
              <a:buFont typeface="Arial" panose="020B0604020202020204" pitchFamily="34" charset="0"/>
              <a:buChar char="•"/>
            </a:pPr>
            <a:r>
              <a:rPr lang="fr-FR" dirty="0">
                <a:solidFill>
                  <a:schemeClr val="bg1"/>
                </a:solidFill>
              </a:rPr>
              <a:t>Partagée</a:t>
            </a:r>
          </a:p>
          <a:p>
            <a:pPr marL="457200" indent="-457200">
              <a:buFont typeface="Arial" panose="020B0604020202020204" pitchFamily="34" charset="0"/>
              <a:buChar char="•"/>
            </a:pPr>
            <a:r>
              <a:rPr lang="fr-FR" dirty="0">
                <a:solidFill>
                  <a:schemeClr val="bg1"/>
                </a:solidFill>
              </a:rPr>
              <a:t>Opérationnelle </a:t>
            </a:r>
          </a:p>
          <a:p>
            <a:pPr marL="457200" indent="-457200">
              <a:buFont typeface="Arial" panose="020B0604020202020204" pitchFamily="34" charset="0"/>
              <a:buChar char="•"/>
            </a:pPr>
            <a:endParaRPr lang="fr-FR" dirty="0">
              <a:solidFill>
                <a:schemeClr val="bg1"/>
              </a:solidFill>
            </a:endParaRPr>
          </a:p>
        </p:txBody>
      </p:sp>
      <p:sp>
        <p:nvSpPr>
          <p:cNvPr id="7" name="ZoneTexte 6">
            <a:extLst>
              <a:ext uri="{FF2B5EF4-FFF2-40B4-BE49-F238E27FC236}">
                <a16:creationId xmlns:a16="http://schemas.microsoft.com/office/drawing/2014/main" id="{293E0906-AD80-5CDA-9920-530856081981}"/>
              </a:ext>
            </a:extLst>
          </p:cNvPr>
          <p:cNvSpPr txBox="1"/>
          <p:nvPr/>
        </p:nvSpPr>
        <p:spPr>
          <a:xfrm>
            <a:off x="436924" y="1674674"/>
            <a:ext cx="10809217" cy="1754326"/>
          </a:xfrm>
          <a:prstGeom prst="rect">
            <a:avLst/>
          </a:prstGeom>
          <a:noFill/>
        </p:spPr>
        <p:txBody>
          <a:bodyPr wrap="square" rtlCol="0">
            <a:spAutoFit/>
          </a:bodyPr>
          <a:lstStyle/>
          <a:p>
            <a:r>
              <a:rPr lang="fr-FR" dirty="0">
                <a:solidFill>
                  <a:schemeClr val="bg1"/>
                </a:solidFill>
              </a:rPr>
              <a:t>L’évaluation peut se porter sur plusieurs axes distincts :</a:t>
            </a:r>
          </a:p>
          <a:p>
            <a:endParaRPr lang="fr-FR" dirty="0">
              <a:solidFill>
                <a:schemeClr val="bg1"/>
              </a:solidFill>
            </a:endParaRPr>
          </a:p>
          <a:p>
            <a:r>
              <a:rPr lang="fr-FR" dirty="0">
                <a:solidFill>
                  <a:schemeClr val="bg1"/>
                </a:solidFill>
              </a:rPr>
              <a:t>- </a:t>
            </a:r>
            <a:r>
              <a:rPr lang="fr-FR" b="1" dirty="0">
                <a:solidFill>
                  <a:schemeClr val="bg1"/>
                </a:solidFill>
              </a:rPr>
              <a:t>la démarche globale </a:t>
            </a:r>
            <a:r>
              <a:rPr lang="fr-FR" dirty="0">
                <a:solidFill>
                  <a:schemeClr val="bg1"/>
                </a:solidFill>
              </a:rPr>
              <a:t>: accompagner de façon continue l’appropriation des objectifs définis et nourrir les bilans et les réflexions des différentes instances de pilotage et de suivi.</a:t>
            </a:r>
          </a:p>
          <a:p>
            <a:endParaRPr lang="fr-FR" dirty="0">
              <a:solidFill>
                <a:schemeClr val="bg1"/>
              </a:solidFill>
            </a:endParaRPr>
          </a:p>
          <a:p>
            <a:r>
              <a:rPr lang="fr-FR" dirty="0">
                <a:solidFill>
                  <a:schemeClr val="bg1"/>
                </a:solidFill>
              </a:rPr>
              <a:t>- </a:t>
            </a:r>
            <a:r>
              <a:rPr lang="fr-FR" b="1" dirty="0">
                <a:solidFill>
                  <a:schemeClr val="bg1"/>
                </a:solidFill>
              </a:rPr>
              <a:t>les projets spécifiques </a:t>
            </a:r>
            <a:r>
              <a:rPr lang="fr-FR" dirty="0">
                <a:solidFill>
                  <a:schemeClr val="bg1"/>
                </a:solidFill>
              </a:rPr>
              <a:t>: ajuster et enrichir les actions mises en œuvre.   </a:t>
            </a:r>
          </a:p>
        </p:txBody>
      </p:sp>
    </p:spTree>
    <p:extLst>
      <p:ext uri="{BB962C8B-B14F-4D97-AF65-F5344CB8AC3E}">
        <p14:creationId xmlns:p14="http://schemas.microsoft.com/office/powerpoint/2010/main" val="314719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4919D6C-1236-E032-E06E-C3CAEEFC9BA5}"/>
              </a:ext>
            </a:extLst>
          </p:cNvPr>
          <p:cNvPicPr>
            <a:picLocks noChangeAspect="1"/>
          </p:cNvPicPr>
          <p:nvPr/>
        </p:nvPicPr>
        <p:blipFill>
          <a:blip r:embed="rId3"/>
          <a:stretch>
            <a:fillRect/>
          </a:stretch>
        </p:blipFill>
        <p:spPr>
          <a:xfrm>
            <a:off x="11350679" y="0"/>
            <a:ext cx="841321" cy="865707"/>
          </a:xfrm>
          <a:prstGeom prst="rect">
            <a:avLst/>
          </a:prstGeom>
        </p:spPr>
      </p:pic>
      <p:sp>
        <p:nvSpPr>
          <p:cNvPr id="2" name="ZoneTexte 1">
            <a:extLst>
              <a:ext uri="{FF2B5EF4-FFF2-40B4-BE49-F238E27FC236}">
                <a16:creationId xmlns:a16="http://schemas.microsoft.com/office/drawing/2014/main" id="{41AEE798-6150-13EA-F144-CF0927FE386B}"/>
              </a:ext>
            </a:extLst>
          </p:cNvPr>
          <p:cNvSpPr txBox="1"/>
          <p:nvPr/>
        </p:nvSpPr>
        <p:spPr>
          <a:xfrm>
            <a:off x="0" y="0"/>
            <a:ext cx="11604394" cy="1323439"/>
          </a:xfrm>
          <a:prstGeom prst="rect">
            <a:avLst/>
          </a:prstGeom>
          <a:noFill/>
        </p:spPr>
        <p:txBody>
          <a:bodyPr wrap="square" rtlCol="0">
            <a:spAutoFit/>
          </a:bodyPr>
          <a:lstStyle/>
          <a:p>
            <a:r>
              <a:rPr lang="fr-FR" sz="4000" b="1">
                <a:solidFill>
                  <a:schemeClr val="bg1"/>
                </a:solidFill>
                <a:latin typeface="Calibri" panose="020F0502020204030204" pitchFamily="34" charset="0"/>
                <a:cs typeface="Calibri" panose="020F0502020204030204" pitchFamily="34" charset="0"/>
              </a:rPr>
              <a:t>Les modalités d’évaluation des objectifs opérationnels du PCEDT</a:t>
            </a:r>
            <a:endParaRPr lang="fr-FR" sz="4000" b="1" dirty="0">
              <a:solidFill>
                <a:schemeClr val="bg1"/>
              </a:solidFill>
              <a:latin typeface="Calibri" panose="020F0502020204030204" pitchFamily="34" charset="0"/>
              <a:cs typeface="Calibri" panose="020F0502020204030204" pitchFamily="34" charset="0"/>
            </a:endParaRPr>
          </a:p>
        </p:txBody>
      </p:sp>
      <p:sp>
        <p:nvSpPr>
          <p:cNvPr id="4" name="ZoneTexte 3">
            <a:extLst>
              <a:ext uri="{FF2B5EF4-FFF2-40B4-BE49-F238E27FC236}">
                <a16:creationId xmlns:a16="http://schemas.microsoft.com/office/drawing/2014/main" id="{F14387D8-E9A9-F73F-79E9-1FA376EA0655}"/>
              </a:ext>
            </a:extLst>
          </p:cNvPr>
          <p:cNvSpPr txBox="1"/>
          <p:nvPr/>
        </p:nvSpPr>
        <p:spPr>
          <a:xfrm>
            <a:off x="474589" y="1642546"/>
            <a:ext cx="11604395" cy="4278094"/>
          </a:xfrm>
          <a:prstGeom prst="rect">
            <a:avLst/>
          </a:prstGeom>
          <a:noFill/>
        </p:spPr>
        <p:txBody>
          <a:bodyPr wrap="square" rtlCol="0">
            <a:spAutoFit/>
          </a:bodyPr>
          <a:lstStyle/>
          <a:p>
            <a:r>
              <a:rPr lang="fr-FR" sz="1600" u="sng" dirty="0">
                <a:solidFill>
                  <a:schemeClr val="bg1"/>
                </a:solidFill>
              </a:rPr>
              <a:t>Proposition de critères d’évaluation :</a:t>
            </a:r>
          </a:p>
          <a:p>
            <a:endParaRPr lang="fr-FR" sz="1600" dirty="0">
              <a:solidFill>
                <a:schemeClr val="bg1"/>
              </a:solidFill>
            </a:endParaRPr>
          </a:p>
          <a:p>
            <a:endParaRPr lang="fr-FR" sz="1600" dirty="0">
              <a:solidFill>
                <a:schemeClr val="bg1"/>
              </a:solidFill>
            </a:endParaRPr>
          </a:p>
          <a:p>
            <a:r>
              <a:rPr lang="fr-FR" sz="1600" dirty="0">
                <a:solidFill>
                  <a:schemeClr val="bg1"/>
                </a:solidFill>
              </a:rPr>
              <a:t>- </a:t>
            </a:r>
            <a:r>
              <a:rPr lang="fr-FR" sz="1600" b="1" dirty="0">
                <a:solidFill>
                  <a:schemeClr val="bg1"/>
                </a:solidFill>
              </a:rPr>
              <a:t>La coordination </a:t>
            </a:r>
            <a:r>
              <a:rPr lang="fr-FR" sz="1600" dirty="0">
                <a:solidFill>
                  <a:schemeClr val="bg1"/>
                </a:solidFill>
              </a:rPr>
              <a:t>:</a:t>
            </a:r>
            <a:r>
              <a:rPr lang="fr-FR" sz="1600" b="1" dirty="0">
                <a:solidFill>
                  <a:schemeClr val="bg1"/>
                </a:solidFill>
              </a:rPr>
              <a:t> </a:t>
            </a:r>
            <a:r>
              <a:rPr lang="fr-FR" sz="1600" dirty="0">
                <a:solidFill>
                  <a:schemeClr val="bg1"/>
                </a:solidFill>
              </a:rPr>
              <a:t>ce critère permettra de s’interroger sur les moyens mis en place pour assurer le pilotage du projet et accompagner les partenaires à court et moyen terme. </a:t>
            </a:r>
          </a:p>
          <a:p>
            <a:endParaRPr lang="fr-FR" sz="1600" dirty="0">
              <a:solidFill>
                <a:schemeClr val="bg1"/>
              </a:solidFill>
            </a:endParaRPr>
          </a:p>
          <a:p>
            <a:r>
              <a:rPr lang="fr-FR" sz="1600" dirty="0">
                <a:solidFill>
                  <a:schemeClr val="bg1"/>
                </a:solidFill>
              </a:rPr>
              <a:t>- </a:t>
            </a:r>
            <a:r>
              <a:rPr lang="fr-FR" sz="1600" b="1" dirty="0">
                <a:solidFill>
                  <a:schemeClr val="bg1"/>
                </a:solidFill>
              </a:rPr>
              <a:t>La pertinence </a:t>
            </a:r>
            <a:r>
              <a:rPr lang="fr-FR" sz="1600" dirty="0">
                <a:solidFill>
                  <a:schemeClr val="bg1"/>
                </a:solidFill>
              </a:rPr>
              <a:t>: ce critère permettra de mesurer si les objectifs répondent aux attentes des bénéficiaires et aux besoins du territoire à moyen et long terme. </a:t>
            </a:r>
          </a:p>
          <a:p>
            <a:endParaRPr lang="fr-FR" sz="1600" dirty="0">
              <a:solidFill>
                <a:schemeClr val="bg1"/>
              </a:solidFill>
            </a:endParaRPr>
          </a:p>
          <a:p>
            <a:r>
              <a:rPr lang="fr-FR" sz="1600" dirty="0">
                <a:solidFill>
                  <a:schemeClr val="bg1"/>
                </a:solidFill>
              </a:rPr>
              <a:t>- </a:t>
            </a:r>
            <a:r>
              <a:rPr lang="fr-FR" sz="1600" b="1" dirty="0">
                <a:solidFill>
                  <a:schemeClr val="bg1"/>
                </a:solidFill>
              </a:rPr>
              <a:t>L’efficacité</a:t>
            </a:r>
            <a:r>
              <a:rPr lang="fr-FR" sz="1600" dirty="0">
                <a:solidFill>
                  <a:schemeClr val="bg1"/>
                </a:solidFill>
              </a:rPr>
              <a:t> : ce critère décrit la réalisation des objectifs du PCEDT. C’est la comparaison entre les objectifs fixés au départ et les résultats atteints. Il s’agira donc de mesurer les écarts et de pouvoir les analyser à moyen et long terme. </a:t>
            </a:r>
          </a:p>
          <a:p>
            <a:endParaRPr lang="fr-FR" sz="1600" dirty="0">
              <a:solidFill>
                <a:schemeClr val="bg1"/>
              </a:solidFill>
            </a:endParaRPr>
          </a:p>
          <a:p>
            <a:r>
              <a:rPr lang="fr-FR" sz="1600" dirty="0">
                <a:solidFill>
                  <a:schemeClr val="bg1"/>
                </a:solidFill>
              </a:rPr>
              <a:t>- </a:t>
            </a:r>
            <a:r>
              <a:rPr lang="fr-FR" sz="1600" b="1" dirty="0">
                <a:solidFill>
                  <a:schemeClr val="bg1"/>
                </a:solidFill>
              </a:rPr>
              <a:t>L’impact</a:t>
            </a:r>
            <a:r>
              <a:rPr lang="fr-FR" sz="1600" dirty="0">
                <a:solidFill>
                  <a:schemeClr val="bg1"/>
                </a:solidFill>
              </a:rPr>
              <a:t> : ce critère permettra de mesurer les retombées positives ou négatives sur les publics concernés (enfants ou professionnels), à moyen et long terme.  </a:t>
            </a:r>
          </a:p>
          <a:p>
            <a:endParaRPr lang="fr-FR" sz="1600" dirty="0">
              <a:solidFill>
                <a:schemeClr val="bg1"/>
              </a:solidFill>
            </a:endParaRPr>
          </a:p>
          <a:p>
            <a:r>
              <a:rPr lang="fr-FR" sz="1600" dirty="0">
                <a:solidFill>
                  <a:schemeClr val="bg1"/>
                </a:solidFill>
              </a:rPr>
              <a:t>- </a:t>
            </a:r>
            <a:r>
              <a:rPr lang="fr-FR" sz="1600" b="1" dirty="0">
                <a:solidFill>
                  <a:schemeClr val="bg1"/>
                </a:solidFill>
              </a:rPr>
              <a:t>L’efficience</a:t>
            </a:r>
            <a:r>
              <a:rPr lang="fr-FR" sz="1600" dirty="0">
                <a:solidFill>
                  <a:schemeClr val="bg1"/>
                </a:solidFill>
              </a:rPr>
              <a:t> : ce critère permettra de s’interroger sur les moyens (matériels, humains, financiers, ...) qui ont effectivement été mobilisés et si les effets obtenus sont bien en adéquation à court terme. </a:t>
            </a:r>
          </a:p>
        </p:txBody>
      </p:sp>
    </p:spTree>
    <p:extLst>
      <p:ext uri="{BB962C8B-B14F-4D97-AF65-F5344CB8AC3E}">
        <p14:creationId xmlns:p14="http://schemas.microsoft.com/office/powerpoint/2010/main" val="4235158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E9F9C22-CBC0-CABF-41FE-219A84B3A7AC}"/>
              </a:ext>
            </a:extLst>
          </p:cNvPr>
          <p:cNvSpPr txBox="1"/>
          <p:nvPr/>
        </p:nvSpPr>
        <p:spPr>
          <a:xfrm>
            <a:off x="848412" y="1772239"/>
            <a:ext cx="10680569" cy="1569660"/>
          </a:xfrm>
          <a:prstGeom prst="rect">
            <a:avLst/>
          </a:prstGeom>
          <a:noFill/>
        </p:spPr>
        <p:txBody>
          <a:bodyPr wrap="square" rtlCol="0">
            <a:spAutoFit/>
          </a:bodyPr>
          <a:lstStyle/>
          <a:p>
            <a:pPr algn="ctr"/>
            <a:r>
              <a:rPr lang="fr-FR" sz="4800" b="1" dirty="0">
                <a:solidFill>
                  <a:schemeClr val="bg1"/>
                </a:solidFill>
                <a:latin typeface="Calibri" panose="020F0502020204030204" pitchFamily="34" charset="0"/>
                <a:cs typeface="Calibri" panose="020F0502020204030204" pitchFamily="34" charset="0"/>
              </a:rPr>
              <a:t>Merci pour votre participation et votre attention </a:t>
            </a:r>
          </a:p>
        </p:txBody>
      </p:sp>
      <p:pic>
        <p:nvPicPr>
          <p:cNvPr id="3" name="Image 2">
            <a:extLst>
              <a:ext uri="{FF2B5EF4-FFF2-40B4-BE49-F238E27FC236}">
                <a16:creationId xmlns:a16="http://schemas.microsoft.com/office/drawing/2014/main" id="{9408378E-A6F7-2330-4781-0DADEA2D88E3}"/>
              </a:ext>
            </a:extLst>
          </p:cNvPr>
          <p:cNvPicPr>
            <a:picLocks noChangeAspect="1"/>
          </p:cNvPicPr>
          <p:nvPr/>
        </p:nvPicPr>
        <p:blipFill>
          <a:blip r:embed="rId3"/>
          <a:stretch>
            <a:fillRect/>
          </a:stretch>
        </p:blipFill>
        <p:spPr>
          <a:xfrm>
            <a:off x="5199089" y="4986871"/>
            <a:ext cx="1611286" cy="1657990"/>
          </a:xfrm>
          <a:prstGeom prst="rect">
            <a:avLst/>
          </a:prstGeom>
        </p:spPr>
      </p:pic>
    </p:spTree>
    <p:extLst>
      <p:ext uri="{BB962C8B-B14F-4D97-AF65-F5344CB8AC3E}">
        <p14:creationId xmlns:p14="http://schemas.microsoft.com/office/powerpoint/2010/main" val="249864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702370-47C3-76C4-2E49-4BCBDC8C73CF}"/>
              </a:ext>
            </a:extLst>
          </p:cNvPr>
          <p:cNvSpPr>
            <a:spLocks noGrp="1"/>
          </p:cNvSpPr>
          <p:nvPr>
            <p:ph type="ctrTitle"/>
          </p:nvPr>
        </p:nvSpPr>
        <p:spPr>
          <a:xfrm>
            <a:off x="0" y="17649"/>
            <a:ext cx="4969497" cy="649102"/>
          </a:xfrm>
        </p:spPr>
        <p:txBody>
          <a:bodyPr>
            <a:normAutofit/>
          </a:bodyPr>
          <a:lstStyle/>
          <a:p>
            <a:pPr algn="l"/>
            <a:r>
              <a:rPr lang="fr-FR" sz="3600" dirty="0">
                <a:solidFill>
                  <a:schemeClr val="bg1"/>
                </a:solidFill>
                <a:latin typeface="Calibri" panose="020F0502020204030204" pitchFamily="34" charset="0"/>
                <a:cs typeface="Calibri" panose="020F0502020204030204" pitchFamily="34" charset="0"/>
              </a:rPr>
              <a:t>Objectifs du jour :</a:t>
            </a:r>
          </a:p>
        </p:txBody>
      </p:sp>
      <p:sp>
        <p:nvSpPr>
          <p:cNvPr id="3" name="Sous-titre 2">
            <a:extLst>
              <a:ext uri="{FF2B5EF4-FFF2-40B4-BE49-F238E27FC236}">
                <a16:creationId xmlns:a16="http://schemas.microsoft.com/office/drawing/2014/main" id="{FFD6B869-E732-512A-82F9-64BD36DEC6EB}"/>
              </a:ext>
            </a:extLst>
          </p:cNvPr>
          <p:cNvSpPr>
            <a:spLocks noGrp="1"/>
          </p:cNvSpPr>
          <p:nvPr>
            <p:ph type="subTitle" idx="1"/>
          </p:nvPr>
        </p:nvSpPr>
        <p:spPr>
          <a:xfrm>
            <a:off x="545182" y="2112269"/>
            <a:ext cx="9408443" cy="2735955"/>
          </a:xfrm>
        </p:spPr>
        <p:txBody>
          <a:bodyPr>
            <a:normAutofit/>
          </a:bodyPr>
          <a:lstStyle/>
          <a:p>
            <a:pPr marL="342900" indent="-342900" algn="l">
              <a:buFont typeface="Wingdings" panose="05000000000000000000" pitchFamily="2" charset="2"/>
              <a:buChar char="Ø"/>
            </a:pPr>
            <a:r>
              <a:rPr lang="fr-FR" sz="3800" dirty="0">
                <a:solidFill>
                  <a:schemeClr val="bg1">
                    <a:alpha val="70000"/>
                  </a:schemeClr>
                </a:solidFill>
                <a:latin typeface="Calibri" panose="020F0502020204030204" pitchFamily="34" charset="0"/>
                <a:cs typeface="Calibri" panose="020F0502020204030204" pitchFamily="34" charset="0"/>
              </a:rPr>
              <a:t>Présentation des objectifs opérationnels défini lors des groupes de travail </a:t>
            </a:r>
          </a:p>
          <a:p>
            <a:pPr marL="342900" indent="-342900" algn="l">
              <a:buFont typeface="Wingdings" panose="05000000000000000000" pitchFamily="2" charset="2"/>
              <a:buChar char="Ø"/>
            </a:pPr>
            <a:r>
              <a:rPr lang="fr-FR" sz="3800" dirty="0">
                <a:solidFill>
                  <a:schemeClr val="bg1">
                    <a:alpha val="70000"/>
                  </a:schemeClr>
                </a:solidFill>
                <a:latin typeface="Calibri" panose="020F0502020204030204" pitchFamily="34" charset="0"/>
                <a:cs typeface="Calibri" panose="020F0502020204030204" pitchFamily="34" charset="0"/>
              </a:rPr>
              <a:t> Proposition de modalités d’évaluation </a:t>
            </a:r>
          </a:p>
          <a:p>
            <a:endParaRPr lang="fr-FR" dirty="0">
              <a:solidFill>
                <a:schemeClr val="bg1">
                  <a:alpha val="70000"/>
                </a:schemeClr>
              </a:solidFill>
            </a:endParaRPr>
          </a:p>
        </p:txBody>
      </p:sp>
      <p:pic>
        <p:nvPicPr>
          <p:cNvPr id="4" name="Image 3">
            <a:extLst>
              <a:ext uri="{FF2B5EF4-FFF2-40B4-BE49-F238E27FC236}">
                <a16:creationId xmlns:a16="http://schemas.microsoft.com/office/drawing/2014/main" id="{78EB1F00-D26A-971A-6E97-EEDE6731AC29}"/>
              </a:ext>
            </a:extLst>
          </p:cNvPr>
          <p:cNvPicPr>
            <a:picLocks noChangeAspect="1"/>
          </p:cNvPicPr>
          <p:nvPr/>
        </p:nvPicPr>
        <p:blipFill>
          <a:blip r:embed="rId2"/>
          <a:stretch>
            <a:fillRect/>
          </a:stretch>
        </p:blipFill>
        <p:spPr>
          <a:xfrm>
            <a:off x="11349872" y="1"/>
            <a:ext cx="842128" cy="867392"/>
          </a:xfrm>
          <a:prstGeom prst="rect">
            <a:avLst/>
          </a:prstGeom>
        </p:spPr>
      </p:pic>
    </p:spTree>
    <p:extLst>
      <p:ext uri="{BB962C8B-B14F-4D97-AF65-F5344CB8AC3E}">
        <p14:creationId xmlns:p14="http://schemas.microsoft.com/office/powerpoint/2010/main" val="24353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7859E60B-D119-D97C-5136-8A4FFF6CA47C}"/>
              </a:ext>
            </a:extLst>
          </p:cNvPr>
          <p:cNvPicPr>
            <a:picLocks noChangeAspect="1"/>
          </p:cNvPicPr>
          <p:nvPr/>
        </p:nvPicPr>
        <p:blipFill>
          <a:blip r:embed="rId2"/>
          <a:stretch>
            <a:fillRect/>
          </a:stretch>
        </p:blipFill>
        <p:spPr>
          <a:xfrm>
            <a:off x="937968" y="656193"/>
            <a:ext cx="10316064" cy="6201807"/>
          </a:xfrm>
          <a:prstGeom prst="rect">
            <a:avLst/>
          </a:prstGeom>
        </p:spPr>
      </p:pic>
      <p:sp>
        <p:nvSpPr>
          <p:cNvPr id="2" name="Titre 1">
            <a:extLst>
              <a:ext uri="{FF2B5EF4-FFF2-40B4-BE49-F238E27FC236}">
                <a16:creationId xmlns:a16="http://schemas.microsoft.com/office/drawing/2014/main" id="{4163B049-33F8-9DCA-BDC2-355096E9D06D}"/>
              </a:ext>
            </a:extLst>
          </p:cNvPr>
          <p:cNvSpPr>
            <a:spLocks noGrp="1"/>
          </p:cNvSpPr>
          <p:nvPr>
            <p:ph type="ctrTitle"/>
          </p:nvPr>
        </p:nvSpPr>
        <p:spPr>
          <a:xfrm>
            <a:off x="0" y="0"/>
            <a:ext cx="11656291" cy="572554"/>
          </a:xfrm>
        </p:spPr>
        <p:txBody>
          <a:bodyPr>
            <a:normAutofit fontScale="90000"/>
          </a:bodyPr>
          <a:lstStyle/>
          <a:p>
            <a:pPr algn="l"/>
            <a:r>
              <a:rPr lang="fr-FR" sz="4400" dirty="0">
                <a:solidFill>
                  <a:schemeClr val="bg1"/>
                </a:solidFill>
                <a:latin typeface="Calibri" panose="020F0502020204030204" pitchFamily="34" charset="0"/>
                <a:cs typeface="Calibri" panose="020F0502020204030204" pitchFamily="34" charset="0"/>
              </a:rPr>
              <a:t>Projet de co-éducation de territoire inscrit dans le PGT </a:t>
            </a:r>
          </a:p>
        </p:txBody>
      </p:sp>
      <p:pic>
        <p:nvPicPr>
          <p:cNvPr id="4" name="Image 3">
            <a:extLst>
              <a:ext uri="{FF2B5EF4-FFF2-40B4-BE49-F238E27FC236}">
                <a16:creationId xmlns:a16="http://schemas.microsoft.com/office/drawing/2014/main" id="{91FF19C5-0E13-6AE7-E655-1E430BE23857}"/>
              </a:ext>
            </a:extLst>
          </p:cNvPr>
          <p:cNvPicPr>
            <a:picLocks noChangeAspect="1"/>
          </p:cNvPicPr>
          <p:nvPr/>
        </p:nvPicPr>
        <p:blipFill>
          <a:blip r:embed="rId3"/>
          <a:stretch>
            <a:fillRect/>
          </a:stretch>
        </p:blipFill>
        <p:spPr>
          <a:xfrm>
            <a:off x="11350679" y="62446"/>
            <a:ext cx="841321" cy="865707"/>
          </a:xfrm>
          <a:prstGeom prst="rect">
            <a:avLst/>
          </a:prstGeom>
        </p:spPr>
      </p:pic>
    </p:spTree>
    <p:extLst>
      <p:ext uri="{BB962C8B-B14F-4D97-AF65-F5344CB8AC3E}">
        <p14:creationId xmlns:p14="http://schemas.microsoft.com/office/powerpoint/2010/main" val="4045893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63B049-33F8-9DCA-BDC2-355096E9D06D}"/>
              </a:ext>
            </a:extLst>
          </p:cNvPr>
          <p:cNvSpPr>
            <a:spLocks noGrp="1"/>
          </p:cNvSpPr>
          <p:nvPr>
            <p:ph type="ctrTitle"/>
          </p:nvPr>
        </p:nvSpPr>
        <p:spPr>
          <a:xfrm>
            <a:off x="0" y="0"/>
            <a:ext cx="11212945" cy="794327"/>
          </a:xfrm>
        </p:spPr>
        <p:txBody>
          <a:bodyPr>
            <a:normAutofit fontScale="90000"/>
          </a:bodyPr>
          <a:lstStyle/>
          <a:p>
            <a:pPr algn="l"/>
            <a:r>
              <a:rPr lang="fr-FR" sz="4400" dirty="0">
                <a:solidFill>
                  <a:schemeClr val="bg1"/>
                </a:solidFill>
                <a:latin typeface="Calibri" panose="020F0502020204030204" pitchFamily="34" charset="0"/>
                <a:cs typeface="Calibri" panose="020F0502020204030204" pitchFamily="34" charset="0"/>
              </a:rPr>
              <a:t>Présentation du projet de co-éducation de territoire </a:t>
            </a:r>
          </a:p>
        </p:txBody>
      </p:sp>
      <p:pic>
        <p:nvPicPr>
          <p:cNvPr id="4" name="Image 3">
            <a:extLst>
              <a:ext uri="{FF2B5EF4-FFF2-40B4-BE49-F238E27FC236}">
                <a16:creationId xmlns:a16="http://schemas.microsoft.com/office/drawing/2014/main" id="{91FF19C5-0E13-6AE7-E655-1E430BE23857}"/>
              </a:ext>
            </a:extLst>
          </p:cNvPr>
          <p:cNvPicPr>
            <a:picLocks noChangeAspect="1"/>
          </p:cNvPicPr>
          <p:nvPr/>
        </p:nvPicPr>
        <p:blipFill>
          <a:blip r:embed="rId2"/>
          <a:stretch>
            <a:fillRect/>
          </a:stretch>
        </p:blipFill>
        <p:spPr>
          <a:xfrm>
            <a:off x="11350679" y="62446"/>
            <a:ext cx="841321" cy="865707"/>
          </a:xfrm>
          <a:prstGeom prst="rect">
            <a:avLst/>
          </a:prstGeom>
        </p:spPr>
      </p:pic>
      <p:graphicFrame>
        <p:nvGraphicFramePr>
          <p:cNvPr id="6" name="ZoneTexte 2">
            <a:extLst>
              <a:ext uri="{FF2B5EF4-FFF2-40B4-BE49-F238E27FC236}">
                <a16:creationId xmlns:a16="http://schemas.microsoft.com/office/drawing/2014/main" id="{BB435282-A3CA-025E-CA55-004BACF2C0AC}"/>
              </a:ext>
            </a:extLst>
          </p:cNvPr>
          <p:cNvGraphicFramePr/>
          <p:nvPr>
            <p:extLst>
              <p:ext uri="{D42A27DB-BD31-4B8C-83A1-F6EECF244321}">
                <p14:modId xmlns:p14="http://schemas.microsoft.com/office/powerpoint/2010/main" val="785210961"/>
              </p:ext>
            </p:extLst>
          </p:nvPr>
        </p:nvGraphicFramePr>
        <p:xfrm>
          <a:off x="1154546" y="1592109"/>
          <a:ext cx="10771505" cy="4605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2907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4919D6C-1236-E032-E06E-C3CAEEFC9BA5}"/>
              </a:ext>
            </a:extLst>
          </p:cNvPr>
          <p:cNvPicPr>
            <a:picLocks noChangeAspect="1"/>
          </p:cNvPicPr>
          <p:nvPr/>
        </p:nvPicPr>
        <p:blipFill>
          <a:blip r:embed="rId3"/>
          <a:stretch>
            <a:fillRect/>
          </a:stretch>
        </p:blipFill>
        <p:spPr>
          <a:xfrm>
            <a:off x="11350679" y="0"/>
            <a:ext cx="841321" cy="865707"/>
          </a:xfrm>
          <a:prstGeom prst="rect">
            <a:avLst/>
          </a:prstGeom>
        </p:spPr>
      </p:pic>
      <p:sp>
        <p:nvSpPr>
          <p:cNvPr id="2" name="ZoneTexte 1">
            <a:extLst>
              <a:ext uri="{FF2B5EF4-FFF2-40B4-BE49-F238E27FC236}">
                <a16:creationId xmlns:a16="http://schemas.microsoft.com/office/drawing/2014/main" id="{41AEE798-6150-13EA-F144-CF0927FE386B}"/>
              </a:ext>
            </a:extLst>
          </p:cNvPr>
          <p:cNvSpPr txBox="1"/>
          <p:nvPr/>
        </p:nvSpPr>
        <p:spPr>
          <a:xfrm>
            <a:off x="0" y="0"/>
            <a:ext cx="10422384" cy="646331"/>
          </a:xfrm>
          <a:prstGeom prst="rect">
            <a:avLst/>
          </a:prstGeom>
          <a:noFill/>
        </p:spPr>
        <p:txBody>
          <a:bodyPr wrap="square" rtlCol="0">
            <a:spAutoFit/>
          </a:bodyPr>
          <a:lstStyle/>
          <a:p>
            <a:r>
              <a:rPr lang="fr-FR" sz="3600" b="1" dirty="0">
                <a:solidFill>
                  <a:schemeClr val="bg1"/>
                </a:solidFill>
                <a:latin typeface="Calibri" panose="020F0502020204030204" pitchFamily="34" charset="0"/>
                <a:cs typeface="Calibri" panose="020F0502020204030204" pitchFamily="34" charset="0"/>
              </a:rPr>
              <a:t>Gouvernance, animation et évaluation du projet </a:t>
            </a:r>
          </a:p>
        </p:txBody>
      </p:sp>
      <p:sp>
        <p:nvSpPr>
          <p:cNvPr id="5" name="ZoneTexte 4">
            <a:extLst>
              <a:ext uri="{FF2B5EF4-FFF2-40B4-BE49-F238E27FC236}">
                <a16:creationId xmlns:a16="http://schemas.microsoft.com/office/drawing/2014/main" id="{FEEFA3E0-0753-A682-C2F7-3786EFD8A68A}"/>
              </a:ext>
            </a:extLst>
          </p:cNvPr>
          <p:cNvSpPr txBox="1"/>
          <p:nvPr/>
        </p:nvSpPr>
        <p:spPr>
          <a:xfrm>
            <a:off x="408374" y="1008810"/>
            <a:ext cx="11656378" cy="1938992"/>
          </a:xfrm>
          <a:prstGeom prst="rect">
            <a:avLst/>
          </a:prstGeom>
          <a:noFill/>
        </p:spPr>
        <p:txBody>
          <a:bodyPr wrap="square" rtlCol="0">
            <a:spAutoFit/>
          </a:bodyPr>
          <a:lstStyle/>
          <a:p>
            <a:r>
              <a:rPr lang="fr-FR" sz="2800" dirty="0"/>
              <a:t>	</a:t>
            </a:r>
            <a:r>
              <a:rPr lang="fr-FR" sz="1900" b="1" i="1" dirty="0">
                <a:solidFill>
                  <a:schemeClr val="bg1"/>
                </a:solidFill>
              </a:rPr>
              <a:t>Comité de pilotage. </a:t>
            </a:r>
            <a:r>
              <a:rPr lang="fr-FR" sz="1900" i="1" dirty="0">
                <a:solidFill>
                  <a:schemeClr val="bg1"/>
                </a:solidFill>
              </a:rPr>
              <a:t>Instance de pilotage et de validation. Ce comité définira également la priorité des actions et les modalités d’évaluation pour mieux prendre en compte l’adéquation entre l’offre et les besoins. </a:t>
            </a:r>
          </a:p>
          <a:p>
            <a:r>
              <a:rPr lang="fr-FR" u="sng" dirty="0">
                <a:solidFill>
                  <a:schemeClr val="bg1"/>
                </a:solidFill>
              </a:rPr>
              <a:t>Composition </a:t>
            </a:r>
            <a:r>
              <a:rPr lang="fr-FR" dirty="0">
                <a:solidFill>
                  <a:schemeClr val="bg1"/>
                </a:solidFill>
              </a:rPr>
              <a:t>: Maire, élus concernés, techniciens : CAF, SDJES, Directrices des écoles, Principale du collège, représentants d’associations, Technicien de la ville, chargée de coordination </a:t>
            </a:r>
            <a:endParaRPr lang="fr-FR" b="1" dirty="0">
              <a:solidFill>
                <a:schemeClr val="bg1"/>
              </a:solidFill>
            </a:endParaRPr>
          </a:p>
          <a:p>
            <a:r>
              <a:rPr lang="fr-FR" i="1" u="sng" dirty="0">
                <a:solidFill>
                  <a:schemeClr val="bg1"/>
                </a:solidFill>
              </a:rPr>
              <a:t>Fréquence </a:t>
            </a:r>
            <a:r>
              <a:rPr lang="fr-FR" dirty="0">
                <a:solidFill>
                  <a:schemeClr val="bg1"/>
                </a:solidFill>
              </a:rPr>
              <a:t>: 1 à 2 réunions par an </a:t>
            </a:r>
          </a:p>
        </p:txBody>
      </p:sp>
      <p:sp>
        <p:nvSpPr>
          <p:cNvPr id="6" name="ZoneTexte 5">
            <a:extLst>
              <a:ext uri="{FF2B5EF4-FFF2-40B4-BE49-F238E27FC236}">
                <a16:creationId xmlns:a16="http://schemas.microsoft.com/office/drawing/2014/main" id="{65E3142E-F3A0-1547-6308-0F484F85E215}"/>
              </a:ext>
            </a:extLst>
          </p:cNvPr>
          <p:cNvSpPr txBox="1"/>
          <p:nvPr/>
        </p:nvSpPr>
        <p:spPr>
          <a:xfrm>
            <a:off x="169335" y="3429000"/>
            <a:ext cx="11895417" cy="2508379"/>
          </a:xfrm>
          <a:prstGeom prst="rect">
            <a:avLst/>
          </a:prstGeom>
          <a:noFill/>
        </p:spPr>
        <p:txBody>
          <a:bodyPr wrap="square" rtlCol="0">
            <a:spAutoFit/>
          </a:bodyPr>
          <a:lstStyle/>
          <a:p>
            <a:r>
              <a:rPr lang="fr-FR" sz="2800" dirty="0"/>
              <a:t>	</a:t>
            </a:r>
            <a:r>
              <a:rPr lang="fr-FR" sz="1900" b="1" i="1" dirty="0">
                <a:solidFill>
                  <a:schemeClr val="bg1"/>
                </a:solidFill>
              </a:rPr>
              <a:t>Comité technique. </a:t>
            </a:r>
            <a:r>
              <a:rPr lang="fr-FR" sz="1900" i="1" dirty="0">
                <a:solidFill>
                  <a:schemeClr val="bg1"/>
                </a:solidFill>
              </a:rPr>
              <a:t>Animer, suivre, préparer, communiquer : animer le PCEDT, mettre en œuvre les priorités déterminées en Copil, suivre la mise en œuvre, faciliter les liens entre acteurs, suivre la réalisation des actions et l’évaluation des objectifs, préparer et conseiller les Copils. </a:t>
            </a:r>
          </a:p>
          <a:p>
            <a:r>
              <a:rPr lang="fr-FR" sz="1900" i="1" u="sng" dirty="0">
                <a:solidFill>
                  <a:schemeClr val="bg1"/>
                </a:solidFill>
              </a:rPr>
              <a:t>Composition </a:t>
            </a:r>
            <a:r>
              <a:rPr lang="fr-FR" dirty="0">
                <a:solidFill>
                  <a:schemeClr val="bg1"/>
                </a:solidFill>
              </a:rPr>
              <a:t>: les acteurs éducatifs de terrain œuvrant à la concrétisation des objectifs opérationnels et les directions engagées dans les actions (Directrice Enfance – Éducation, Directrice Petite Enfance, Directrice de la Culture, Responsable vie sportive, Responsable du service Temps éducatifs et de loisirs, Chargée de coordination)</a:t>
            </a:r>
          </a:p>
          <a:p>
            <a:r>
              <a:rPr lang="fr-FR" u="sng" dirty="0">
                <a:solidFill>
                  <a:schemeClr val="bg1"/>
                </a:solidFill>
              </a:rPr>
              <a:t>Fréquence </a:t>
            </a:r>
            <a:r>
              <a:rPr lang="fr-FR" dirty="0">
                <a:solidFill>
                  <a:schemeClr val="bg1"/>
                </a:solidFill>
              </a:rPr>
              <a:t>: un </a:t>
            </a:r>
            <a:r>
              <a:rPr lang="fr-FR" dirty="0" err="1">
                <a:solidFill>
                  <a:schemeClr val="bg1"/>
                </a:solidFill>
              </a:rPr>
              <a:t>Cotech</a:t>
            </a:r>
            <a:r>
              <a:rPr lang="fr-FR" dirty="0">
                <a:solidFill>
                  <a:schemeClr val="bg1"/>
                </a:solidFill>
              </a:rPr>
              <a:t> par axe soit 4 réunions par trimestre</a:t>
            </a:r>
          </a:p>
        </p:txBody>
      </p:sp>
      <p:cxnSp>
        <p:nvCxnSpPr>
          <p:cNvPr id="8" name="Connecteur droit 7">
            <a:extLst>
              <a:ext uri="{FF2B5EF4-FFF2-40B4-BE49-F238E27FC236}">
                <a16:creationId xmlns:a16="http://schemas.microsoft.com/office/drawing/2014/main" id="{A34DB5E2-F2CF-DE48-1A9B-22C6BDFDDBC9}"/>
              </a:ext>
            </a:extLst>
          </p:cNvPr>
          <p:cNvCxnSpPr/>
          <p:nvPr/>
        </p:nvCxnSpPr>
        <p:spPr>
          <a:xfrm>
            <a:off x="594695" y="3167178"/>
            <a:ext cx="10755983"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67D29D25-83F9-2D8F-4072-9856EE8E4CFD}"/>
              </a:ext>
            </a:extLst>
          </p:cNvPr>
          <p:cNvSpPr txBox="1"/>
          <p:nvPr/>
        </p:nvSpPr>
        <p:spPr>
          <a:xfrm>
            <a:off x="24979" y="5625989"/>
            <a:ext cx="11895416" cy="523220"/>
          </a:xfrm>
          <a:prstGeom prst="rect">
            <a:avLst/>
          </a:prstGeom>
          <a:noFill/>
        </p:spPr>
        <p:txBody>
          <a:bodyPr wrap="square" rtlCol="0">
            <a:spAutoFit/>
          </a:bodyPr>
          <a:lstStyle/>
          <a:p>
            <a:r>
              <a:rPr lang="fr-FR" sz="2800" dirty="0"/>
              <a:t>	</a:t>
            </a:r>
            <a:endParaRPr lang="fr-FR" dirty="0">
              <a:solidFill>
                <a:schemeClr val="bg1"/>
              </a:solidFill>
            </a:endParaRPr>
          </a:p>
        </p:txBody>
      </p:sp>
      <p:cxnSp>
        <p:nvCxnSpPr>
          <p:cNvPr id="7" name="Connecteur droit 6">
            <a:extLst>
              <a:ext uri="{FF2B5EF4-FFF2-40B4-BE49-F238E27FC236}">
                <a16:creationId xmlns:a16="http://schemas.microsoft.com/office/drawing/2014/main" id="{B2064A97-BA0F-DD47-E104-2D7637846BA9}"/>
              </a:ext>
            </a:extLst>
          </p:cNvPr>
          <p:cNvCxnSpPr/>
          <p:nvPr/>
        </p:nvCxnSpPr>
        <p:spPr>
          <a:xfrm>
            <a:off x="594695" y="5964274"/>
            <a:ext cx="1075598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3580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63B049-33F8-9DCA-BDC2-355096E9D06D}"/>
              </a:ext>
            </a:extLst>
          </p:cNvPr>
          <p:cNvSpPr>
            <a:spLocks noGrp="1"/>
          </p:cNvSpPr>
          <p:nvPr>
            <p:ph type="ctrTitle"/>
          </p:nvPr>
        </p:nvSpPr>
        <p:spPr>
          <a:xfrm>
            <a:off x="-1" y="0"/>
            <a:ext cx="7188741" cy="603315"/>
          </a:xfrm>
        </p:spPr>
        <p:txBody>
          <a:bodyPr>
            <a:normAutofit fontScale="90000"/>
          </a:bodyPr>
          <a:lstStyle/>
          <a:p>
            <a:pPr algn="l"/>
            <a:r>
              <a:rPr lang="fr-FR" sz="4000" dirty="0">
                <a:solidFill>
                  <a:schemeClr val="bg1"/>
                </a:solidFill>
                <a:latin typeface="Calibri" panose="020F0502020204030204" pitchFamily="34" charset="0"/>
                <a:cs typeface="Calibri" panose="020F0502020204030204" pitchFamily="34" charset="0"/>
              </a:rPr>
              <a:t>Tableau de bord de suivi  </a:t>
            </a:r>
          </a:p>
        </p:txBody>
      </p:sp>
      <p:pic>
        <p:nvPicPr>
          <p:cNvPr id="4" name="Image 3">
            <a:extLst>
              <a:ext uri="{FF2B5EF4-FFF2-40B4-BE49-F238E27FC236}">
                <a16:creationId xmlns:a16="http://schemas.microsoft.com/office/drawing/2014/main" id="{7125F5CB-5AB1-90E0-CC9B-832905070618}"/>
              </a:ext>
            </a:extLst>
          </p:cNvPr>
          <p:cNvPicPr>
            <a:picLocks noChangeAspect="1"/>
          </p:cNvPicPr>
          <p:nvPr/>
        </p:nvPicPr>
        <p:blipFill>
          <a:blip r:embed="rId3"/>
          <a:stretch>
            <a:fillRect/>
          </a:stretch>
        </p:blipFill>
        <p:spPr>
          <a:xfrm>
            <a:off x="11350679" y="62446"/>
            <a:ext cx="841321" cy="865707"/>
          </a:xfrm>
          <a:prstGeom prst="rect">
            <a:avLst/>
          </a:prstGeom>
        </p:spPr>
      </p:pic>
      <p:graphicFrame>
        <p:nvGraphicFramePr>
          <p:cNvPr id="5" name="Tableau 3">
            <a:extLst>
              <a:ext uri="{FF2B5EF4-FFF2-40B4-BE49-F238E27FC236}">
                <a16:creationId xmlns:a16="http://schemas.microsoft.com/office/drawing/2014/main" id="{79B29661-F781-3AF0-AE50-B96EF79BBB3D}"/>
              </a:ext>
            </a:extLst>
          </p:cNvPr>
          <p:cNvGraphicFramePr>
            <a:graphicFrameLocks noGrp="1"/>
          </p:cNvGraphicFramePr>
          <p:nvPr>
            <p:extLst>
              <p:ext uri="{D42A27DB-BD31-4B8C-83A1-F6EECF244321}">
                <p14:modId xmlns:p14="http://schemas.microsoft.com/office/powerpoint/2010/main" val="795017727"/>
              </p:ext>
            </p:extLst>
          </p:nvPr>
        </p:nvGraphicFramePr>
        <p:xfrm>
          <a:off x="493776" y="575353"/>
          <a:ext cx="10856904" cy="6017282"/>
        </p:xfrm>
        <a:graphic>
          <a:graphicData uri="http://schemas.openxmlformats.org/drawingml/2006/table">
            <a:tbl>
              <a:tblPr firstRow="1" bandRow="1">
                <a:tableStyleId>{5C22544A-7EE6-4342-B048-85BDC9FD1C3A}</a:tableStyleId>
              </a:tblPr>
              <a:tblGrid>
                <a:gridCol w="2714226">
                  <a:extLst>
                    <a:ext uri="{9D8B030D-6E8A-4147-A177-3AD203B41FA5}">
                      <a16:colId xmlns:a16="http://schemas.microsoft.com/office/drawing/2014/main" val="3902338761"/>
                    </a:ext>
                  </a:extLst>
                </a:gridCol>
                <a:gridCol w="2714226">
                  <a:extLst>
                    <a:ext uri="{9D8B030D-6E8A-4147-A177-3AD203B41FA5}">
                      <a16:colId xmlns:a16="http://schemas.microsoft.com/office/drawing/2014/main" val="1491930097"/>
                    </a:ext>
                  </a:extLst>
                </a:gridCol>
                <a:gridCol w="2714226">
                  <a:extLst>
                    <a:ext uri="{9D8B030D-6E8A-4147-A177-3AD203B41FA5}">
                      <a16:colId xmlns:a16="http://schemas.microsoft.com/office/drawing/2014/main" val="3413917709"/>
                    </a:ext>
                  </a:extLst>
                </a:gridCol>
                <a:gridCol w="2714226">
                  <a:extLst>
                    <a:ext uri="{9D8B030D-6E8A-4147-A177-3AD203B41FA5}">
                      <a16:colId xmlns:a16="http://schemas.microsoft.com/office/drawing/2014/main" val="4200786219"/>
                    </a:ext>
                  </a:extLst>
                </a:gridCol>
              </a:tblGrid>
              <a:tr h="398802">
                <a:tc>
                  <a:txBody>
                    <a:bodyPr/>
                    <a:lstStyle/>
                    <a:p>
                      <a:r>
                        <a:rPr lang="fr-FR" sz="1600" dirty="0"/>
                        <a:t>Taches </a:t>
                      </a:r>
                    </a:p>
                  </a:txBody>
                  <a:tcPr/>
                </a:tc>
                <a:tc>
                  <a:txBody>
                    <a:bodyPr/>
                    <a:lstStyle/>
                    <a:p>
                      <a:r>
                        <a:rPr lang="fr-FR" sz="1600" dirty="0"/>
                        <a:t>Qui </a:t>
                      </a:r>
                    </a:p>
                  </a:txBody>
                  <a:tcPr/>
                </a:tc>
                <a:tc>
                  <a:txBody>
                    <a:bodyPr/>
                    <a:lstStyle/>
                    <a:p>
                      <a:r>
                        <a:rPr lang="fr-FR" sz="1600" dirty="0">
                          <a:solidFill>
                            <a:srgbClr val="C00000"/>
                          </a:solidFill>
                        </a:rPr>
                        <a:t>Quand </a:t>
                      </a:r>
                    </a:p>
                  </a:txBody>
                  <a:tcPr/>
                </a:tc>
                <a:tc>
                  <a:txBody>
                    <a:bodyPr/>
                    <a:lstStyle/>
                    <a:p>
                      <a:r>
                        <a:rPr lang="fr-FR" sz="1600" dirty="0"/>
                        <a:t>Statut </a:t>
                      </a:r>
                    </a:p>
                  </a:txBody>
                  <a:tcPr/>
                </a:tc>
                <a:extLst>
                  <a:ext uri="{0D108BD9-81ED-4DB2-BD59-A6C34878D82A}">
                    <a16:rowId xmlns:a16="http://schemas.microsoft.com/office/drawing/2014/main" val="156169222"/>
                  </a:ext>
                </a:extLst>
              </a:tr>
              <a:tr h="370840">
                <a:tc>
                  <a:txBody>
                    <a:bodyPr/>
                    <a:lstStyle/>
                    <a:p>
                      <a:r>
                        <a:rPr lang="fr-FR" sz="1400" dirty="0"/>
                        <a:t>Définition des orientations éducatives </a:t>
                      </a:r>
                    </a:p>
                  </a:txBody>
                  <a:tcPr/>
                </a:tc>
                <a:tc>
                  <a:txBody>
                    <a:bodyPr/>
                    <a:lstStyle/>
                    <a:p>
                      <a:r>
                        <a:rPr lang="fr-FR" sz="1400" dirty="0"/>
                        <a:t>Les élus du groupe de suivi PGT</a:t>
                      </a:r>
                    </a:p>
                  </a:txBody>
                  <a:tcPr/>
                </a:tc>
                <a:tc>
                  <a:txBody>
                    <a:bodyPr/>
                    <a:lstStyle/>
                    <a:p>
                      <a:r>
                        <a:rPr lang="fr-FR" sz="1400" dirty="0">
                          <a:solidFill>
                            <a:srgbClr val="C00000"/>
                          </a:solidFill>
                        </a:rPr>
                        <a:t>en septembre </a:t>
                      </a:r>
                    </a:p>
                  </a:txBody>
                  <a:tcPr/>
                </a:tc>
                <a:tc>
                  <a:txBody>
                    <a:bodyPr/>
                    <a:lstStyle/>
                    <a:p>
                      <a:r>
                        <a:rPr lang="fr-FR" sz="1400" dirty="0"/>
                        <a:t>Réalisé </a:t>
                      </a:r>
                    </a:p>
                  </a:txBody>
                  <a:tcPr/>
                </a:tc>
                <a:extLst>
                  <a:ext uri="{0D108BD9-81ED-4DB2-BD59-A6C34878D82A}">
                    <a16:rowId xmlns:a16="http://schemas.microsoft.com/office/drawing/2014/main" val="2278009958"/>
                  </a:ext>
                </a:extLst>
              </a:tr>
              <a:tr h="370840">
                <a:tc>
                  <a:txBody>
                    <a:bodyPr/>
                    <a:lstStyle/>
                    <a:p>
                      <a:r>
                        <a:rPr lang="fr-FR" sz="1400" dirty="0"/>
                        <a:t>Rencontre des acteurs éducatifs </a:t>
                      </a:r>
                    </a:p>
                  </a:txBody>
                  <a:tcPr/>
                </a:tc>
                <a:tc>
                  <a:txBody>
                    <a:bodyPr/>
                    <a:lstStyle/>
                    <a:p>
                      <a:r>
                        <a:rPr lang="fr-FR" sz="1400" dirty="0"/>
                        <a:t>Tous les acteurs </a:t>
                      </a:r>
                    </a:p>
                  </a:txBody>
                  <a:tcPr/>
                </a:tc>
                <a:tc>
                  <a:txBody>
                    <a:bodyPr/>
                    <a:lstStyle/>
                    <a:p>
                      <a:r>
                        <a:rPr lang="fr-FR" sz="1400" dirty="0">
                          <a:solidFill>
                            <a:srgbClr val="C00000"/>
                          </a:solidFill>
                        </a:rPr>
                        <a:t>19 septembre </a:t>
                      </a:r>
                    </a:p>
                  </a:txBody>
                  <a:tcPr/>
                </a:tc>
                <a:tc>
                  <a:txBody>
                    <a:bodyPr/>
                    <a:lstStyle/>
                    <a:p>
                      <a:r>
                        <a:rPr lang="fr-FR" sz="1400" dirty="0"/>
                        <a:t>Réalisé </a:t>
                      </a:r>
                    </a:p>
                  </a:txBody>
                  <a:tcPr/>
                </a:tc>
                <a:extLst>
                  <a:ext uri="{0D108BD9-81ED-4DB2-BD59-A6C34878D82A}">
                    <a16:rowId xmlns:a16="http://schemas.microsoft.com/office/drawing/2014/main" val="2857719667"/>
                  </a:ext>
                </a:extLst>
              </a:tr>
              <a:tr h="370840">
                <a:tc>
                  <a:txBody>
                    <a:bodyPr/>
                    <a:lstStyle/>
                    <a:p>
                      <a:r>
                        <a:rPr lang="fr-FR" sz="1400" dirty="0"/>
                        <a:t>Validation de la méthodologie </a:t>
                      </a:r>
                    </a:p>
                  </a:txBody>
                  <a:tcPr/>
                </a:tc>
                <a:tc>
                  <a:txBody>
                    <a:bodyPr/>
                    <a:lstStyle/>
                    <a:p>
                      <a:r>
                        <a:rPr lang="fr-FR" sz="1400" dirty="0"/>
                        <a:t>COPIL</a:t>
                      </a:r>
                    </a:p>
                  </a:txBody>
                  <a:tcPr/>
                </a:tc>
                <a:tc>
                  <a:txBody>
                    <a:bodyPr/>
                    <a:lstStyle/>
                    <a:p>
                      <a:r>
                        <a:rPr lang="fr-FR" sz="1400" dirty="0">
                          <a:solidFill>
                            <a:srgbClr val="C00000"/>
                          </a:solidFill>
                        </a:rPr>
                        <a:t>12 octobre </a:t>
                      </a:r>
                    </a:p>
                  </a:txBody>
                  <a:tcPr/>
                </a:tc>
                <a:tc>
                  <a:txBody>
                    <a:bodyPr/>
                    <a:lstStyle/>
                    <a:p>
                      <a:r>
                        <a:rPr lang="fr-FR" sz="1400" dirty="0"/>
                        <a:t>Réalisé</a:t>
                      </a:r>
                    </a:p>
                  </a:txBody>
                  <a:tcPr/>
                </a:tc>
                <a:extLst>
                  <a:ext uri="{0D108BD9-81ED-4DB2-BD59-A6C34878D82A}">
                    <a16:rowId xmlns:a16="http://schemas.microsoft.com/office/drawing/2014/main" val="1823564987"/>
                  </a:ext>
                </a:extLst>
              </a:tr>
              <a:tr h="370840">
                <a:tc>
                  <a:txBody>
                    <a:bodyPr/>
                    <a:lstStyle/>
                    <a:p>
                      <a:r>
                        <a:rPr lang="fr-FR" sz="1400" dirty="0"/>
                        <a:t>Élaboration des objectifs opérationnels </a:t>
                      </a:r>
                    </a:p>
                  </a:txBody>
                  <a:tcPr/>
                </a:tc>
                <a:tc>
                  <a:txBody>
                    <a:bodyPr/>
                    <a:lstStyle/>
                    <a:p>
                      <a:r>
                        <a:rPr lang="fr-FR" sz="1400" dirty="0"/>
                        <a:t>Les groupes de travail </a:t>
                      </a:r>
                    </a:p>
                  </a:txBody>
                  <a:tcPr/>
                </a:tc>
                <a:tc>
                  <a:txBody>
                    <a:bodyPr/>
                    <a:lstStyle/>
                    <a:p>
                      <a:r>
                        <a:rPr lang="fr-FR" sz="1400" dirty="0">
                          <a:solidFill>
                            <a:srgbClr val="C00000"/>
                          </a:solidFill>
                        </a:rPr>
                        <a:t>les mardis du mois de novembre </a:t>
                      </a:r>
                    </a:p>
                  </a:txBody>
                  <a:tcPr/>
                </a:tc>
                <a:tc>
                  <a:txBody>
                    <a:bodyPr/>
                    <a:lstStyle/>
                    <a:p>
                      <a:r>
                        <a:rPr lang="fr-FR" sz="1400" dirty="0"/>
                        <a:t>Réalisé </a:t>
                      </a:r>
                    </a:p>
                  </a:txBody>
                  <a:tcPr/>
                </a:tc>
                <a:extLst>
                  <a:ext uri="{0D108BD9-81ED-4DB2-BD59-A6C34878D82A}">
                    <a16:rowId xmlns:a16="http://schemas.microsoft.com/office/drawing/2014/main" val="325734156"/>
                  </a:ext>
                </a:extLst>
              </a:tr>
              <a:tr h="370840">
                <a:tc>
                  <a:txBody>
                    <a:bodyPr/>
                    <a:lstStyle/>
                    <a:p>
                      <a:r>
                        <a:rPr lang="fr-FR" sz="1400" dirty="0"/>
                        <a:t>Restitution du travail réalisé en groupes de travail </a:t>
                      </a:r>
                    </a:p>
                  </a:txBody>
                  <a:tcPr/>
                </a:tc>
                <a:tc>
                  <a:txBody>
                    <a:bodyPr/>
                    <a:lstStyle/>
                    <a:p>
                      <a:r>
                        <a:rPr lang="fr-FR" sz="1400" dirty="0"/>
                        <a:t>Les acteurs éducatifs </a:t>
                      </a:r>
                    </a:p>
                  </a:txBody>
                  <a:tcPr/>
                </a:tc>
                <a:tc>
                  <a:txBody>
                    <a:bodyPr/>
                    <a:lstStyle/>
                    <a:p>
                      <a:r>
                        <a:rPr lang="fr-FR" sz="1400" dirty="0">
                          <a:solidFill>
                            <a:srgbClr val="C00000"/>
                          </a:solidFill>
                        </a:rPr>
                        <a:t>15 février </a:t>
                      </a:r>
                    </a:p>
                  </a:txBody>
                  <a:tcPr/>
                </a:tc>
                <a:tc>
                  <a:txBody>
                    <a:bodyPr/>
                    <a:lstStyle/>
                    <a:p>
                      <a:r>
                        <a:rPr lang="fr-FR" sz="1400" i="0" dirty="0"/>
                        <a:t>En cours</a:t>
                      </a:r>
                    </a:p>
                  </a:txBody>
                  <a:tcPr/>
                </a:tc>
                <a:extLst>
                  <a:ext uri="{0D108BD9-81ED-4DB2-BD59-A6C34878D82A}">
                    <a16:rowId xmlns:a16="http://schemas.microsoft.com/office/drawing/2014/main" val="3411618033"/>
                  </a:ext>
                </a:extLst>
              </a:tr>
              <a:tr h="370840">
                <a:tc>
                  <a:txBody>
                    <a:bodyPr/>
                    <a:lstStyle/>
                    <a:p>
                      <a:r>
                        <a:rPr lang="fr-FR" sz="1400" dirty="0"/>
                        <a:t>Validation des objectifs opérationnels et des modalités d’évaluation </a:t>
                      </a:r>
                    </a:p>
                  </a:txBody>
                  <a:tcPr/>
                </a:tc>
                <a:tc>
                  <a:txBody>
                    <a:bodyPr/>
                    <a:lstStyle/>
                    <a:p>
                      <a:r>
                        <a:rPr lang="fr-FR" sz="1400" dirty="0"/>
                        <a:t>COPIL </a:t>
                      </a:r>
                    </a:p>
                  </a:txBody>
                  <a:tcPr/>
                </a:tc>
                <a:tc>
                  <a:txBody>
                    <a:bodyPr/>
                    <a:lstStyle/>
                    <a:p>
                      <a:r>
                        <a:rPr lang="fr-FR" sz="1400" dirty="0">
                          <a:solidFill>
                            <a:srgbClr val="C00000"/>
                          </a:solidFill>
                        </a:rPr>
                        <a:t>2 avril</a:t>
                      </a:r>
                    </a:p>
                  </a:txBody>
                  <a:tcPr/>
                </a:tc>
                <a:tc>
                  <a:txBody>
                    <a:bodyPr/>
                    <a:lstStyle/>
                    <a:p>
                      <a:r>
                        <a:rPr lang="fr-FR" sz="1400" i="0" dirty="0"/>
                        <a:t>A venir</a:t>
                      </a:r>
                    </a:p>
                  </a:txBody>
                  <a:tcPr/>
                </a:tc>
                <a:extLst>
                  <a:ext uri="{0D108BD9-81ED-4DB2-BD59-A6C34878D82A}">
                    <a16:rowId xmlns:a16="http://schemas.microsoft.com/office/drawing/2014/main" val="3546038966"/>
                  </a:ext>
                </a:extLst>
              </a:tr>
              <a:tr h="370840">
                <a:tc>
                  <a:txBody>
                    <a:bodyPr/>
                    <a:lstStyle/>
                    <a:p>
                      <a:r>
                        <a:rPr lang="fr-FR" sz="1400" dirty="0"/>
                        <a:t>Écriture du projet </a:t>
                      </a:r>
                    </a:p>
                  </a:txBody>
                  <a:tcPr/>
                </a:tc>
                <a:tc>
                  <a:txBody>
                    <a:bodyPr/>
                    <a:lstStyle/>
                    <a:p>
                      <a:r>
                        <a:rPr lang="fr-FR" sz="1400" dirty="0"/>
                        <a:t>Chargée de coordination </a:t>
                      </a:r>
                    </a:p>
                  </a:txBody>
                  <a:tcPr/>
                </a:tc>
                <a:tc>
                  <a:txBody>
                    <a:bodyPr/>
                    <a:lstStyle/>
                    <a:p>
                      <a:r>
                        <a:rPr lang="fr-FR" sz="1400" dirty="0">
                          <a:solidFill>
                            <a:srgbClr val="C00000"/>
                          </a:solidFill>
                        </a:rPr>
                        <a:t>mars-avril</a:t>
                      </a:r>
                    </a:p>
                  </a:txBody>
                  <a:tcPr/>
                </a:tc>
                <a:tc>
                  <a:txBody>
                    <a:bodyPr/>
                    <a:lstStyle/>
                    <a:p>
                      <a:r>
                        <a:rPr lang="fr-FR" sz="1400" dirty="0"/>
                        <a:t>En cours </a:t>
                      </a:r>
                    </a:p>
                  </a:txBody>
                  <a:tcPr/>
                </a:tc>
                <a:extLst>
                  <a:ext uri="{0D108BD9-81ED-4DB2-BD59-A6C34878D82A}">
                    <a16:rowId xmlns:a16="http://schemas.microsoft.com/office/drawing/2014/main" val="3705621791"/>
                  </a:ext>
                </a:extLst>
              </a:tr>
              <a:tr h="370840">
                <a:tc>
                  <a:txBody>
                    <a:bodyPr/>
                    <a:lstStyle/>
                    <a:p>
                      <a:r>
                        <a:rPr lang="fr-FR" sz="1400" dirty="0"/>
                        <a:t>Présentation du projet écrit aux acteurs éducatifs </a:t>
                      </a:r>
                    </a:p>
                  </a:txBody>
                  <a:tcPr/>
                </a:tc>
                <a:tc>
                  <a:txBody>
                    <a:bodyPr/>
                    <a:lstStyle/>
                    <a:p>
                      <a:r>
                        <a:rPr lang="fr-FR" sz="1400" dirty="0"/>
                        <a:t>Cotech </a:t>
                      </a:r>
                    </a:p>
                  </a:txBody>
                  <a:tcPr/>
                </a:tc>
                <a:tc>
                  <a:txBody>
                    <a:bodyPr/>
                    <a:lstStyle/>
                    <a:p>
                      <a:r>
                        <a:rPr lang="fr-FR" sz="1400" dirty="0">
                          <a:solidFill>
                            <a:srgbClr val="C00000"/>
                          </a:solidFill>
                        </a:rPr>
                        <a:t>avril-mai </a:t>
                      </a:r>
                    </a:p>
                  </a:txBody>
                  <a:tcPr/>
                </a:tc>
                <a:tc>
                  <a:txBody>
                    <a:bodyPr/>
                    <a:lstStyle/>
                    <a:p>
                      <a:r>
                        <a:rPr lang="fr-FR" sz="1400" dirty="0"/>
                        <a:t>À venir </a:t>
                      </a:r>
                    </a:p>
                  </a:txBody>
                  <a:tcPr/>
                </a:tc>
                <a:extLst>
                  <a:ext uri="{0D108BD9-81ED-4DB2-BD59-A6C34878D82A}">
                    <a16:rowId xmlns:a16="http://schemas.microsoft.com/office/drawing/2014/main" val="3577003324"/>
                  </a:ext>
                </a:extLst>
              </a:tr>
              <a:tr h="370840">
                <a:tc>
                  <a:txBody>
                    <a:bodyPr/>
                    <a:lstStyle/>
                    <a:p>
                      <a:r>
                        <a:rPr lang="fr-FR" sz="1400" dirty="0"/>
                        <a:t>Validation du projet écrit finalisé</a:t>
                      </a:r>
                    </a:p>
                  </a:txBody>
                  <a:tcPr/>
                </a:tc>
                <a:tc>
                  <a:txBody>
                    <a:bodyPr/>
                    <a:lstStyle/>
                    <a:p>
                      <a:r>
                        <a:rPr lang="fr-FR" sz="1400" dirty="0"/>
                        <a:t>COPIL</a:t>
                      </a:r>
                    </a:p>
                  </a:txBody>
                  <a:tcPr/>
                </a:tc>
                <a:tc>
                  <a:txBody>
                    <a:bodyPr/>
                    <a:lstStyle/>
                    <a:p>
                      <a:r>
                        <a:rPr lang="fr-FR" sz="1400" dirty="0">
                          <a:solidFill>
                            <a:srgbClr val="C00000"/>
                          </a:solidFill>
                        </a:rPr>
                        <a:t>mai-juin</a:t>
                      </a:r>
                    </a:p>
                  </a:txBody>
                  <a:tcPr/>
                </a:tc>
                <a:tc>
                  <a:txBody>
                    <a:bodyPr/>
                    <a:lstStyle/>
                    <a:p>
                      <a:r>
                        <a:rPr lang="fr-FR" sz="1400" dirty="0"/>
                        <a:t>À venir </a:t>
                      </a:r>
                    </a:p>
                  </a:txBody>
                  <a:tcPr/>
                </a:tc>
                <a:extLst>
                  <a:ext uri="{0D108BD9-81ED-4DB2-BD59-A6C34878D82A}">
                    <a16:rowId xmlns:a16="http://schemas.microsoft.com/office/drawing/2014/main" val="809711661"/>
                  </a:ext>
                </a:extLst>
              </a:tr>
              <a:tr h="370840">
                <a:tc>
                  <a:txBody>
                    <a:bodyPr/>
                    <a:lstStyle/>
                    <a:p>
                      <a:r>
                        <a:rPr lang="fr-FR" sz="1400" dirty="0"/>
                        <a:t>Présentation au Conseil Municipal </a:t>
                      </a:r>
                    </a:p>
                  </a:txBody>
                  <a:tcPr/>
                </a:tc>
                <a:tc>
                  <a:txBody>
                    <a:bodyPr/>
                    <a:lstStyle/>
                    <a:p>
                      <a:r>
                        <a:rPr lang="fr-FR" sz="1400" dirty="0"/>
                        <a:t>Les élus </a:t>
                      </a:r>
                    </a:p>
                  </a:txBody>
                  <a:tcPr/>
                </a:tc>
                <a:tc>
                  <a:txBody>
                    <a:bodyPr/>
                    <a:lstStyle/>
                    <a:p>
                      <a:r>
                        <a:rPr lang="fr-FR" sz="1400" dirty="0">
                          <a:solidFill>
                            <a:srgbClr val="C00000"/>
                          </a:solidFill>
                        </a:rPr>
                        <a:t>25 juin </a:t>
                      </a:r>
                    </a:p>
                  </a:txBody>
                  <a:tcPr/>
                </a:tc>
                <a:tc>
                  <a:txBody>
                    <a:bodyPr/>
                    <a:lstStyle/>
                    <a:p>
                      <a:r>
                        <a:rPr lang="fr-FR" sz="1400" dirty="0"/>
                        <a:t>À venir </a:t>
                      </a:r>
                    </a:p>
                  </a:txBody>
                  <a:tcPr/>
                </a:tc>
                <a:extLst>
                  <a:ext uri="{0D108BD9-81ED-4DB2-BD59-A6C34878D82A}">
                    <a16:rowId xmlns:a16="http://schemas.microsoft.com/office/drawing/2014/main" val="4274199354"/>
                  </a:ext>
                </a:extLst>
              </a:tr>
              <a:tr h="370840">
                <a:tc>
                  <a:txBody>
                    <a:bodyPr/>
                    <a:lstStyle/>
                    <a:p>
                      <a:r>
                        <a:rPr lang="fr-FR" sz="1400" dirty="0"/>
                        <a:t>Signature du document </a:t>
                      </a:r>
                    </a:p>
                  </a:txBody>
                  <a:tcPr/>
                </a:tc>
                <a:tc>
                  <a:txBody>
                    <a:bodyPr/>
                    <a:lstStyle/>
                    <a:p>
                      <a:r>
                        <a:rPr lang="fr-FR" sz="1400" dirty="0"/>
                        <a:t>Tous les acteurs éducatifs qui s’engagent </a:t>
                      </a:r>
                    </a:p>
                  </a:txBody>
                  <a:tcPr/>
                </a:tc>
                <a:tc>
                  <a:txBody>
                    <a:bodyPr/>
                    <a:lstStyle/>
                    <a:p>
                      <a:r>
                        <a:rPr lang="fr-FR" sz="1400" dirty="0">
                          <a:solidFill>
                            <a:srgbClr val="C00000"/>
                          </a:solidFill>
                        </a:rPr>
                        <a:t>début juillet </a:t>
                      </a:r>
                    </a:p>
                  </a:txBody>
                  <a:tcPr/>
                </a:tc>
                <a:tc>
                  <a:txBody>
                    <a:bodyPr/>
                    <a:lstStyle/>
                    <a:p>
                      <a:r>
                        <a:rPr lang="fr-FR" sz="1400" dirty="0"/>
                        <a:t>À venir </a:t>
                      </a:r>
                    </a:p>
                  </a:txBody>
                  <a:tcPr/>
                </a:tc>
                <a:extLst>
                  <a:ext uri="{0D108BD9-81ED-4DB2-BD59-A6C34878D82A}">
                    <a16:rowId xmlns:a16="http://schemas.microsoft.com/office/drawing/2014/main" val="1019840582"/>
                  </a:ext>
                </a:extLst>
              </a:tr>
            </a:tbl>
          </a:graphicData>
        </a:graphic>
      </p:graphicFrame>
    </p:spTree>
    <p:extLst>
      <p:ext uri="{BB962C8B-B14F-4D97-AF65-F5344CB8AC3E}">
        <p14:creationId xmlns:p14="http://schemas.microsoft.com/office/powerpoint/2010/main" val="1576489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7F14B71-64F0-0436-7596-360DA50629A0}"/>
              </a:ext>
            </a:extLst>
          </p:cNvPr>
          <p:cNvSpPr txBox="1"/>
          <p:nvPr/>
        </p:nvSpPr>
        <p:spPr>
          <a:xfrm>
            <a:off x="1126443" y="2598003"/>
            <a:ext cx="10585659" cy="707886"/>
          </a:xfrm>
          <a:prstGeom prst="rect">
            <a:avLst/>
          </a:prstGeom>
          <a:noFill/>
        </p:spPr>
        <p:txBody>
          <a:bodyPr wrap="square" rtlCol="0">
            <a:spAutoFit/>
          </a:bodyPr>
          <a:lstStyle/>
          <a:p>
            <a:r>
              <a:rPr lang="fr-FR" sz="4000" b="1" dirty="0">
                <a:solidFill>
                  <a:schemeClr val="bg1"/>
                </a:solidFill>
                <a:latin typeface="Calibri" panose="020F0502020204030204" pitchFamily="34" charset="0"/>
                <a:cs typeface="Calibri" panose="020F0502020204030204" pitchFamily="34" charset="0"/>
              </a:rPr>
              <a:t>Présentation des objectifs opérationnels </a:t>
            </a:r>
          </a:p>
        </p:txBody>
      </p:sp>
      <p:pic>
        <p:nvPicPr>
          <p:cNvPr id="2" name="Image 1">
            <a:extLst>
              <a:ext uri="{FF2B5EF4-FFF2-40B4-BE49-F238E27FC236}">
                <a16:creationId xmlns:a16="http://schemas.microsoft.com/office/drawing/2014/main" id="{7D14074A-39FE-88C1-A2CE-8EBAC0BFB5C9}"/>
              </a:ext>
            </a:extLst>
          </p:cNvPr>
          <p:cNvPicPr>
            <a:picLocks noChangeAspect="1"/>
          </p:cNvPicPr>
          <p:nvPr/>
        </p:nvPicPr>
        <p:blipFill>
          <a:blip r:embed="rId2"/>
          <a:stretch>
            <a:fillRect/>
          </a:stretch>
        </p:blipFill>
        <p:spPr>
          <a:xfrm>
            <a:off x="11291441" y="0"/>
            <a:ext cx="841321" cy="865707"/>
          </a:xfrm>
          <a:prstGeom prst="rect">
            <a:avLst/>
          </a:prstGeom>
        </p:spPr>
      </p:pic>
    </p:spTree>
    <p:extLst>
      <p:ext uri="{BB962C8B-B14F-4D97-AF65-F5344CB8AC3E}">
        <p14:creationId xmlns:p14="http://schemas.microsoft.com/office/powerpoint/2010/main" val="123396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7A3AF6F7-C920-FE19-315C-C1A953738F3E}"/>
              </a:ext>
            </a:extLst>
          </p:cNvPr>
          <p:cNvPicPr>
            <a:picLocks noChangeAspect="1"/>
          </p:cNvPicPr>
          <p:nvPr/>
        </p:nvPicPr>
        <p:blipFill>
          <a:blip r:embed="rId2"/>
          <a:stretch>
            <a:fillRect/>
          </a:stretch>
        </p:blipFill>
        <p:spPr>
          <a:xfrm>
            <a:off x="11350679" y="0"/>
            <a:ext cx="841321" cy="865707"/>
          </a:xfrm>
          <a:prstGeom prst="rect">
            <a:avLst/>
          </a:prstGeom>
        </p:spPr>
      </p:pic>
      <p:graphicFrame>
        <p:nvGraphicFramePr>
          <p:cNvPr id="2" name="Diagramme 1">
            <a:extLst>
              <a:ext uri="{FF2B5EF4-FFF2-40B4-BE49-F238E27FC236}">
                <a16:creationId xmlns:a16="http://schemas.microsoft.com/office/drawing/2014/main" id="{4AF0F4B9-83E4-FE71-6AC8-2944E4CD128F}"/>
              </a:ext>
            </a:extLst>
          </p:cNvPr>
          <p:cNvGraphicFramePr/>
          <p:nvPr>
            <p:extLst>
              <p:ext uri="{D42A27DB-BD31-4B8C-83A1-F6EECF244321}">
                <p14:modId xmlns:p14="http://schemas.microsoft.com/office/powerpoint/2010/main" val="3617537070"/>
              </p:ext>
            </p:extLst>
          </p:nvPr>
        </p:nvGraphicFramePr>
        <p:xfrm>
          <a:off x="1012054" y="94633"/>
          <a:ext cx="10856292" cy="627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5102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854E12A0-C875-C3A0-DCCC-9D5C97F501ED}"/>
              </a:ext>
            </a:extLst>
          </p:cNvPr>
          <p:cNvPicPr>
            <a:picLocks noChangeAspect="1"/>
          </p:cNvPicPr>
          <p:nvPr/>
        </p:nvPicPr>
        <p:blipFill>
          <a:blip r:embed="rId3"/>
          <a:stretch>
            <a:fillRect/>
          </a:stretch>
        </p:blipFill>
        <p:spPr>
          <a:xfrm>
            <a:off x="11350679" y="0"/>
            <a:ext cx="841321" cy="865707"/>
          </a:xfrm>
          <a:prstGeom prst="rect">
            <a:avLst/>
          </a:prstGeom>
        </p:spPr>
      </p:pic>
      <p:graphicFrame>
        <p:nvGraphicFramePr>
          <p:cNvPr id="2" name="Diagramme 1">
            <a:extLst>
              <a:ext uri="{FF2B5EF4-FFF2-40B4-BE49-F238E27FC236}">
                <a16:creationId xmlns:a16="http://schemas.microsoft.com/office/drawing/2014/main" id="{0D5E24D8-CF5C-BFD1-025B-5BA834CA95CC}"/>
              </a:ext>
            </a:extLst>
          </p:cNvPr>
          <p:cNvGraphicFramePr/>
          <p:nvPr>
            <p:extLst>
              <p:ext uri="{D42A27DB-BD31-4B8C-83A1-F6EECF244321}">
                <p14:modId xmlns:p14="http://schemas.microsoft.com/office/powerpoint/2010/main" val="3963720965"/>
              </p:ext>
            </p:extLst>
          </p:nvPr>
        </p:nvGraphicFramePr>
        <p:xfrm>
          <a:off x="0" y="94633"/>
          <a:ext cx="12192000" cy="66014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82438299"/>
      </p:ext>
    </p:extLst>
  </p:cSld>
  <p:clrMapOvr>
    <a:masterClrMapping/>
  </p:clrMapOvr>
</p:sld>
</file>

<file path=ppt/theme/theme1.xml><?xml version="1.0" encoding="utf-8"?>
<a:theme xmlns:a="http://schemas.openxmlformats.org/drawingml/2006/main" name="Pebble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3146</TotalTime>
  <Words>1371</Words>
  <Application>Microsoft Office PowerPoint</Application>
  <PresentationFormat>Grand écran</PresentationFormat>
  <Paragraphs>235</Paragraphs>
  <Slides>15</Slides>
  <Notes>9</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Avenir Next LT Pro</vt:lpstr>
      <vt:lpstr>Avenir Next LT Pro Light</vt:lpstr>
      <vt:lpstr>Calibri</vt:lpstr>
      <vt:lpstr>Sitka Subheading</vt:lpstr>
      <vt:lpstr>Wingdings</vt:lpstr>
      <vt:lpstr>PebbleVTI</vt:lpstr>
      <vt:lpstr>Présentation PowerPoint</vt:lpstr>
      <vt:lpstr>Objectifs du jour :</vt:lpstr>
      <vt:lpstr>Projet de co-éducation de territoire inscrit dans le PGT </vt:lpstr>
      <vt:lpstr>Présentation du projet de co-éducation de territoire </vt:lpstr>
      <vt:lpstr>Présentation PowerPoint</vt:lpstr>
      <vt:lpstr>Tableau de bord de suivi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 Co-Education De Territoire 2024 </dc:title>
  <dc:creator>GOMEZ Coline</dc:creator>
  <cp:lastModifiedBy>GOMEZ Coline</cp:lastModifiedBy>
  <cp:revision>1</cp:revision>
  <cp:lastPrinted>2024-02-15T10:41:48Z</cp:lastPrinted>
  <dcterms:created xsi:type="dcterms:W3CDTF">2023-11-08T12:56:40Z</dcterms:created>
  <dcterms:modified xsi:type="dcterms:W3CDTF">2024-03-22T08:51:59Z</dcterms:modified>
</cp:coreProperties>
</file>