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99FF66"/>
    <a:srgbClr val="822C5D"/>
    <a:srgbClr val="6699FF"/>
    <a:srgbClr val="FF99FF"/>
    <a:srgbClr val="00FFCC"/>
    <a:srgbClr val="66FFCC"/>
    <a:srgbClr val="FFFF66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62" d="100"/>
          <a:sy n="62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8EE275DB-0C24-4E1D-BE38-41AE38C75970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A865966C-EAEC-4DED-B10C-09045AD566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26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1CE4F9E7-14F2-4154-8B97-F7D92D9506D7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CC9E069C-340F-47FC-B0C1-511B4B30A5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788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30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40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21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74904" y="6525344"/>
            <a:ext cx="2133600" cy="365125"/>
          </a:xfrm>
        </p:spPr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89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78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99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3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22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85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56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D4AC-A69C-4597-8AF4-FF9EF6BD8121}" type="datetimeFigureOut">
              <a:rPr lang="fr-FR" smtClean="0"/>
              <a:pPr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7787D-6000-424C-94CD-394A80CBCB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6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5421288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CALENDRIER 2018 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735818"/>
              </p:ext>
            </p:extLst>
          </p:nvPr>
        </p:nvGraphicFramePr>
        <p:xfrm>
          <a:off x="251520" y="1124744"/>
          <a:ext cx="7416824" cy="5400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847"/>
                <a:gridCol w="890847"/>
                <a:gridCol w="1087662"/>
                <a:gridCol w="2154608"/>
                <a:gridCol w="797620"/>
                <a:gridCol w="797620"/>
                <a:gridCol w="797620"/>
              </a:tblGrid>
              <a:tr h="280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DATE 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RESP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THEME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LIEU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apero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ref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</a:tr>
              <a:tr h="490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26 FEVRIER 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ANNE SO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POLITIQUE DE REMUNERATION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Inseec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MARIE BEATRICE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ALICE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</a:tr>
              <a:tr h="701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22 MARS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Nathalie</a:t>
                      </a:r>
                      <a:endParaRPr lang="fr-FR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Laurence D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ECHANGE DE PRATIQUE ET FACILITATION GRAPHIQUE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SANDRA 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</a:tr>
              <a:tr h="490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 AVRIL 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Times New Roman" panose="02020603050405020304" pitchFamily="18" charset="0"/>
                        </a:rPr>
                        <a:t>PHILIPPE </a:t>
                      </a:r>
                      <a:r>
                        <a:rPr lang="fr-FR" sz="800" dirty="0" err="1" smtClean="0">
                          <a:effectLst/>
                          <a:latin typeface="Times New Roman" panose="02020603050405020304" pitchFamily="18" charset="0"/>
                        </a:rPr>
                        <a:t>DEFAUX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SECURISATION DES DONNEES PERSO RGPD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Times New Roman" panose="02020603050405020304" pitchFamily="18" charset="0"/>
                        </a:rPr>
                        <a:t>ALICE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</a:tr>
              <a:tr h="284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SKI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</a:tr>
              <a:tr h="284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15 MAI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Sandra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TELE TRAVAIL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Times New Roman" panose="02020603050405020304" pitchFamily="18" charset="0"/>
                        </a:rPr>
                        <a:t>AUDREY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</a:tr>
              <a:tr h="490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12 JUIN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Sylvie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PRESENTEISME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ALPESPACE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SYLVIE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Alice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</a:tr>
              <a:tr h="490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 JUILLET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LAURENCE G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THEATRE + RESTAU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Times New Roman" panose="02020603050405020304" pitchFamily="18" charset="0"/>
                        </a:rPr>
                        <a:t>BENJAMIN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</a:tr>
              <a:tr h="44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11 SEPT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Benjamin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ACTU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Times New Roman" panose="02020603050405020304" pitchFamily="18" charset="0"/>
                        </a:rPr>
                        <a:t>CHAMBRE AGRICULTURE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SANDRINE C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</a:tr>
              <a:tr h="284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VISITE </a:t>
                      </a: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ENTREPRIS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 ?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</a:tr>
              <a:tr h="284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OCT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Prélèvement à la source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effectLst/>
                          <a:latin typeface="Times New Roman" panose="02020603050405020304" pitchFamily="18" charset="0"/>
                        </a:rPr>
                        <a:t>MARIE BEA 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ALICE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</a:tr>
              <a:tr h="284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Journée</a:t>
                      </a:r>
                      <a:r>
                        <a:rPr lang="fr-FR" sz="9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de formation 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</a:tr>
              <a:tr h="284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Nov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Plan de formation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</a:tr>
              <a:tr h="284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11 </a:t>
                      </a:r>
                      <a:r>
                        <a:rPr lang="fr-FR" sz="1400" dirty="0" err="1">
                          <a:effectLst/>
                        </a:rPr>
                        <a:t>dec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REGIS 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CNV </a:t>
                      </a:r>
                      <a:endParaRPr lang="fr-FR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  <a:tc>
                  <a:txBody>
                    <a:bodyPr/>
                    <a:lstStyle/>
                    <a:p>
                      <a:endParaRPr lang="fr-FR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10" marR="70110" marT="35055" marB="3505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103</Words>
  <Application>Microsoft Office PowerPoint</Application>
  <PresentationFormat>Affichage à l'écran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CALENDRIER 2018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Charly geoffroy</dc:creator>
  <cp:lastModifiedBy>Sylvie BLANC</cp:lastModifiedBy>
  <cp:revision>151</cp:revision>
  <cp:lastPrinted>2018-01-31T08:36:08Z</cp:lastPrinted>
  <dcterms:created xsi:type="dcterms:W3CDTF">2013-12-02T12:51:29Z</dcterms:created>
  <dcterms:modified xsi:type="dcterms:W3CDTF">2018-03-09T14:53:49Z</dcterms:modified>
</cp:coreProperties>
</file>