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4"/>
  </p:sldMasterIdLst>
  <p:notesMasterIdLst>
    <p:notesMasterId r:id="rId17"/>
  </p:notesMasterIdLst>
  <p:handoutMasterIdLst>
    <p:handoutMasterId r:id="rId18"/>
  </p:handoutMasterIdLst>
  <p:sldIdLst>
    <p:sldId id="496" r:id="rId5"/>
    <p:sldId id="836" r:id="rId6"/>
    <p:sldId id="837" r:id="rId7"/>
    <p:sldId id="843" r:id="rId8"/>
    <p:sldId id="847" r:id="rId9"/>
    <p:sldId id="512" r:id="rId10"/>
    <p:sldId id="838" r:id="rId11"/>
    <p:sldId id="845" r:id="rId12"/>
    <p:sldId id="818" r:id="rId13"/>
    <p:sldId id="839" r:id="rId14"/>
    <p:sldId id="842" r:id="rId15"/>
    <p:sldId id="846" r:id="rId16"/>
  </p:sldIdLst>
  <p:sldSz cx="12192000" cy="6858000"/>
  <p:notesSz cx="6888163" cy="100203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1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1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1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1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100" kern="1200">
        <a:solidFill>
          <a:schemeClr val="tx1"/>
        </a:solidFill>
        <a:latin typeface="Arial" pitchFamily="34" charset="0"/>
        <a:ea typeface="+mn-ea"/>
        <a:cs typeface="Arial" pitchFamily="34" charset="0"/>
      </a:defRPr>
    </a:lvl5pPr>
    <a:lvl6pPr marL="2286000" algn="l" defTabSz="914400" rtl="0" eaLnBrk="1" latinLnBrk="0" hangingPunct="1">
      <a:defRPr sz="1100" kern="1200">
        <a:solidFill>
          <a:schemeClr val="tx1"/>
        </a:solidFill>
        <a:latin typeface="Arial" pitchFamily="34" charset="0"/>
        <a:ea typeface="+mn-ea"/>
        <a:cs typeface="Arial" pitchFamily="34" charset="0"/>
      </a:defRPr>
    </a:lvl6pPr>
    <a:lvl7pPr marL="2743200" algn="l" defTabSz="914400" rtl="0" eaLnBrk="1" latinLnBrk="0" hangingPunct="1">
      <a:defRPr sz="1100" kern="1200">
        <a:solidFill>
          <a:schemeClr val="tx1"/>
        </a:solidFill>
        <a:latin typeface="Arial" pitchFamily="34" charset="0"/>
        <a:ea typeface="+mn-ea"/>
        <a:cs typeface="Arial" pitchFamily="34" charset="0"/>
      </a:defRPr>
    </a:lvl7pPr>
    <a:lvl8pPr marL="3200400" algn="l" defTabSz="914400" rtl="0" eaLnBrk="1" latinLnBrk="0" hangingPunct="1">
      <a:defRPr sz="1100" kern="1200">
        <a:solidFill>
          <a:schemeClr val="tx1"/>
        </a:solidFill>
        <a:latin typeface="Arial" pitchFamily="34" charset="0"/>
        <a:ea typeface="+mn-ea"/>
        <a:cs typeface="Arial" pitchFamily="34" charset="0"/>
      </a:defRPr>
    </a:lvl8pPr>
    <a:lvl9pPr marL="3657600" algn="l" defTabSz="914400" rtl="0" eaLnBrk="1" latinLnBrk="0" hangingPunct="1">
      <a:defRPr sz="11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092" userDrawn="1">
          <p15:clr>
            <a:srgbClr val="A4A3A4"/>
          </p15:clr>
        </p15:guide>
        <p15:guide id="2" orient="horz" pos="5" userDrawn="1">
          <p15:clr>
            <a:srgbClr val="A4A3A4"/>
          </p15:clr>
        </p15:guide>
        <p15:guide id="3" userDrawn="1">
          <p15:clr>
            <a:srgbClr val="A4A3A4"/>
          </p15:clr>
        </p15:guide>
        <p15:guide id="4" pos="7323"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6600"/>
    <a:srgbClr val="3366FF"/>
    <a:srgbClr val="000000"/>
    <a:srgbClr val="66CCFF"/>
    <a:srgbClr val="B2B2B2"/>
    <a:srgbClr val="4D4D4D"/>
    <a:srgbClr val="0045D0"/>
    <a:srgbClr val="0099CC"/>
    <a:srgbClr val="004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2E2CA-E11A-4762-AE19-B45024658F9A}" v="18" dt="2020-04-17T15:34:46.997"/>
    <p1510:client id="{DD791162-D9CA-4DEB-86D0-B9661CEC574A}" v="3" dt="2020-04-17T14:58:05.6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980" autoAdjust="0"/>
  </p:normalViewPr>
  <p:slideViewPr>
    <p:cSldViewPr snapToGrid="0" showGuides="1">
      <p:cViewPr varScale="1">
        <p:scale>
          <a:sx n="70" d="100"/>
          <a:sy n="70" d="100"/>
        </p:scale>
        <p:origin x="684" y="60"/>
      </p:cViewPr>
      <p:guideLst>
        <p:guide orient="horz" pos="4092"/>
        <p:guide orient="horz" pos="5"/>
        <p:guide/>
        <p:guide pos="732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6" d="100"/>
          <a:sy n="56" d="100"/>
        </p:scale>
        <p:origin x="3346" y="7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KLA Dominique" userId="9bc73662-8f86-4ff9-8f45-590be5e98761" providerId="ADAL" clId="{202D9185-0021-441C-8C39-340DA97852B1}"/>
    <pc:docChg chg="custSel modSld">
      <pc:chgData name="KUKLA Dominique" userId="9bc73662-8f86-4ff9-8f45-590be5e98761" providerId="ADAL" clId="{202D9185-0021-441C-8C39-340DA97852B1}" dt="2020-03-09T10:25:52.601" v="75" actId="20577"/>
      <pc:docMkLst>
        <pc:docMk/>
      </pc:docMkLst>
      <pc:sldChg chg="modSp">
        <pc:chgData name="KUKLA Dominique" userId="9bc73662-8f86-4ff9-8f45-590be5e98761" providerId="ADAL" clId="{202D9185-0021-441C-8C39-340DA97852B1}" dt="2020-03-09T10:25:52.601" v="75" actId="20577"/>
        <pc:sldMkLst>
          <pc:docMk/>
          <pc:sldMk cId="3048770466" sldId="846"/>
        </pc:sldMkLst>
        <pc:spChg chg="mod">
          <ac:chgData name="KUKLA Dominique" userId="9bc73662-8f86-4ff9-8f45-590be5e98761" providerId="ADAL" clId="{202D9185-0021-441C-8C39-340DA97852B1}" dt="2020-03-09T10:25:52.601" v="75" actId="20577"/>
          <ac:spMkLst>
            <pc:docMk/>
            <pc:sldMk cId="3048770466" sldId="846"/>
            <ac:spMk id="3" creationId="{A032F9CE-8555-4620-96E9-E8D87F9A4ABE}"/>
          </ac:spMkLst>
        </pc:spChg>
      </pc:sldChg>
    </pc:docChg>
  </pc:docChgLst>
  <pc:docChgLst>
    <pc:chgData name="KUKLA Dominique" userId="9bc73662-8f86-4ff9-8f45-590be5e98761" providerId="ADAL" clId="{C3650B3D-7727-4BA6-A4E3-85DB7582ABE0}"/>
    <pc:docChg chg="undo custSel addSld modSld">
      <pc:chgData name="KUKLA Dominique" userId="9bc73662-8f86-4ff9-8f45-590be5e98761" providerId="ADAL" clId="{C3650B3D-7727-4BA6-A4E3-85DB7582ABE0}" dt="2020-03-11T15:32:47.269" v="604" actId="20577"/>
      <pc:docMkLst>
        <pc:docMk/>
      </pc:docMkLst>
      <pc:sldChg chg="modSp">
        <pc:chgData name="KUKLA Dominique" userId="9bc73662-8f86-4ff9-8f45-590be5e98761" providerId="ADAL" clId="{C3650B3D-7727-4BA6-A4E3-85DB7582ABE0}" dt="2020-03-11T15:24:04.666" v="455" actId="12788"/>
        <pc:sldMkLst>
          <pc:docMk/>
          <pc:sldMk cId="0" sldId="512"/>
        </pc:sldMkLst>
        <pc:spChg chg="mod">
          <ac:chgData name="KUKLA Dominique" userId="9bc73662-8f86-4ff9-8f45-590be5e98761" providerId="ADAL" clId="{C3650B3D-7727-4BA6-A4E3-85DB7582ABE0}" dt="2020-03-11T15:22:48.173" v="424" actId="14100"/>
          <ac:spMkLst>
            <pc:docMk/>
            <pc:sldMk cId="0" sldId="512"/>
            <ac:spMk id="20" creationId="{6BC1290B-8851-4D7C-AFDA-A07AD529B2F9}"/>
          </ac:spMkLst>
        </pc:spChg>
        <pc:spChg chg="mod">
          <ac:chgData name="KUKLA Dominique" userId="9bc73662-8f86-4ff9-8f45-590be5e98761" providerId="ADAL" clId="{C3650B3D-7727-4BA6-A4E3-85DB7582ABE0}" dt="2020-03-11T15:23:30.615" v="451" actId="14100"/>
          <ac:spMkLst>
            <pc:docMk/>
            <pc:sldMk cId="0" sldId="512"/>
            <ac:spMk id="22" creationId="{AEDED4A0-C1CF-496A-811A-CAE9C6CAB18D}"/>
          </ac:spMkLst>
        </pc:spChg>
        <pc:spChg chg="mod">
          <ac:chgData name="KUKLA Dominique" userId="9bc73662-8f86-4ff9-8f45-590be5e98761" providerId="ADAL" clId="{C3650B3D-7727-4BA6-A4E3-85DB7582ABE0}" dt="2020-03-11T15:23:14.096" v="447" actId="404"/>
          <ac:spMkLst>
            <pc:docMk/>
            <pc:sldMk cId="0" sldId="512"/>
            <ac:spMk id="23" creationId="{F02440BE-F0C8-4E8F-8ABB-0FF0DA6F1A7F}"/>
          </ac:spMkLst>
        </pc:spChg>
        <pc:spChg chg="mod">
          <ac:chgData name="KUKLA Dominique" userId="9bc73662-8f86-4ff9-8f45-590be5e98761" providerId="ADAL" clId="{C3650B3D-7727-4BA6-A4E3-85DB7582ABE0}" dt="2020-03-11T15:23:17.858" v="448" actId="404"/>
          <ac:spMkLst>
            <pc:docMk/>
            <pc:sldMk cId="0" sldId="512"/>
            <ac:spMk id="27" creationId="{92A96457-6B1A-4699-A66C-65EDC9710030}"/>
          </ac:spMkLst>
        </pc:spChg>
        <pc:spChg chg="mod">
          <ac:chgData name="KUKLA Dominique" userId="9bc73662-8f86-4ff9-8f45-590be5e98761" providerId="ADAL" clId="{C3650B3D-7727-4BA6-A4E3-85DB7582ABE0}" dt="2020-03-11T15:21:41.365" v="412" actId="404"/>
          <ac:spMkLst>
            <pc:docMk/>
            <pc:sldMk cId="0" sldId="512"/>
            <ac:spMk id="25617" creationId="{00000000-0000-0000-0000-000000000000}"/>
          </ac:spMkLst>
        </pc:spChg>
        <pc:spChg chg="mod">
          <ac:chgData name="KUKLA Dominique" userId="9bc73662-8f86-4ff9-8f45-590be5e98761" providerId="ADAL" clId="{C3650B3D-7727-4BA6-A4E3-85DB7582ABE0}" dt="2020-03-11T15:22:01.197" v="417" actId="20577"/>
          <ac:spMkLst>
            <pc:docMk/>
            <pc:sldMk cId="0" sldId="512"/>
            <ac:spMk id="25618" creationId="{00000000-0000-0000-0000-000000000000}"/>
          </ac:spMkLst>
        </pc:spChg>
        <pc:spChg chg="mod">
          <ac:chgData name="KUKLA Dominique" userId="9bc73662-8f86-4ff9-8f45-590be5e98761" providerId="ADAL" clId="{C3650B3D-7727-4BA6-A4E3-85DB7582ABE0}" dt="2020-03-11T15:21:46.974" v="413" actId="404"/>
          <ac:spMkLst>
            <pc:docMk/>
            <pc:sldMk cId="0" sldId="512"/>
            <ac:spMk id="25619" creationId="{00000000-0000-0000-0000-000000000000}"/>
          </ac:spMkLst>
        </pc:spChg>
        <pc:spChg chg="mod">
          <ac:chgData name="KUKLA Dominique" userId="9bc73662-8f86-4ff9-8f45-590be5e98761" providerId="ADAL" clId="{C3650B3D-7727-4BA6-A4E3-85DB7582ABE0}" dt="2020-03-11T15:21:51.543" v="416" actId="403"/>
          <ac:spMkLst>
            <pc:docMk/>
            <pc:sldMk cId="0" sldId="512"/>
            <ac:spMk id="25624" creationId="{00000000-0000-0000-0000-000000000000}"/>
          </ac:spMkLst>
        </pc:spChg>
        <pc:spChg chg="mod">
          <ac:chgData name="KUKLA Dominique" userId="9bc73662-8f86-4ff9-8f45-590be5e98761" providerId="ADAL" clId="{C3650B3D-7727-4BA6-A4E3-85DB7582ABE0}" dt="2020-03-11T15:22:38.959" v="422" actId="14100"/>
          <ac:spMkLst>
            <pc:docMk/>
            <pc:sldMk cId="0" sldId="512"/>
            <ac:spMk id="25625" creationId="{00000000-0000-0000-0000-000000000000}"/>
          </ac:spMkLst>
        </pc:spChg>
        <pc:spChg chg="mod">
          <ac:chgData name="KUKLA Dominique" userId="9bc73662-8f86-4ff9-8f45-590be5e98761" providerId="ADAL" clId="{C3650B3D-7727-4BA6-A4E3-85DB7582ABE0}" dt="2020-03-11T15:21:36.405" v="411" actId="404"/>
          <ac:spMkLst>
            <pc:docMk/>
            <pc:sldMk cId="0" sldId="512"/>
            <ac:spMk id="25628" creationId="{00000000-0000-0000-0000-000000000000}"/>
          </ac:spMkLst>
        </pc:spChg>
        <pc:spChg chg="mod">
          <ac:chgData name="KUKLA Dominique" userId="9bc73662-8f86-4ff9-8f45-590be5e98761" providerId="ADAL" clId="{C3650B3D-7727-4BA6-A4E3-85DB7582ABE0}" dt="2020-03-11T15:21:28.425" v="410" actId="14100"/>
          <ac:spMkLst>
            <pc:docMk/>
            <pc:sldMk cId="0" sldId="512"/>
            <ac:spMk id="25629" creationId="{00000000-0000-0000-0000-000000000000}"/>
          </ac:spMkLst>
        </pc:spChg>
        <pc:spChg chg="mod">
          <ac:chgData name="KUKLA Dominique" userId="9bc73662-8f86-4ff9-8f45-590be5e98761" providerId="ADAL" clId="{C3650B3D-7727-4BA6-A4E3-85DB7582ABE0}" dt="2020-03-11T15:22:29.566" v="421" actId="14100"/>
          <ac:spMkLst>
            <pc:docMk/>
            <pc:sldMk cId="0" sldId="512"/>
            <ac:spMk id="793614" creationId="{00000000-0000-0000-0000-000000000000}"/>
          </ac:spMkLst>
        </pc:spChg>
        <pc:grpChg chg="mod">
          <ac:chgData name="KUKLA Dominique" userId="9bc73662-8f86-4ff9-8f45-590be5e98761" providerId="ADAL" clId="{C3650B3D-7727-4BA6-A4E3-85DB7582ABE0}" dt="2020-03-11T15:22:57.643" v="425" actId="14100"/>
          <ac:grpSpMkLst>
            <pc:docMk/>
            <pc:sldMk cId="0" sldId="512"/>
            <ac:grpSpMk id="2" creationId="{8B3A4398-ED68-43B1-A072-49C991AF4C24}"/>
          </ac:grpSpMkLst>
        </pc:grpChg>
        <pc:grpChg chg="mod">
          <ac:chgData name="KUKLA Dominique" userId="9bc73662-8f86-4ff9-8f45-590be5e98761" providerId="ADAL" clId="{C3650B3D-7727-4BA6-A4E3-85DB7582ABE0}" dt="2020-03-11T15:24:04.666" v="455" actId="12788"/>
          <ac:grpSpMkLst>
            <pc:docMk/>
            <pc:sldMk cId="0" sldId="512"/>
            <ac:grpSpMk id="3" creationId="{93B9AF65-BF03-4B6B-9274-D14562DB821D}"/>
          </ac:grpSpMkLst>
        </pc:grpChg>
        <pc:grpChg chg="mod">
          <ac:chgData name="KUKLA Dominique" userId="9bc73662-8f86-4ff9-8f45-590be5e98761" providerId="ADAL" clId="{C3650B3D-7727-4BA6-A4E3-85DB7582ABE0}" dt="2020-03-11T15:22:23.916" v="420" actId="554"/>
          <ac:grpSpMkLst>
            <pc:docMk/>
            <pc:sldMk cId="0" sldId="512"/>
            <ac:grpSpMk id="4" creationId="{5F8D1C2B-DE4B-4EDB-80D3-74909F8ED729}"/>
          </ac:grpSpMkLst>
        </pc:grpChg>
        <pc:grpChg chg="mod">
          <ac:chgData name="KUKLA Dominique" userId="9bc73662-8f86-4ff9-8f45-590be5e98761" providerId="ADAL" clId="{C3650B3D-7727-4BA6-A4E3-85DB7582ABE0}" dt="2020-03-11T15:22:57.643" v="425" actId="14100"/>
          <ac:grpSpMkLst>
            <pc:docMk/>
            <pc:sldMk cId="0" sldId="512"/>
            <ac:grpSpMk id="5" creationId="{4A6FECC1-7B02-4754-8FC2-8487BDFA23F0}"/>
          </ac:grpSpMkLst>
        </pc:grpChg>
        <pc:grpChg chg="mod">
          <ac:chgData name="KUKLA Dominique" userId="9bc73662-8f86-4ff9-8f45-590be5e98761" providerId="ADAL" clId="{C3650B3D-7727-4BA6-A4E3-85DB7582ABE0}" dt="2020-03-11T15:24:04.666" v="455" actId="12788"/>
          <ac:grpSpMkLst>
            <pc:docMk/>
            <pc:sldMk cId="0" sldId="512"/>
            <ac:grpSpMk id="9" creationId="{97B94C92-AFAC-4471-A93D-7889C3A55BD5}"/>
          </ac:grpSpMkLst>
        </pc:grpChg>
        <pc:grpChg chg="mod">
          <ac:chgData name="KUKLA Dominique" userId="9bc73662-8f86-4ff9-8f45-590be5e98761" providerId="ADAL" clId="{C3650B3D-7727-4BA6-A4E3-85DB7582ABE0}" dt="2020-03-11T15:23:30.615" v="451" actId="14100"/>
          <ac:grpSpMkLst>
            <pc:docMk/>
            <pc:sldMk cId="0" sldId="512"/>
            <ac:grpSpMk id="21" creationId="{1A39DB77-85F3-4775-BA6D-75FE26831195}"/>
          </ac:grpSpMkLst>
        </pc:grpChg>
        <pc:grpChg chg="mod">
          <ac:chgData name="KUKLA Dominique" userId="9bc73662-8f86-4ff9-8f45-590be5e98761" providerId="ADAL" clId="{C3650B3D-7727-4BA6-A4E3-85DB7582ABE0}" dt="2020-03-11T15:23:40.405" v="453" actId="14100"/>
          <ac:grpSpMkLst>
            <pc:docMk/>
            <pc:sldMk cId="0" sldId="512"/>
            <ac:grpSpMk id="25" creationId="{ADB509E5-A301-4FA5-AB1F-5F0701B26924}"/>
          </ac:grpSpMkLst>
        </pc:grpChg>
        <pc:cxnChg chg="mod">
          <ac:chgData name="KUKLA Dominique" userId="9bc73662-8f86-4ff9-8f45-590be5e98761" providerId="ADAL" clId="{C3650B3D-7727-4BA6-A4E3-85DB7582ABE0}" dt="2020-03-11T15:23:07.601" v="446" actId="1038"/>
          <ac:cxnSpMkLst>
            <pc:docMk/>
            <pc:sldMk cId="0" sldId="512"/>
            <ac:cxnSpMk id="28" creationId="{4A793CDD-BC94-4BBD-A278-710F9F4CC640}"/>
          </ac:cxnSpMkLst>
        </pc:cxnChg>
        <pc:cxnChg chg="mod">
          <ac:chgData name="KUKLA Dominique" userId="9bc73662-8f86-4ff9-8f45-590be5e98761" providerId="ADAL" clId="{C3650B3D-7727-4BA6-A4E3-85DB7582ABE0}" dt="2020-03-11T15:24:04.666" v="455" actId="12788"/>
          <ac:cxnSpMkLst>
            <pc:docMk/>
            <pc:sldMk cId="0" sldId="512"/>
            <ac:cxnSpMk id="25615" creationId="{00000000-0000-0000-0000-000000000000}"/>
          </ac:cxnSpMkLst>
        </pc:cxnChg>
        <pc:cxnChg chg="mod">
          <ac:chgData name="KUKLA Dominique" userId="9bc73662-8f86-4ff9-8f45-590be5e98761" providerId="ADAL" clId="{C3650B3D-7727-4BA6-A4E3-85DB7582ABE0}" dt="2020-03-11T15:24:04.666" v="455" actId="12788"/>
          <ac:cxnSpMkLst>
            <pc:docMk/>
            <pc:sldMk cId="0" sldId="512"/>
            <ac:cxnSpMk id="25616" creationId="{00000000-0000-0000-0000-000000000000}"/>
          </ac:cxnSpMkLst>
        </pc:cxnChg>
        <pc:cxnChg chg="mod">
          <ac:chgData name="KUKLA Dominique" userId="9bc73662-8f86-4ff9-8f45-590be5e98761" providerId="ADAL" clId="{C3650B3D-7727-4BA6-A4E3-85DB7582ABE0}" dt="2020-03-11T15:24:04.666" v="455" actId="12788"/>
          <ac:cxnSpMkLst>
            <pc:docMk/>
            <pc:sldMk cId="0" sldId="512"/>
            <ac:cxnSpMk id="25621" creationId="{00000000-0000-0000-0000-000000000000}"/>
          </ac:cxnSpMkLst>
        </pc:cxnChg>
      </pc:sldChg>
      <pc:sldChg chg="modSp">
        <pc:chgData name="KUKLA Dominique" userId="9bc73662-8f86-4ff9-8f45-590be5e98761" providerId="ADAL" clId="{C3650B3D-7727-4BA6-A4E3-85DB7582ABE0}" dt="2020-03-11T15:26:58.276" v="529" actId="313"/>
        <pc:sldMkLst>
          <pc:docMk/>
          <pc:sldMk cId="2899631674" sldId="842"/>
        </pc:sldMkLst>
        <pc:spChg chg="mod">
          <ac:chgData name="KUKLA Dominique" userId="9bc73662-8f86-4ff9-8f45-590be5e98761" providerId="ADAL" clId="{C3650B3D-7727-4BA6-A4E3-85DB7582ABE0}" dt="2020-03-11T15:26:58.276" v="529" actId="313"/>
          <ac:spMkLst>
            <pc:docMk/>
            <pc:sldMk cId="2899631674" sldId="842"/>
            <ac:spMk id="3" creationId="{E21B13A4-9D04-4254-BFCA-0A89303973E0}"/>
          </ac:spMkLst>
        </pc:spChg>
      </pc:sldChg>
      <pc:sldChg chg="modSp">
        <pc:chgData name="KUKLA Dominique" userId="9bc73662-8f86-4ff9-8f45-590be5e98761" providerId="ADAL" clId="{C3650B3D-7727-4BA6-A4E3-85DB7582ABE0}" dt="2020-03-11T15:11:12.240" v="218" actId="20577"/>
        <pc:sldMkLst>
          <pc:docMk/>
          <pc:sldMk cId="562978020" sldId="843"/>
        </pc:sldMkLst>
        <pc:spChg chg="mod">
          <ac:chgData name="KUKLA Dominique" userId="9bc73662-8f86-4ff9-8f45-590be5e98761" providerId="ADAL" clId="{C3650B3D-7727-4BA6-A4E3-85DB7582ABE0}" dt="2020-03-11T15:11:12.240" v="218" actId="20577"/>
          <ac:spMkLst>
            <pc:docMk/>
            <pc:sldMk cId="562978020" sldId="843"/>
            <ac:spMk id="3" creationId="{C2A4D2E3-1686-4A8A-945E-F24765612F43}"/>
          </ac:spMkLst>
        </pc:spChg>
      </pc:sldChg>
      <pc:sldChg chg="modSp">
        <pc:chgData name="KUKLA Dominique" userId="9bc73662-8f86-4ff9-8f45-590be5e98761" providerId="ADAL" clId="{C3650B3D-7727-4BA6-A4E3-85DB7582ABE0}" dt="2020-03-11T15:24:40.362" v="457" actId="20577"/>
        <pc:sldMkLst>
          <pc:docMk/>
          <pc:sldMk cId="1528072011" sldId="845"/>
        </pc:sldMkLst>
        <pc:spChg chg="mod">
          <ac:chgData name="KUKLA Dominique" userId="9bc73662-8f86-4ff9-8f45-590be5e98761" providerId="ADAL" clId="{C3650B3D-7727-4BA6-A4E3-85DB7582ABE0}" dt="2020-03-11T15:24:40.362" v="457" actId="20577"/>
          <ac:spMkLst>
            <pc:docMk/>
            <pc:sldMk cId="1528072011" sldId="845"/>
            <ac:spMk id="11" creationId="{49A04E0D-14D6-47DB-8ABF-BC23BEC210D1}"/>
          </ac:spMkLst>
        </pc:spChg>
      </pc:sldChg>
      <pc:sldChg chg="modSp">
        <pc:chgData name="KUKLA Dominique" userId="9bc73662-8f86-4ff9-8f45-590be5e98761" providerId="ADAL" clId="{C3650B3D-7727-4BA6-A4E3-85DB7582ABE0}" dt="2020-03-11T15:27:37.649" v="530" actId="6549"/>
        <pc:sldMkLst>
          <pc:docMk/>
          <pc:sldMk cId="3048770466" sldId="846"/>
        </pc:sldMkLst>
        <pc:spChg chg="mod">
          <ac:chgData name="KUKLA Dominique" userId="9bc73662-8f86-4ff9-8f45-590be5e98761" providerId="ADAL" clId="{C3650B3D-7727-4BA6-A4E3-85DB7582ABE0}" dt="2020-03-11T15:27:37.649" v="530" actId="6549"/>
          <ac:spMkLst>
            <pc:docMk/>
            <pc:sldMk cId="3048770466" sldId="846"/>
            <ac:spMk id="3" creationId="{A032F9CE-8555-4620-96E9-E8D87F9A4ABE}"/>
          </ac:spMkLst>
        </pc:spChg>
      </pc:sldChg>
      <pc:sldChg chg="addSp delSp modSp add">
        <pc:chgData name="KUKLA Dominique" userId="9bc73662-8f86-4ff9-8f45-590be5e98761" providerId="ADAL" clId="{C3650B3D-7727-4BA6-A4E3-85DB7582ABE0}" dt="2020-03-11T15:32:47.269" v="604" actId="20577"/>
        <pc:sldMkLst>
          <pc:docMk/>
          <pc:sldMk cId="2848290916" sldId="847"/>
        </pc:sldMkLst>
        <pc:spChg chg="mod">
          <ac:chgData name="KUKLA Dominique" userId="9bc73662-8f86-4ff9-8f45-590be5e98761" providerId="ADAL" clId="{C3650B3D-7727-4BA6-A4E3-85DB7582ABE0}" dt="2020-03-11T15:17:47.558" v="392" actId="14100"/>
          <ac:spMkLst>
            <pc:docMk/>
            <pc:sldMk cId="2848290916" sldId="847"/>
            <ac:spMk id="2" creationId="{664C3148-173E-495A-9693-64EF1C42E613}"/>
          </ac:spMkLst>
        </pc:spChg>
        <pc:spChg chg="del">
          <ac:chgData name="KUKLA Dominique" userId="9bc73662-8f86-4ff9-8f45-590be5e98761" providerId="ADAL" clId="{C3650B3D-7727-4BA6-A4E3-85DB7582ABE0}" dt="2020-03-11T15:11:35.231" v="220" actId="478"/>
          <ac:spMkLst>
            <pc:docMk/>
            <pc:sldMk cId="2848290916" sldId="847"/>
            <ac:spMk id="3" creationId="{92127220-A88A-4582-8B74-8072B6EE3501}"/>
          </ac:spMkLst>
        </pc:spChg>
        <pc:spChg chg="add mod">
          <ac:chgData name="KUKLA Dominique" userId="9bc73662-8f86-4ff9-8f45-590be5e98761" providerId="ADAL" clId="{C3650B3D-7727-4BA6-A4E3-85DB7582ABE0}" dt="2020-03-11T15:32:47.269" v="604" actId="20577"/>
          <ac:spMkLst>
            <pc:docMk/>
            <pc:sldMk cId="2848290916" sldId="847"/>
            <ac:spMk id="5" creationId="{BD0DABED-F354-493A-AE5E-0F4EA62536F6}"/>
          </ac:spMkLst>
        </pc:spChg>
        <pc:spChg chg="add del mod">
          <ac:chgData name="KUKLA Dominique" userId="9bc73662-8f86-4ff9-8f45-590be5e98761" providerId="ADAL" clId="{C3650B3D-7727-4BA6-A4E3-85DB7582ABE0}" dt="2020-03-11T15:13:29.458" v="246" actId="478"/>
          <ac:spMkLst>
            <pc:docMk/>
            <pc:sldMk cId="2848290916" sldId="847"/>
            <ac:spMk id="6" creationId="{3140461C-FA39-4030-8ED1-FB2A1098FB80}"/>
          </ac:spMkLst>
        </pc:spChg>
        <pc:picChg chg="add mod">
          <ac:chgData name="KUKLA Dominique" userId="9bc73662-8f86-4ff9-8f45-590be5e98761" providerId="ADAL" clId="{C3650B3D-7727-4BA6-A4E3-85DB7582ABE0}" dt="2020-03-11T15:12:24.589" v="226" actId="1076"/>
          <ac:picMkLst>
            <pc:docMk/>
            <pc:sldMk cId="2848290916" sldId="847"/>
            <ac:picMk id="1026" creationId="{5364C74F-9CEF-431B-AD89-6E021166E490}"/>
          </ac:picMkLst>
        </pc:picChg>
      </pc:sldChg>
    </pc:docChg>
  </pc:docChgLst>
  <pc:docChgLst>
    <pc:chgData name="KUKLA Dominique" userId="9bc73662-8f86-4ff9-8f45-590be5e98761" providerId="ADAL" clId="{DD791162-D9CA-4DEB-86D0-B9661CEC574A}"/>
    <pc:docChg chg="undo custSel modSld">
      <pc:chgData name="KUKLA Dominique" userId="9bc73662-8f86-4ff9-8f45-590be5e98761" providerId="ADAL" clId="{DD791162-D9CA-4DEB-86D0-B9661CEC574A}" dt="2020-04-17T15:01:57.070" v="107" actId="14100"/>
      <pc:docMkLst>
        <pc:docMk/>
      </pc:docMkLst>
      <pc:sldChg chg="modSp">
        <pc:chgData name="KUKLA Dominique" userId="9bc73662-8f86-4ff9-8f45-590be5e98761" providerId="ADAL" clId="{DD791162-D9CA-4DEB-86D0-B9661CEC574A}" dt="2020-04-17T14:59:05.918" v="94" actId="20577"/>
        <pc:sldMkLst>
          <pc:docMk/>
          <pc:sldMk cId="0" sldId="512"/>
        </pc:sldMkLst>
        <pc:spChg chg="mod">
          <ac:chgData name="KUKLA Dominique" userId="9bc73662-8f86-4ff9-8f45-590be5e98761" providerId="ADAL" clId="{DD791162-D9CA-4DEB-86D0-B9661CEC574A}" dt="2020-04-17T14:59:05.918" v="94" actId="20577"/>
          <ac:spMkLst>
            <pc:docMk/>
            <pc:sldMk cId="0" sldId="512"/>
            <ac:spMk id="20" creationId="{6BC1290B-8851-4D7C-AFDA-A07AD529B2F9}"/>
          </ac:spMkLst>
        </pc:spChg>
        <pc:spChg chg="mod">
          <ac:chgData name="KUKLA Dominique" userId="9bc73662-8f86-4ff9-8f45-590be5e98761" providerId="ADAL" clId="{DD791162-D9CA-4DEB-86D0-B9661CEC574A}" dt="2020-04-17T14:57:00.090" v="43" actId="20577"/>
          <ac:spMkLst>
            <pc:docMk/>
            <pc:sldMk cId="0" sldId="512"/>
            <ac:spMk id="25629" creationId="{00000000-0000-0000-0000-000000000000}"/>
          </ac:spMkLst>
        </pc:spChg>
        <pc:grpChg chg="mod">
          <ac:chgData name="KUKLA Dominique" userId="9bc73662-8f86-4ff9-8f45-590be5e98761" providerId="ADAL" clId="{DD791162-D9CA-4DEB-86D0-B9661CEC574A}" dt="2020-04-17T14:58:03.028" v="60" actId="14100"/>
          <ac:grpSpMkLst>
            <pc:docMk/>
            <pc:sldMk cId="0" sldId="512"/>
            <ac:grpSpMk id="2" creationId="{8B3A4398-ED68-43B1-A072-49C991AF4C24}"/>
          </ac:grpSpMkLst>
        </pc:grpChg>
      </pc:sldChg>
      <pc:sldChg chg="modSp">
        <pc:chgData name="KUKLA Dominique" userId="9bc73662-8f86-4ff9-8f45-590be5e98761" providerId="ADAL" clId="{DD791162-D9CA-4DEB-86D0-B9661CEC574A}" dt="2020-04-17T14:53:39.121" v="10" actId="20577"/>
        <pc:sldMkLst>
          <pc:docMk/>
          <pc:sldMk cId="3216757693" sldId="837"/>
        </pc:sldMkLst>
        <pc:graphicFrameChg chg="modGraphic">
          <ac:chgData name="KUKLA Dominique" userId="9bc73662-8f86-4ff9-8f45-590be5e98761" providerId="ADAL" clId="{DD791162-D9CA-4DEB-86D0-B9661CEC574A}" dt="2020-04-17T14:53:39.121" v="10" actId="20577"/>
          <ac:graphicFrameMkLst>
            <pc:docMk/>
            <pc:sldMk cId="3216757693" sldId="837"/>
            <ac:graphicFrameMk id="5" creationId="{6F86B0A6-2C49-4EAC-9D76-C93A5D74999B}"/>
          </ac:graphicFrameMkLst>
        </pc:graphicFrameChg>
      </pc:sldChg>
      <pc:sldChg chg="modSp">
        <pc:chgData name="KUKLA Dominique" userId="9bc73662-8f86-4ff9-8f45-590be5e98761" providerId="ADAL" clId="{DD791162-D9CA-4DEB-86D0-B9661CEC574A}" dt="2020-04-17T14:56:04.736" v="42" actId="20577"/>
        <pc:sldMkLst>
          <pc:docMk/>
          <pc:sldMk cId="562978020" sldId="843"/>
        </pc:sldMkLst>
        <pc:spChg chg="mod">
          <ac:chgData name="KUKLA Dominique" userId="9bc73662-8f86-4ff9-8f45-590be5e98761" providerId="ADAL" clId="{DD791162-D9CA-4DEB-86D0-B9661CEC574A}" dt="2020-04-17T14:54:52.332" v="12" actId="20577"/>
          <ac:spMkLst>
            <pc:docMk/>
            <pc:sldMk cId="562978020" sldId="843"/>
            <ac:spMk id="2" creationId="{277DDDBB-0351-436E-B309-609D7617E83A}"/>
          </ac:spMkLst>
        </pc:spChg>
        <pc:spChg chg="mod">
          <ac:chgData name="KUKLA Dominique" userId="9bc73662-8f86-4ff9-8f45-590be5e98761" providerId="ADAL" clId="{DD791162-D9CA-4DEB-86D0-B9661CEC574A}" dt="2020-04-17T14:56:04.736" v="42" actId="20577"/>
          <ac:spMkLst>
            <pc:docMk/>
            <pc:sldMk cId="562978020" sldId="843"/>
            <ac:spMk id="3" creationId="{C2A4D2E3-1686-4A8A-945E-F24765612F43}"/>
          </ac:spMkLst>
        </pc:spChg>
      </pc:sldChg>
      <pc:sldChg chg="delSp modSp">
        <pc:chgData name="KUKLA Dominique" userId="9bc73662-8f86-4ff9-8f45-590be5e98761" providerId="ADAL" clId="{DD791162-D9CA-4DEB-86D0-B9661CEC574A}" dt="2020-04-17T15:01:57.070" v="107" actId="14100"/>
        <pc:sldMkLst>
          <pc:docMk/>
          <pc:sldMk cId="161271962" sldId="844"/>
        </pc:sldMkLst>
        <pc:spChg chg="mod">
          <ac:chgData name="KUKLA Dominique" userId="9bc73662-8f86-4ff9-8f45-590be5e98761" providerId="ADAL" clId="{DD791162-D9CA-4DEB-86D0-B9661CEC574A}" dt="2020-04-17T15:01:57.070" v="107" actId="14100"/>
          <ac:spMkLst>
            <pc:docMk/>
            <pc:sldMk cId="161271962" sldId="844"/>
            <ac:spMk id="9" creationId="{0FCB47F1-2D78-4664-AD70-6EE57A6CF8A9}"/>
          </ac:spMkLst>
        </pc:spChg>
        <pc:spChg chg="del">
          <ac:chgData name="KUKLA Dominique" userId="9bc73662-8f86-4ff9-8f45-590be5e98761" providerId="ADAL" clId="{DD791162-D9CA-4DEB-86D0-B9661CEC574A}" dt="2020-04-17T15:01:20.580" v="97" actId="478"/>
          <ac:spMkLst>
            <pc:docMk/>
            <pc:sldMk cId="161271962" sldId="844"/>
            <ac:spMk id="11" creationId="{4642220A-D19D-4D35-9B77-D450E49F29E0}"/>
          </ac:spMkLst>
        </pc:spChg>
        <pc:picChg chg="mod">
          <ac:chgData name="KUKLA Dominique" userId="9bc73662-8f86-4ff9-8f45-590be5e98761" providerId="ADAL" clId="{DD791162-D9CA-4DEB-86D0-B9661CEC574A}" dt="2020-04-17T15:01:45.874" v="105" actId="1076"/>
          <ac:picMkLst>
            <pc:docMk/>
            <pc:sldMk cId="161271962" sldId="844"/>
            <ac:picMk id="5" creationId="{02379001-A553-433D-87D9-F3421EF223CE}"/>
          </ac:picMkLst>
        </pc:picChg>
      </pc:sldChg>
    </pc:docChg>
  </pc:docChgLst>
  <pc:docChgLst>
    <pc:chgData name="KUKLA Dominique" userId="9bc73662-8f86-4ff9-8f45-590be5e98761" providerId="ADAL" clId="{6A905C79-A491-434F-8335-689F46FFF919}"/>
    <pc:docChg chg="modSld">
      <pc:chgData name="KUKLA Dominique" userId="9bc73662-8f86-4ff9-8f45-590be5e98761" providerId="ADAL" clId="{6A905C79-A491-434F-8335-689F46FFF919}" dt="2020-03-10T16:36:51.566" v="19" actId="20577"/>
      <pc:docMkLst>
        <pc:docMk/>
      </pc:docMkLst>
      <pc:sldChg chg="modSp">
        <pc:chgData name="KUKLA Dominique" userId="9bc73662-8f86-4ff9-8f45-590be5e98761" providerId="ADAL" clId="{6A905C79-A491-434F-8335-689F46FFF919}" dt="2020-03-10T16:36:51.566" v="19" actId="20577"/>
        <pc:sldMkLst>
          <pc:docMk/>
          <pc:sldMk cId="0" sldId="512"/>
        </pc:sldMkLst>
        <pc:spChg chg="mod">
          <ac:chgData name="KUKLA Dominique" userId="9bc73662-8f86-4ff9-8f45-590be5e98761" providerId="ADAL" clId="{6A905C79-A491-434F-8335-689F46FFF919}" dt="2020-03-10T16:36:51.566" v="19" actId="20577"/>
          <ac:spMkLst>
            <pc:docMk/>
            <pc:sldMk cId="0" sldId="512"/>
            <ac:spMk id="793614" creationId="{00000000-0000-0000-0000-000000000000}"/>
          </ac:spMkLst>
        </pc:spChg>
      </pc:sldChg>
    </pc:docChg>
  </pc:docChgLst>
  <pc:docChgLst>
    <pc:chgData name="KUKLA Dominique" userId="9bc73662-8f86-4ff9-8f45-590be5e98761" providerId="ADAL" clId="{EEB59268-D0F9-43E7-B47D-BE3F02318091}"/>
    <pc:docChg chg="undo custSel mod addSld delSld modSld sldOrd modMainMaster">
      <pc:chgData name="KUKLA Dominique" userId="9bc73662-8f86-4ff9-8f45-590be5e98761" providerId="ADAL" clId="{EEB59268-D0F9-43E7-B47D-BE3F02318091}" dt="2020-03-08T18:10:09.862" v="2317" actId="20577"/>
      <pc:docMkLst>
        <pc:docMk/>
      </pc:docMkLst>
      <pc:sldChg chg="modSp">
        <pc:chgData name="KUKLA Dominique" userId="9bc73662-8f86-4ff9-8f45-590be5e98761" providerId="ADAL" clId="{EEB59268-D0F9-43E7-B47D-BE3F02318091}" dt="2020-03-08T16:08:53.715" v="539" actId="20577"/>
        <pc:sldMkLst>
          <pc:docMk/>
          <pc:sldMk cId="0" sldId="496"/>
        </pc:sldMkLst>
        <pc:spChg chg="mod">
          <ac:chgData name="KUKLA Dominique" userId="9bc73662-8f86-4ff9-8f45-590be5e98761" providerId="ADAL" clId="{EEB59268-D0F9-43E7-B47D-BE3F02318091}" dt="2020-03-08T16:08:53.715" v="539" actId="20577"/>
          <ac:spMkLst>
            <pc:docMk/>
            <pc:sldMk cId="0" sldId="496"/>
            <ac:spMk id="2" creationId="{00000000-0000-0000-0000-000000000000}"/>
          </ac:spMkLst>
        </pc:spChg>
      </pc:sldChg>
      <pc:sldChg chg="modSp">
        <pc:chgData name="KUKLA Dominique" userId="9bc73662-8f86-4ff9-8f45-590be5e98761" providerId="ADAL" clId="{EEB59268-D0F9-43E7-B47D-BE3F02318091}" dt="2020-03-08T16:17:04.789" v="697" actId="20577"/>
        <pc:sldMkLst>
          <pc:docMk/>
          <pc:sldMk cId="0" sldId="512"/>
        </pc:sldMkLst>
        <pc:spChg chg="mod">
          <ac:chgData name="KUKLA Dominique" userId="9bc73662-8f86-4ff9-8f45-590be5e98761" providerId="ADAL" clId="{EEB59268-D0F9-43E7-B47D-BE3F02318091}" dt="2020-03-08T16:15:28.964" v="660" actId="1076"/>
          <ac:spMkLst>
            <pc:docMk/>
            <pc:sldMk cId="0" sldId="512"/>
            <ac:spMk id="20" creationId="{6BC1290B-8851-4D7C-AFDA-A07AD529B2F9}"/>
          </ac:spMkLst>
        </pc:spChg>
        <pc:spChg chg="mod">
          <ac:chgData name="KUKLA Dominique" userId="9bc73662-8f86-4ff9-8f45-590be5e98761" providerId="ADAL" clId="{EEB59268-D0F9-43E7-B47D-BE3F02318091}" dt="2020-03-08T16:17:04.789" v="697" actId="20577"/>
          <ac:spMkLst>
            <pc:docMk/>
            <pc:sldMk cId="0" sldId="512"/>
            <ac:spMk id="25603" creationId="{00000000-0000-0000-0000-000000000000}"/>
          </ac:spMkLst>
        </pc:spChg>
        <pc:spChg chg="mod">
          <ac:chgData name="KUKLA Dominique" userId="9bc73662-8f86-4ff9-8f45-590be5e98761" providerId="ADAL" clId="{EEB59268-D0F9-43E7-B47D-BE3F02318091}" dt="2020-03-08T16:15:50.169" v="666" actId="20577"/>
          <ac:spMkLst>
            <pc:docMk/>
            <pc:sldMk cId="0" sldId="512"/>
            <ac:spMk id="25625" creationId="{00000000-0000-0000-0000-000000000000}"/>
          </ac:spMkLst>
        </pc:spChg>
        <pc:grpChg chg="mod">
          <ac:chgData name="KUKLA Dominique" userId="9bc73662-8f86-4ff9-8f45-590be5e98761" providerId="ADAL" clId="{EEB59268-D0F9-43E7-B47D-BE3F02318091}" dt="2020-03-08T16:15:32.943" v="661" actId="14100"/>
          <ac:grpSpMkLst>
            <pc:docMk/>
            <pc:sldMk cId="0" sldId="512"/>
            <ac:grpSpMk id="2" creationId="{8B3A4398-ED68-43B1-A072-49C991AF4C24}"/>
          </ac:grpSpMkLst>
        </pc:grpChg>
        <pc:grpChg chg="mod">
          <ac:chgData name="KUKLA Dominique" userId="9bc73662-8f86-4ff9-8f45-590be5e98761" providerId="ADAL" clId="{EEB59268-D0F9-43E7-B47D-BE3F02318091}" dt="2020-03-08T16:15:32.943" v="661" actId="14100"/>
          <ac:grpSpMkLst>
            <pc:docMk/>
            <pc:sldMk cId="0" sldId="512"/>
            <ac:grpSpMk id="5" creationId="{4A6FECC1-7B02-4754-8FC2-8487BDFA23F0}"/>
          </ac:grpSpMkLst>
        </pc:grpChg>
      </pc:sldChg>
      <pc:sldChg chg="modSp modAnim">
        <pc:chgData name="KUKLA Dominique" userId="9bc73662-8f86-4ff9-8f45-590be5e98761" providerId="ADAL" clId="{EEB59268-D0F9-43E7-B47D-BE3F02318091}" dt="2020-03-08T17:40:16.799" v="1773" actId="20577"/>
        <pc:sldMkLst>
          <pc:docMk/>
          <pc:sldMk cId="0" sldId="798"/>
        </pc:sldMkLst>
        <pc:spChg chg="mod">
          <ac:chgData name="KUKLA Dominique" userId="9bc73662-8f86-4ff9-8f45-590be5e98761" providerId="ADAL" clId="{EEB59268-D0F9-43E7-B47D-BE3F02318091}" dt="2020-03-08T17:40:16.799" v="1773" actId="20577"/>
          <ac:spMkLst>
            <pc:docMk/>
            <pc:sldMk cId="0" sldId="798"/>
            <ac:spMk id="11267" creationId="{00000000-0000-0000-0000-000000000000}"/>
          </ac:spMkLst>
        </pc:spChg>
      </pc:sldChg>
      <pc:sldChg chg="modSp">
        <pc:chgData name="KUKLA Dominique" userId="9bc73662-8f86-4ff9-8f45-590be5e98761" providerId="ADAL" clId="{EEB59268-D0F9-43E7-B47D-BE3F02318091}" dt="2020-03-08T17:49:02.762" v="2056" actId="20577"/>
        <pc:sldMkLst>
          <pc:docMk/>
          <pc:sldMk cId="1034770293" sldId="818"/>
        </pc:sldMkLst>
        <pc:spChg chg="mod">
          <ac:chgData name="KUKLA Dominique" userId="9bc73662-8f86-4ff9-8f45-590be5e98761" providerId="ADAL" clId="{EEB59268-D0F9-43E7-B47D-BE3F02318091}" dt="2020-03-08T17:49:02.762" v="2056" actId="20577"/>
          <ac:spMkLst>
            <pc:docMk/>
            <pc:sldMk cId="1034770293" sldId="818"/>
            <ac:spMk id="2" creationId="{A855BB87-2140-470D-8D3B-181C43F339AC}"/>
          </ac:spMkLst>
        </pc:spChg>
        <pc:spChg chg="mod">
          <ac:chgData name="KUKLA Dominique" userId="9bc73662-8f86-4ff9-8f45-590be5e98761" providerId="ADAL" clId="{EEB59268-D0F9-43E7-B47D-BE3F02318091}" dt="2020-03-08T17:47:39.194" v="1967" actId="20577"/>
          <ac:spMkLst>
            <pc:docMk/>
            <pc:sldMk cId="1034770293" sldId="818"/>
            <ac:spMk id="4" creationId="{0E9880CD-DF56-4121-B9A8-930FB5A02695}"/>
          </ac:spMkLst>
        </pc:spChg>
      </pc:sldChg>
      <pc:sldChg chg="modSp">
        <pc:chgData name="KUKLA Dominique" userId="9bc73662-8f86-4ff9-8f45-590be5e98761" providerId="ADAL" clId="{EEB59268-D0F9-43E7-B47D-BE3F02318091}" dt="2020-03-08T16:30:52.636" v="840" actId="6549"/>
        <pc:sldMkLst>
          <pc:docMk/>
          <pc:sldMk cId="941296110" sldId="836"/>
        </pc:sldMkLst>
        <pc:spChg chg="mod">
          <ac:chgData name="KUKLA Dominique" userId="9bc73662-8f86-4ff9-8f45-590be5e98761" providerId="ADAL" clId="{EEB59268-D0F9-43E7-B47D-BE3F02318091}" dt="2020-03-08T16:30:52.636" v="840" actId="6549"/>
          <ac:spMkLst>
            <pc:docMk/>
            <pc:sldMk cId="941296110" sldId="836"/>
            <ac:spMk id="2" creationId="{6764F84C-9B79-467E-A29D-2FB705DE6A7E}"/>
          </ac:spMkLst>
        </pc:spChg>
        <pc:spChg chg="mod">
          <ac:chgData name="KUKLA Dominique" userId="9bc73662-8f86-4ff9-8f45-590be5e98761" providerId="ADAL" clId="{EEB59268-D0F9-43E7-B47D-BE3F02318091}" dt="2020-03-08T16:10:50.249" v="569" actId="20577"/>
          <ac:spMkLst>
            <pc:docMk/>
            <pc:sldMk cId="941296110" sldId="836"/>
            <ac:spMk id="3" creationId="{B83EB375-BC73-43C6-84AA-A7E3AFA6254A}"/>
          </ac:spMkLst>
        </pc:spChg>
      </pc:sldChg>
      <pc:sldChg chg="addSp delSp modSp">
        <pc:chgData name="KUKLA Dominique" userId="9bc73662-8f86-4ff9-8f45-590be5e98761" providerId="ADAL" clId="{EEB59268-D0F9-43E7-B47D-BE3F02318091}" dt="2020-03-08T17:29:21.929" v="1389" actId="20577"/>
        <pc:sldMkLst>
          <pc:docMk/>
          <pc:sldMk cId="3216757693" sldId="837"/>
        </pc:sldMkLst>
        <pc:spChg chg="mod">
          <ac:chgData name="KUKLA Dominique" userId="9bc73662-8f86-4ff9-8f45-590be5e98761" providerId="ADAL" clId="{EEB59268-D0F9-43E7-B47D-BE3F02318091}" dt="2020-03-08T16:17:32.189" v="729" actId="20577"/>
          <ac:spMkLst>
            <pc:docMk/>
            <pc:sldMk cId="3216757693" sldId="837"/>
            <ac:spMk id="2" creationId="{7B682811-3D4C-4D6D-8AA6-22C268929391}"/>
          </ac:spMkLst>
        </pc:spChg>
        <pc:spChg chg="del mod">
          <ac:chgData name="KUKLA Dominique" userId="9bc73662-8f86-4ff9-8f45-590be5e98761" providerId="ADAL" clId="{EEB59268-D0F9-43E7-B47D-BE3F02318091}" dt="2020-03-08T16:13:24.491" v="592" actId="478"/>
          <ac:spMkLst>
            <pc:docMk/>
            <pc:sldMk cId="3216757693" sldId="837"/>
            <ac:spMk id="6" creationId="{07FE1A75-C441-4F84-933B-7D20C073F94A}"/>
          </ac:spMkLst>
        </pc:spChg>
        <pc:spChg chg="del mod">
          <ac:chgData name="KUKLA Dominique" userId="9bc73662-8f86-4ff9-8f45-590be5e98761" providerId="ADAL" clId="{EEB59268-D0F9-43E7-B47D-BE3F02318091}" dt="2020-03-08T16:13:21.897" v="591" actId="478"/>
          <ac:spMkLst>
            <pc:docMk/>
            <pc:sldMk cId="3216757693" sldId="837"/>
            <ac:spMk id="7" creationId="{4D919518-2045-4C90-B46E-DA20E01D43B3}"/>
          </ac:spMkLst>
        </pc:spChg>
        <pc:spChg chg="add mod">
          <ac:chgData name="KUKLA Dominique" userId="9bc73662-8f86-4ff9-8f45-590be5e98761" providerId="ADAL" clId="{EEB59268-D0F9-43E7-B47D-BE3F02318091}" dt="2020-03-08T16:17:46.486" v="731" actId="1076"/>
          <ac:spMkLst>
            <pc:docMk/>
            <pc:sldMk cId="3216757693" sldId="837"/>
            <ac:spMk id="8" creationId="{B575A140-FF1C-401E-A089-EA430CBEA0F1}"/>
          </ac:spMkLst>
        </pc:spChg>
        <pc:graphicFrameChg chg="mod modGraphic">
          <ac:chgData name="KUKLA Dominique" userId="9bc73662-8f86-4ff9-8f45-590be5e98761" providerId="ADAL" clId="{EEB59268-D0F9-43E7-B47D-BE3F02318091}" dt="2020-03-08T17:29:21.929" v="1389" actId="20577"/>
          <ac:graphicFrameMkLst>
            <pc:docMk/>
            <pc:sldMk cId="3216757693" sldId="837"/>
            <ac:graphicFrameMk id="5" creationId="{6F86B0A6-2C49-4EAC-9D76-C93A5D74999B}"/>
          </ac:graphicFrameMkLst>
        </pc:graphicFrameChg>
      </pc:sldChg>
      <pc:sldChg chg="addSp delSp modSp mod setBg modClrScheme chgLayout">
        <pc:chgData name="KUKLA Dominique" userId="9bc73662-8f86-4ff9-8f45-590be5e98761" providerId="ADAL" clId="{EEB59268-D0F9-43E7-B47D-BE3F02318091}" dt="2020-03-08T16:28:37.987" v="741" actId="478"/>
        <pc:sldMkLst>
          <pc:docMk/>
          <pc:sldMk cId="3017582716" sldId="838"/>
        </pc:sldMkLst>
        <pc:spChg chg="mod">
          <ac:chgData name="KUKLA Dominique" userId="9bc73662-8f86-4ff9-8f45-590be5e98761" providerId="ADAL" clId="{EEB59268-D0F9-43E7-B47D-BE3F02318091}" dt="2020-03-08T16:28:36.817" v="739" actId="26606"/>
          <ac:spMkLst>
            <pc:docMk/>
            <pc:sldMk cId="3017582716" sldId="838"/>
            <ac:spMk id="2" creationId="{1C208F55-605C-48A3-A827-5DB03452970D}"/>
          </ac:spMkLst>
        </pc:spChg>
        <pc:spChg chg="mod">
          <ac:chgData name="KUKLA Dominique" userId="9bc73662-8f86-4ff9-8f45-590be5e98761" providerId="ADAL" clId="{EEB59268-D0F9-43E7-B47D-BE3F02318091}" dt="2020-03-08T16:28:36.817" v="739" actId="26606"/>
          <ac:spMkLst>
            <pc:docMk/>
            <pc:sldMk cId="3017582716" sldId="838"/>
            <ac:spMk id="3" creationId="{8E31C812-121F-4161-8296-04207975332B}"/>
          </ac:spMkLst>
        </pc:spChg>
        <pc:spChg chg="mod ord">
          <ac:chgData name="KUKLA Dominique" userId="9bc73662-8f86-4ff9-8f45-590be5e98761" providerId="ADAL" clId="{EEB59268-D0F9-43E7-B47D-BE3F02318091}" dt="2020-03-08T16:28:36.817" v="739" actId="26606"/>
          <ac:spMkLst>
            <pc:docMk/>
            <pc:sldMk cId="3017582716" sldId="838"/>
            <ac:spMk id="4" creationId="{E576BFB8-6F9A-4FD5-8EFE-A40F04BBF4E5}"/>
          </ac:spMkLst>
        </pc:spChg>
        <pc:spChg chg="add del mod">
          <ac:chgData name="KUKLA Dominique" userId="9bc73662-8f86-4ff9-8f45-590be5e98761" providerId="ADAL" clId="{EEB59268-D0F9-43E7-B47D-BE3F02318091}" dt="2020-03-08T16:28:36.817" v="739" actId="26606"/>
          <ac:spMkLst>
            <pc:docMk/>
            <pc:sldMk cId="3017582716" sldId="838"/>
            <ac:spMk id="10" creationId="{84B3C5AD-7032-47BE-8BFF-BBCBEA4D76EE}"/>
          </ac:spMkLst>
        </pc:spChg>
        <pc:picChg chg="add del mod ord">
          <ac:chgData name="KUKLA Dominique" userId="9bc73662-8f86-4ff9-8f45-590be5e98761" providerId="ADAL" clId="{EEB59268-D0F9-43E7-B47D-BE3F02318091}" dt="2020-03-08T16:28:37.451" v="740"/>
          <ac:picMkLst>
            <pc:docMk/>
            <pc:sldMk cId="3017582716" sldId="838"/>
            <ac:picMk id="5" creationId="{CC5120CF-24C2-4BC8-8AA9-325633CDCCBE}"/>
          </ac:picMkLst>
        </pc:picChg>
        <pc:picChg chg="add del">
          <ac:chgData name="KUKLA Dominique" userId="9bc73662-8f86-4ff9-8f45-590be5e98761" providerId="ADAL" clId="{EEB59268-D0F9-43E7-B47D-BE3F02318091}" dt="2020-03-08T16:28:37.987" v="741" actId="478"/>
          <ac:picMkLst>
            <pc:docMk/>
            <pc:sldMk cId="3017582716" sldId="838"/>
            <ac:picMk id="2052" creationId="{29A24C2B-BEAA-4AB0-9C10-294F05B23B47}"/>
          </ac:picMkLst>
        </pc:picChg>
      </pc:sldChg>
      <pc:sldChg chg="modSp">
        <pc:chgData name="KUKLA Dominique" userId="9bc73662-8f86-4ff9-8f45-590be5e98761" providerId="ADAL" clId="{EEB59268-D0F9-43E7-B47D-BE3F02318091}" dt="2020-03-08T17:21:48.249" v="1284" actId="20577"/>
        <pc:sldMkLst>
          <pc:docMk/>
          <pc:sldMk cId="1949892848" sldId="839"/>
        </pc:sldMkLst>
        <pc:spChg chg="mod">
          <ac:chgData name="KUKLA Dominique" userId="9bc73662-8f86-4ff9-8f45-590be5e98761" providerId="ADAL" clId="{EEB59268-D0F9-43E7-B47D-BE3F02318091}" dt="2020-03-08T17:21:48.249" v="1284" actId="20577"/>
          <ac:spMkLst>
            <pc:docMk/>
            <pc:sldMk cId="1949892848" sldId="839"/>
            <ac:spMk id="3" creationId="{CA032291-9371-4CDA-85F5-62D9FF93BA35}"/>
          </ac:spMkLst>
        </pc:spChg>
      </pc:sldChg>
      <pc:sldChg chg="ord">
        <pc:chgData name="KUKLA Dominique" userId="9bc73662-8f86-4ff9-8f45-590be5e98761" providerId="ADAL" clId="{EEB59268-D0F9-43E7-B47D-BE3F02318091}" dt="2020-03-08T17:39:19.731" v="1712"/>
        <pc:sldMkLst>
          <pc:docMk/>
          <pc:sldMk cId="2978751439" sldId="840"/>
        </pc:sldMkLst>
      </pc:sldChg>
      <pc:sldChg chg="ord">
        <pc:chgData name="KUKLA Dominique" userId="9bc73662-8f86-4ff9-8f45-590be5e98761" providerId="ADAL" clId="{EEB59268-D0F9-43E7-B47D-BE3F02318091}" dt="2020-03-08T16:30:22.106" v="824"/>
        <pc:sldMkLst>
          <pc:docMk/>
          <pc:sldMk cId="1570408895" sldId="841"/>
        </pc:sldMkLst>
      </pc:sldChg>
      <pc:sldChg chg="modSp">
        <pc:chgData name="KUKLA Dominique" userId="9bc73662-8f86-4ff9-8f45-590be5e98761" providerId="ADAL" clId="{EEB59268-D0F9-43E7-B47D-BE3F02318091}" dt="2020-03-08T16:45:55.822" v="1167" actId="1035"/>
        <pc:sldMkLst>
          <pc:docMk/>
          <pc:sldMk cId="2899631674" sldId="842"/>
        </pc:sldMkLst>
        <pc:spChg chg="mod">
          <ac:chgData name="KUKLA Dominique" userId="9bc73662-8f86-4ff9-8f45-590be5e98761" providerId="ADAL" clId="{EEB59268-D0F9-43E7-B47D-BE3F02318091}" dt="2020-03-08T16:41:57.938" v="969" actId="6549"/>
          <ac:spMkLst>
            <pc:docMk/>
            <pc:sldMk cId="2899631674" sldId="842"/>
            <ac:spMk id="2" creationId="{967EE436-BF46-418B-94CA-B0BD94A8EE81}"/>
          </ac:spMkLst>
        </pc:spChg>
        <pc:spChg chg="mod">
          <ac:chgData name="KUKLA Dominique" userId="9bc73662-8f86-4ff9-8f45-590be5e98761" providerId="ADAL" clId="{EEB59268-D0F9-43E7-B47D-BE3F02318091}" dt="2020-03-08T16:45:55.822" v="1167" actId="1035"/>
          <ac:spMkLst>
            <pc:docMk/>
            <pc:sldMk cId="2899631674" sldId="842"/>
            <ac:spMk id="3" creationId="{E21B13A4-9D04-4254-BFCA-0A89303973E0}"/>
          </ac:spMkLst>
        </pc:spChg>
      </pc:sldChg>
      <pc:sldChg chg="modSp ord">
        <pc:chgData name="KUKLA Dominique" userId="9bc73662-8f86-4ff9-8f45-590be5e98761" providerId="ADAL" clId="{EEB59268-D0F9-43E7-B47D-BE3F02318091}" dt="2020-03-08T17:14:23.346" v="1273" actId="20577"/>
        <pc:sldMkLst>
          <pc:docMk/>
          <pc:sldMk cId="562978020" sldId="843"/>
        </pc:sldMkLst>
        <pc:spChg chg="mod">
          <ac:chgData name="KUKLA Dominique" userId="9bc73662-8f86-4ff9-8f45-590be5e98761" providerId="ADAL" clId="{EEB59268-D0F9-43E7-B47D-BE3F02318091}" dt="2020-03-08T16:16:58.785" v="682" actId="20577"/>
          <ac:spMkLst>
            <pc:docMk/>
            <pc:sldMk cId="562978020" sldId="843"/>
            <ac:spMk id="2" creationId="{277DDDBB-0351-436E-B309-609D7617E83A}"/>
          </ac:spMkLst>
        </pc:spChg>
        <pc:spChg chg="mod">
          <ac:chgData name="KUKLA Dominique" userId="9bc73662-8f86-4ff9-8f45-590be5e98761" providerId="ADAL" clId="{EEB59268-D0F9-43E7-B47D-BE3F02318091}" dt="2020-03-08T17:14:23.346" v="1273" actId="20577"/>
          <ac:spMkLst>
            <pc:docMk/>
            <pc:sldMk cId="562978020" sldId="843"/>
            <ac:spMk id="3" creationId="{C2A4D2E3-1686-4A8A-945E-F24765612F43}"/>
          </ac:spMkLst>
        </pc:spChg>
      </pc:sldChg>
      <pc:sldChg chg="modSp add del">
        <pc:chgData name="KUKLA Dominique" userId="9bc73662-8f86-4ff9-8f45-590be5e98761" providerId="ADAL" clId="{EEB59268-D0F9-43E7-B47D-BE3F02318091}" dt="2020-03-08T15:59:10.960" v="121" actId="2696"/>
        <pc:sldMkLst>
          <pc:docMk/>
          <pc:sldMk cId="6732672" sldId="844"/>
        </pc:sldMkLst>
        <pc:spChg chg="mod">
          <ac:chgData name="KUKLA Dominique" userId="9bc73662-8f86-4ff9-8f45-590be5e98761" providerId="ADAL" clId="{EEB59268-D0F9-43E7-B47D-BE3F02318091}" dt="2020-03-08T15:54:10.424" v="41" actId="20577"/>
          <ac:spMkLst>
            <pc:docMk/>
            <pc:sldMk cId="6732672" sldId="844"/>
            <ac:spMk id="2" creationId="{F5405744-F774-46D0-A01A-7B42E949060D}"/>
          </ac:spMkLst>
        </pc:spChg>
        <pc:spChg chg="mod">
          <ac:chgData name="KUKLA Dominique" userId="9bc73662-8f86-4ff9-8f45-590be5e98761" providerId="ADAL" clId="{EEB59268-D0F9-43E7-B47D-BE3F02318091}" dt="2020-03-08T15:56:42.293" v="54" actId="6549"/>
          <ac:spMkLst>
            <pc:docMk/>
            <pc:sldMk cId="6732672" sldId="844"/>
            <ac:spMk id="3" creationId="{8228ADBC-D197-48F8-81F9-C61B6F862658}"/>
          </ac:spMkLst>
        </pc:spChg>
      </pc:sldChg>
      <pc:sldChg chg="addSp delSp modSp add">
        <pc:chgData name="KUKLA Dominique" userId="9bc73662-8f86-4ff9-8f45-590be5e98761" providerId="ADAL" clId="{EEB59268-D0F9-43E7-B47D-BE3F02318091}" dt="2020-03-08T16:41:23.815" v="959" actId="14100"/>
        <pc:sldMkLst>
          <pc:docMk/>
          <pc:sldMk cId="161271962" sldId="844"/>
        </pc:sldMkLst>
        <pc:spChg chg="mod">
          <ac:chgData name="KUKLA Dominique" userId="9bc73662-8f86-4ff9-8f45-590be5e98761" providerId="ADAL" clId="{EEB59268-D0F9-43E7-B47D-BE3F02318091}" dt="2020-03-08T16:35:11.177" v="926" actId="20577"/>
          <ac:spMkLst>
            <pc:docMk/>
            <pc:sldMk cId="161271962" sldId="844"/>
            <ac:spMk id="2" creationId="{250DEA57-159D-4580-AB35-1BC4A9446D29}"/>
          </ac:spMkLst>
        </pc:spChg>
        <pc:spChg chg="del">
          <ac:chgData name="KUKLA Dominique" userId="9bc73662-8f86-4ff9-8f45-590be5e98761" providerId="ADAL" clId="{EEB59268-D0F9-43E7-B47D-BE3F02318091}" dt="2020-03-08T16:28:45.735" v="743" actId="478"/>
          <ac:spMkLst>
            <pc:docMk/>
            <pc:sldMk cId="161271962" sldId="844"/>
            <ac:spMk id="3" creationId="{B15418FD-225F-4496-A22E-417D2D69B9D8}"/>
          </ac:spMkLst>
        </pc:spChg>
        <pc:spChg chg="add del mod">
          <ac:chgData name="KUKLA Dominique" userId="9bc73662-8f86-4ff9-8f45-590be5e98761" providerId="ADAL" clId="{EEB59268-D0F9-43E7-B47D-BE3F02318091}" dt="2020-03-08T16:32:04.650" v="855" actId="478"/>
          <ac:spMkLst>
            <pc:docMk/>
            <pc:sldMk cId="161271962" sldId="844"/>
            <ac:spMk id="6" creationId="{42100E97-94A6-4CD3-A06C-BF6960595C61}"/>
          </ac:spMkLst>
        </pc:spChg>
        <pc:spChg chg="add mod">
          <ac:chgData name="KUKLA Dominique" userId="9bc73662-8f86-4ff9-8f45-590be5e98761" providerId="ADAL" clId="{EEB59268-D0F9-43E7-B47D-BE3F02318091}" dt="2020-03-08T16:41:03.614" v="956" actId="14100"/>
          <ac:spMkLst>
            <pc:docMk/>
            <pc:sldMk cId="161271962" sldId="844"/>
            <ac:spMk id="7" creationId="{9A7CF0BD-6C97-4577-B202-4D2620AA205C}"/>
          </ac:spMkLst>
        </pc:spChg>
        <pc:spChg chg="add mod">
          <ac:chgData name="KUKLA Dominique" userId="9bc73662-8f86-4ff9-8f45-590be5e98761" providerId="ADAL" clId="{EEB59268-D0F9-43E7-B47D-BE3F02318091}" dt="2020-03-08T16:40:32.666" v="951" actId="14100"/>
          <ac:spMkLst>
            <pc:docMk/>
            <pc:sldMk cId="161271962" sldId="844"/>
            <ac:spMk id="8" creationId="{3DE7AC61-BAD5-4BD7-A007-1023C8D27AE0}"/>
          </ac:spMkLst>
        </pc:spChg>
        <pc:spChg chg="add mod">
          <ac:chgData name="KUKLA Dominique" userId="9bc73662-8f86-4ff9-8f45-590be5e98761" providerId="ADAL" clId="{EEB59268-D0F9-43E7-B47D-BE3F02318091}" dt="2020-03-08T16:40:20.564" v="949" actId="14100"/>
          <ac:spMkLst>
            <pc:docMk/>
            <pc:sldMk cId="161271962" sldId="844"/>
            <ac:spMk id="9" creationId="{0FCB47F1-2D78-4664-AD70-6EE57A6CF8A9}"/>
          </ac:spMkLst>
        </pc:spChg>
        <pc:spChg chg="add mod">
          <ac:chgData name="KUKLA Dominique" userId="9bc73662-8f86-4ff9-8f45-590be5e98761" providerId="ADAL" clId="{EEB59268-D0F9-43E7-B47D-BE3F02318091}" dt="2020-03-08T16:41:23.815" v="959" actId="14100"/>
          <ac:spMkLst>
            <pc:docMk/>
            <pc:sldMk cId="161271962" sldId="844"/>
            <ac:spMk id="10" creationId="{C0202400-7B33-45DF-93E3-3C2B4F1CAADC}"/>
          </ac:spMkLst>
        </pc:spChg>
        <pc:spChg chg="add mod">
          <ac:chgData name="KUKLA Dominique" userId="9bc73662-8f86-4ff9-8f45-590be5e98761" providerId="ADAL" clId="{EEB59268-D0F9-43E7-B47D-BE3F02318091}" dt="2020-03-08T16:40:41.746" v="953" actId="14100"/>
          <ac:spMkLst>
            <pc:docMk/>
            <pc:sldMk cId="161271962" sldId="844"/>
            <ac:spMk id="11" creationId="{4642220A-D19D-4D35-9B77-D450E49F29E0}"/>
          </ac:spMkLst>
        </pc:spChg>
        <pc:picChg chg="add mod">
          <ac:chgData name="KUKLA Dominique" userId="9bc73662-8f86-4ff9-8f45-590be5e98761" providerId="ADAL" clId="{EEB59268-D0F9-43E7-B47D-BE3F02318091}" dt="2020-03-08T16:39:57.242" v="945" actId="1076"/>
          <ac:picMkLst>
            <pc:docMk/>
            <pc:sldMk cId="161271962" sldId="844"/>
            <ac:picMk id="5" creationId="{02379001-A553-433D-87D9-F3421EF223CE}"/>
          </ac:picMkLst>
        </pc:picChg>
      </pc:sldChg>
      <pc:sldChg chg="addSp delSp modSp add">
        <pc:chgData name="KUKLA Dominique" userId="9bc73662-8f86-4ff9-8f45-590be5e98761" providerId="ADAL" clId="{EEB59268-D0F9-43E7-B47D-BE3F02318091}" dt="2020-03-08T17:38:52.261" v="1710"/>
        <pc:sldMkLst>
          <pc:docMk/>
          <pc:sldMk cId="1528072011" sldId="845"/>
        </pc:sldMkLst>
        <pc:spChg chg="del">
          <ac:chgData name="KUKLA Dominique" userId="9bc73662-8f86-4ff9-8f45-590be5e98761" providerId="ADAL" clId="{EEB59268-D0F9-43E7-B47D-BE3F02318091}" dt="2020-03-08T17:26:56.764" v="1286"/>
          <ac:spMkLst>
            <pc:docMk/>
            <pc:sldMk cId="1528072011" sldId="845"/>
            <ac:spMk id="2" creationId="{82F0E249-54F0-47FF-BCC2-E41376ECA9F2}"/>
          </ac:spMkLst>
        </pc:spChg>
        <pc:spChg chg="del">
          <ac:chgData name="KUKLA Dominique" userId="9bc73662-8f86-4ff9-8f45-590be5e98761" providerId="ADAL" clId="{EEB59268-D0F9-43E7-B47D-BE3F02318091}" dt="2020-03-08T17:26:56.764" v="1286"/>
          <ac:spMkLst>
            <pc:docMk/>
            <pc:sldMk cId="1528072011" sldId="845"/>
            <ac:spMk id="3" creationId="{81384AB4-746D-4E8B-B65B-A928C4692744}"/>
          </ac:spMkLst>
        </pc:spChg>
        <pc:spChg chg="del">
          <ac:chgData name="KUKLA Dominique" userId="9bc73662-8f86-4ff9-8f45-590be5e98761" providerId="ADAL" clId="{EEB59268-D0F9-43E7-B47D-BE3F02318091}" dt="2020-03-08T17:26:56.764" v="1286"/>
          <ac:spMkLst>
            <pc:docMk/>
            <pc:sldMk cId="1528072011" sldId="845"/>
            <ac:spMk id="4" creationId="{869F9A03-7138-45E4-910E-FFBF2500DDFF}"/>
          </ac:spMkLst>
        </pc:spChg>
        <pc:spChg chg="mod">
          <ac:chgData name="KUKLA Dominique" userId="9bc73662-8f86-4ff9-8f45-590be5e98761" providerId="ADAL" clId="{EEB59268-D0F9-43E7-B47D-BE3F02318091}" dt="2020-03-08T17:36:30.147" v="1596" actId="26606"/>
          <ac:spMkLst>
            <pc:docMk/>
            <pc:sldMk cId="1528072011" sldId="845"/>
            <ac:spMk id="5" creationId="{E3D8A1A6-3E61-47D0-BA8B-20BB2A8A0C0B}"/>
          </ac:spMkLst>
        </pc:spChg>
        <pc:spChg chg="add del mod">
          <ac:chgData name="KUKLA Dominique" userId="9bc73662-8f86-4ff9-8f45-590be5e98761" providerId="ADAL" clId="{EEB59268-D0F9-43E7-B47D-BE3F02318091}" dt="2020-03-08T17:27:03.030" v="1287"/>
          <ac:spMkLst>
            <pc:docMk/>
            <pc:sldMk cId="1528072011" sldId="845"/>
            <ac:spMk id="6" creationId="{F43C056E-88E7-41CA-9225-9DDF0CCA1021}"/>
          </ac:spMkLst>
        </pc:spChg>
        <pc:spChg chg="add del mod">
          <ac:chgData name="KUKLA Dominique" userId="9bc73662-8f86-4ff9-8f45-590be5e98761" providerId="ADAL" clId="{EEB59268-D0F9-43E7-B47D-BE3F02318091}" dt="2020-03-08T17:27:20.488" v="1291"/>
          <ac:spMkLst>
            <pc:docMk/>
            <pc:sldMk cId="1528072011" sldId="845"/>
            <ac:spMk id="7" creationId="{E32B8E02-0B14-45CC-9EB6-901F32A7CDD1}"/>
          </ac:spMkLst>
        </pc:spChg>
        <pc:spChg chg="add del mod">
          <ac:chgData name="KUKLA Dominique" userId="9bc73662-8f86-4ff9-8f45-590be5e98761" providerId="ADAL" clId="{EEB59268-D0F9-43E7-B47D-BE3F02318091}" dt="2020-03-08T17:27:20.488" v="1291"/>
          <ac:spMkLst>
            <pc:docMk/>
            <pc:sldMk cId="1528072011" sldId="845"/>
            <ac:spMk id="8" creationId="{24555CF3-2939-4FBF-9879-8FABCB8EB223}"/>
          </ac:spMkLst>
        </pc:spChg>
        <pc:spChg chg="add del">
          <ac:chgData name="KUKLA Dominique" userId="9bc73662-8f86-4ff9-8f45-590be5e98761" providerId="ADAL" clId="{EEB59268-D0F9-43E7-B47D-BE3F02318091}" dt="2020-03-08T17:27:08.145" v="1289"/>
          <ac:spMkLst>
            <pc:docMk/>
            <pc:sldMk cId="1528072011" sldId="845"/>
            <ac:spMk id="9" creationId="{715083F7-F8D3-41D4-B794-07955890F166}"/>
          </ac:spMkLst>
        </pc:spChg>
        <pc:spChg chg="add del mod">
          <ac:chgData name="KUKLA Dominique" userId="9bc73662-8f86-4ff9-8f45-590be5e98761" providerId="ADAL" clId="{EEB59268-D0F9-43E7-B47D-BE3F02318091}" dt="2020-03-08T17:38:52.261" v="1710"/>
          <ac:spMkLst>
            <pc:docMk/>
            <pc:sldMk cId="1528072011" sldId="845"/>
            <ac:spMk id="10" creationId="{C7D39A64-4874-4BAF-AF13-60DE75DDCE66}"/>
          </ac:spMkLst>
        </pc:spChg>
        <pc:spChg chg="add del mod">
          <ac:chgData name="KUKLA Dominique" userId="9bc73662-8f86-4ff9-8f45-590be5e98761" providerId="ADAL" clId="{EEB59268-D0F9-43E7-B47D-BE3F02318091}" dt="2020-03-08T17:38:42.390" v="1709" actId="20577"/>
          <ac:spMkLst>
            <pc:docMk/>
            <pc:sldMk cId="1528072011" sldId="845"/>
            <ac:spMk id="11" creationId="{49A04E0D-14D6-47DB-8ABF-BC23BEC210D1}"/>
          </ac:spMkLst>
        </pc:spChg>
        <pc:spChg chg="add del">
          <ac:chgData name="KUKLA Dominique" userId="9bc73662-8f86-4ff9-8f45-590be5e98761" providerId="ADAL" clId="{EEB59268-D0F9-43E7-B47D-BE3F02318091}" dt="2020-03-08T17:36:16.676" v="1594" actId="26606"/>
          <ac:spMkLst>
            <pc:docMk/>
            <pc:sldMk cId="1528072011" sldId="845"/>
            <ac:spMk id="18" creationId="{DDAC6375-EA24-4C4F-AEB4-352501729617}"/>
          </ac:spMkLst>
        </pc:spChg>
        <pc:spChg chg="add del">
          <ac:chgData name="KUKLA Dominique" userId="9bc73662-8f86-4ff9-8f45-590be5e98761" providerId="ADAL" clId="{EEB59268-D0F9-43E7-B47D-BE3F02318091}" dt="2020-03-08T17:36:30.147" v="1596" actId="26606"/>
          <ac:spMkLst>
            <pc:docMk/>
            <pc:sldMk cId="1528072011" sldId="845"/>
            <ac:spMk id="20" creationId="{35BB62C0-B046-48A9-96B2-A8B6F4348E24}"/>
          </ac:spMkLst>
        </pc:spChg>
        <pc:graphicFrameChg chg="add del">
          <ac:chgData name="KUKLA Dominique" userId="9bc73662-8f86-4ff9-8f45-590be5e98761" providerId="ADAL" clId="{EEB59268-D0F9-43E7-B47D-BE3F02318091}" dt="2020-03-08T17:36:16.676" v="1594" actId="26606"/>
          <ac:graphicFrameMkLst>
            <pc:docMk/>
            <pc:sldMk cId="1528072011" sldId="845"/>
            <ac:graphicFrameMk id="13" creationId="{3D4DAE6F-5759-495C-A2D9-9696A077E845}"/>
          </ac:graphicFrameMkLst>
        </pc:graphicFrameChg>
        <pc:graphicFrameChg chg="add del">
          <ac:chgData name="KUKLA Dominique" userId="9bc73662-8f86-4ff9-8f45-590be5e98761" providerId="ADAL" clId="{EEB59268-D0F9-43E7-B47D-BE3F02318091}" dt="2020-03-08T17:36:30.147" v="1596" actId="26606"/>
          <ac:graphicFrameMkLst>
            <pc:docMk/>
            <pc:sldMk cId="1528072011" sldId="845"/>
            <ac:graphicFrameMk id="21" creationId="{55091EA1-0A61-4642-872C-D6D6C40256D7}"/>
          </ac:graphicFrameMkLst>
        </pc:graphicFrameChg>
      </pc:sldChg>
      <pc:sldChg chg="modSp add">
        <pc:chgData name="KUKLA Dominique" userId="9bc73662-8f86-4ff9-8f45-590be5e98761" providerId="ADAL" clId="{EEB59268-D0F9-43E7-B47D-BE3F02318091}" dt="2020-03-08T18:10:09.862" v="2317" actId="20577"/>
        <pc:sldMkLst>
          <pc:docMk/>
          <pc:sldMk cId="3048770466" sldId="846"/>
        </pc:sldMkLst>
        <pc:spChg chg="mod">
          <ac:chgData name="KUKLA Dominique" userId="9bc73662-8f86-4ff9-8f45-590be5e98761" providerId="ADAL" clId="{EEB59268-D0F9-43E7-B47D-BE3F02318091}" dt="2020-03-08T17:40:30.469" v="1794" actId="20577"/>
          <ac:spMkLst>
            <pc:docMk/>
            <pc:sldMk cId="3048770466" sldId="846"/>
            <ac:spMk id="2" creationId="{BF4630AD-5A83-4C4B-87DB-012E4F9A4DD0}"/>
          </ac:spMkLst>
        </pc:spChg>
        <pc:spChg chg="mod">
          <ac:chgData name="KUKLA Dominique" userId="9bc73662-8f86-4ff9-8f45-590be5e98761" providerId="ADAL" clId="{EEB59268-D0F9-43E7-B47D-BE3F02318091}" dt="2020-03-08T18:10:09.862" v="2317" actId="20577"/>
          <ac:spMkLst>
            <pc:docMk/>
            <pc:sldMk cId="3048770466" sldId="846"/>
            <ac:spMk id="3" creationId="{A032F9CE-8555-4620-96E9-E8D87F9A4ABE}"/>
          </ac:spMkLst>
        </pc:spChg>
      </pc:sldChg>
      <pc:sldMasterChg chg="modSp">
        <pc:chgData name="KUKLA Dominique" userId="9bc73662-8f86-4ff9-8f45-590be5e98761" providerId="ADAL" clId="{EEB59268-D0F9-43E7-B47D-BE3F02318091}" dt="2020-03-08T16:07:46.636" v="517" actId="20577"/>
        <pc:sldMasterMkLst>
          <pc:docMk/>
          <pc:sldMasterMk cId="0" sldId="2147483650"/>
        </pc:sldMasterMkLst>
        <pc:spChg chg="mod">
          <ac:chgData name="KUKLA Dominique" userId="9bc73662-8f86-4ff9-8f45-590be5e98761" providerId="ADAL" clId="{EEB59268-D0F9-43E7-B47D-BE3F02318091}" dt="2020-03-08T16:07:46.636" v="517" actId="20577"/>
          <ac:spMkLst>
            <pc:docMk/>
            <pc:sldMasterMk cId="0" sldId="2147483650"/>
            <ac:spMk id="1030" creationId="{00000000-0000-0000-0000-000000000000}"/>
          </ac:spMkLst>
        </pc:spChg>
      </pc:sldMasterChg>
    </pc:docChg>
  </pc:docChgLst>
  <pc:docChgLst>
    <pc:chgData name="KUKLA Dominique" userId="9bc73662-8f86-4ff9-8f45-590be5e98761" providerId="ADAL" clId="{ABD6F596-13A9-4CDF-B6E1-CA8939AC8335}"/>
    <pc:docChg chg="undo custSel mod addSld delSld modSld delMainMaster">
      <pc:chgData name="KUKLA Dominique" userId="9bc73662-8f86-4ff9-8f45-590be5e98761" providerId="ADAL" clId="{ABD6F596-13A9-4CDF-B6E1-CA8939AC8335}" dt="2020-03-02T07:51:39.280" v="1497" actId="404"/>
      <pc:docMkLst>
        <pc:docMk/>
      </pc:docMkLst>
      <pc:sldChg chg="addSp delSp modSp">
        <pc:chgData name="KUKLA Dominique" userId="9bc73662-8f86-4ff9-8f45-590be5e98761" providerId="ADAL" clId="{ABD6F596-13A9-4CDF-B6E1-CA8939AC8335}" dt="2020-03-01T08:45:06.326" v="128" actId="478"/>
        <pc:sldMkLst>
          <pc:docMk/>
          <pc:sldMk cId="0" sldId="496"/>
        </pc:sldMkLst>
        <pc:spChg chg="mod">
          <ac:chgData name="KUKLA Dominique" userId="9bc73662-8f86-4ff9-8f45-590be5e98761" providerId="ADAL" clId="{ABD6F596-13A9-4CDF-B6E1-CA8939AC8335}" dt="2020-03-01T08:45:00.735" v="126" actId="1076"/>
          <ac:spMkLst>
            <pc:docMk/>
            <pc:sldMk cId="0" sldId="496"/>
            <ac:spMk id="2" creationId="{00000000-0000-0000-0000-000000000000}"/>
          </ac:spMkLst>
        </pc:spChg>
        <pc:spChg chg="add del">
          <ac:chgData name="KUKLA Dominique" userId="9bc73662-8f86-4ff9-8f45-590be5e98761" providerId="ADAL" clId="{ABD6F596-13A9-4CDF-B6E1-CA8939AC8335}" dt="2020-03-01T08:43:42.584" v="108" actId="478"/>
          <ac:spMkLst>
            <pc:docMk/>
            <pc:sldMk cId="0" sldId="496"/>
            <ac:spMk id="14" creationId="{00000000-0000-0000-0000-000000000000}"/>
          </ac:spMkLst>
        </pc:spChg>
        <pc:spChg chg="mod">
          <ac:chgData name="KUKLA Dominique" userId="9bc73662-8f86-4ff9-8f45-590be5e98761" providerId="ADAL" clId="{ABD6F596-13A9-4CDF-B6E1-CA8939AC8335}" dt="2020-03-01T08:45:04.599" v="127" actId="1076"/>
          <ac:spMkLst>
            <pc:docMk/>
            <pc:sldMk cId="0" sldId="496"/>
            <ac:spMk id="15" creationId="{00000000-0000-0000-0000-000000000000}"/>
          </ac:spMkLst>
        </pc:spChg>
        <pc:picChg chg="add del mod">
          <ac:chgData name="KUKLA Dominique" userId="9bc73662-8f86-4ff9-8f45-590be5e98761" providerId="ADAL" clId="{ABD6F596-13A9-4CDF-B6E1-CA8939AC8335}" dt="2020-03-01T08:45:06.326" v="128" actId="478"/>
          <ac:picMkLst>
            <pc:docMk/>
            <pc:sldMk cId="0" sldId="496"/>
            <ac:picMk id="4" creationId="{E9A83E9F-018F-4860-961D-C36ACDDC611E}"/>
          </ac:picMkLst>
        </pc:picChg>
        <pc:picChg chg="add del mod">
          <ac:chgData name="KUKLA Dominique" userId="9bc73662-8f86-4ff9-8f45-590be5e98761" providerId="ADAL" clId="{ABD6F596-13A9-4CDF-B6E1-CA8939AC8335}" dt="2020-03-01T08:20:37.061" v="14" actId="478"/>
          <ac:picMkLst>
            <pc:docMk/>
            <pc:sldMk cId="0" sldId="496"/>
            <ac:picMk id="16" creationId="{57F25F99-BB01-489D-BDCC-64A288750F43}"/>
          </ac:picMkLst>
        </pc:picChg>
        <pc:picChg chg="add mod">
          <ac:chgData name="KUKLA Dominique" userId="9bc73662-8f86-4ff9-8f45-590be5e98761" providerId="ADAL" clId="{ABD6F596-13A9-4CDF-B6E1-CA8939AC8335}" dt="2020-03-01T08:44:28.468" v="119" actId="1076"/>
          <ac:picMkLst>
            <pc:docMk/>
            <pc:sldMk cId="0" sldId="496"/>
            <ac:picMk id="17" creationId="{7104C4CD-4BA2-4D9E-AF94-C40E069E6B4E}"/>
          </ac:picMkLst>
        </pc:picChg>
        <pc:picChg chg="add mod">
          <ac:chgData name="KUKLA Dominique" userId="9bc73662-8f86-4ff9-8f45-590be5e98761" providerId="ADAL" clId="{ABD6F596-13A9-4CDF-B6E1-CA8939AC8335}" dt="2020-03-01T08:44:54.268" v="125" actId="14100"/>
          <ac:picMkLst>
            <pc:docMk/>
            <pc:sldMk cId="0" sldId="496"/>
            <ac:picMk id="19" creationId="{FBF99280-4E4E-408B-A407-20874A8DDF8D}"/>
          </ac:picMkLst>
        </pc:picChg>
        <pc:picChg chg="add del mod">
          <ac:chgData name="KUKLA Dominique" userId="9bc73662-8f86-4ff9-8f45-590be5e98761" providerId="ADAL" clId="{ABD6F596-13A9-4CDF-B6E1-CA8939AC8335}" dt="2020-03-01T08:43:52.388" v="110" actId="478"/>
          <ac:picMkLst>
            <pc:docMk/>
            <pc:sldMk cId="0" sldId="496"/>
            <ac:picMk id="3076" creationId="{00000000-0000-0000-0000-000000000000}"/>
          </ac:picMkLst>
        </pc:picChg>
      </pc:sldChg>
      <pc:sldChg chg="del">
        <pc:chgData name="KUKLA Dominique" userId="9bc73662-8f86-4ff9-8f45-590be5e98761" providerId="ADAL" clId="{ABD6F596-13A9-4CDF-B6E1-CA8939AC8335}" dt="2020-03-01T09:54:21.079" v="1161" actId="2696"/>
        <pc:sldMkLst>
          <pc:docMk/>
          <pc:sldMk cId="0" sldId="504"/>
        </pc:sldMkLst>
      </pc:sldChg>
      <pc:sldChg chg="addSp delSp modSp modAnim">
        <pc:chgData name="KUKLA Dominique" userId="9bc73662-8f86-4ff9-8f45-590be5e98761" providerId="ADAL" clId="{ABD6F596-13A9-4CDF-B6E1-CA8939AC8335}" dt="2020-03-01T09:49:00.642" v="1131" actId="20577"/>
        <pc:sldMkLst>
          <pc:docMk/>
          <pc:sldMk cId="0" sldId="512"/>
        </pc:sldMkLst>
        <pc:spChg chg="mod">
          <ac:chgData name="KUKLA Dominique" userId="9bc73662-8f86-4ff9-8f45-590be5e98761" providerId="ADAL" clId="{ABD6F596-13A9-4CDF-B6E1-CA8939AC8335}" dt="2020-03-01T09:11:56.529" v="727" actId="164"/>
          <ac:spMkLst>
            <pc:docMk/>
            <pc:sldMk cId="0" sldId="512"/>
            <ac:spMk id="20" creationId="{6BC1290B-8851-4D7C-AFDA-A07AD529B2F9}"/>
          </ac:spMkLst>
        </pc:spChg>
        <pc:spChg chg="mod">
          <ac:chgData name="KUKLA Dominique" userId="9bc73662-8f86-4ff9-8f45-590be5e98761" providerId="ADAL" clId="{ABD6F596-13A9-4CDF-B6E1-CA8939AC8335}" dt="2020-03-01T09:48:29.245" v="1112" actId="14100"/>
          <ac:spMkLst>
            <pc:docMk/>
            <pc:sldMk cId="0" sldId="512"/>
            <ac:spMk id="22" creationId="{AEDED4A0-C1CF-496A-811A-CAE9C6CAB18D}"/>
          </ac:spMkLst>
        </pc:spChg>
        <pc:spChg chg="mod">
          <ac:chgData name="KUKLA Dominique" userId="9bc73662-8f86-4ff9-8f45-590be5e98761" providerId="ADAL" clId="{ABD6F596-13A9-4CDF-B6E1-CA8939AC8335}" dt="2020-03-01T09:49:00.642" v="1131" actId="20577"/>
          <ac:spMkLst>
            <pc:docMk/>
            <pc:sldMk cId="0" sldId="512"/>
            <ac:spMk id="23" creationId="{F02440BE-F0C8-4E8F-8ABB-0FF0DA6F1A7F}"/>
          </ac:spMkLst>
        </pc:spChg>
        <pc:spChg chg="mod">
          <ac:chgData name="KUKLA Dominique" userId="9bc73662-8f86-4ff9-8f45-590be5e98761" providerId="ADAL" clId="{ABD6F596-13A9-4CDF-B6E1-CA8939AC8335}" dt="2020-03-01T09:33:16.092" v="870" actId="14100"/>
          <ac:spMkLst>
            <pc:docMk/>
            <pc:sldMk cId="0" sldId="512"/>
            <ac:spMk id="26" creationId="{12D04A11-9F92-45E3-B010-B55DBFF4816C}"/>
          </ac:spMkLst>
        </pc:spChg>
        <pc:spChg chg="mod">
          <ac:chgData name="KUKLA Dominique" userId="9bc73662-8f86-4ff9-8f45-590be5e98761" providerId="ADAL" clId="{ABD6F596-13A9-4CDF-B6E1-CA8939AC8335}" dt="2020-03-01T09:19:35.728" v="867" actId="6549"/>
          <ac:spMkLst>
            <pc:docMk/>
            <pc:sldMk cId="0" sldId="512"/>
            <ac:spMk id="27" creationId="{92A96457-6B1A-4699-A66C-65EDC9710030}"/>
          </ac:spMkLst>
        </pc:spChg>
        <pc:spChg chg="mod">
          <ac:chgData name="KUKLA Dominique" userId="9bc73662-8f86-4ff9-8f45-590be5e98761" providerId="ADAL" clId="{ABD6F596-13A9-4CDF-B6E1-CA8939AC8335}" dt="2020-03-01T09:34:54.859" v="885" actId="20577"/>
          <ac:spMkLst>
            <pc:docMk/>
            <pc:sldMk cId="0" sldId="512"/>
            <ac:spMk id="25603" creationId="{00000000-0000-0000-0000-000000000000}"/>
          </ac:spMkLst>
        </pc:spChg>
        <pc:spChg chg="mod">
          <ac:chgData name="KUKLA Dominique" userId="9bc73662-8f86-4ff9-8f45-590be5e98761" providerId="ADAL" clId="{ABD6F596-13A9-4CDF-B6E1-CA8939AC8335}" dt="2020-03-01T09:33:39.540" v="872" actId="693"/>
          <ac:spMkLst>
            <pc:docMk/>
            <pc:sldMk cId="0" sldId="512"/>
            <ac:spMk id="25618" creationId="{00000000-0000-0000-0000-000000000000}"/>
          </ac:spMkLst>
        </pc:spChg>
        <pc:spChg chg="mod">
          <ac:chgData name="KUKLA Dominique" userId="9bc73662-8f86-4ff9-8f45-590be5e98761" providerId="ADAL" clId="{ABD6F596-13A9-4CDF-B6E1-CA8939AC8335}" dt="2020-03-01T09:13:20.431" v="730" actId="20577"/>
          <ac:spMkLst>
            <pc:docMk/>
            <pc:sldMk cId="0" sldId="512"/>
            <ac:spMk id="25619" creationId="{00000000-0000-0000-0000-000000000000}"/>
          </ac:spMkLst>
        </pc:spChg>
        <pc:spChg chg="mod">
          <ac:chgData name="KUKLA Dominique" userId="9bc73662-8f86-4ff9-8f45-590be5e98761" providerId="ADAL" clId="{ABD6F596-13A9-4CDF-B6E1-CA8939AC8335}" dt="2020-03-01T09:33:49.184" v="873" actId="693"/>
          <ac:spMkLst>
            <pc:docMk/>
            <pc:sldMk cId="0" sldId="512"/>
            <ac:spMk id="25625" creationId="{00000000-0000-0000-0000-000000000000}"/>
          </ac:spMkLst>
        </pc:spChg>
        <pc:spChg chg="mod">
          <ac:chgData name="KUKLA Dominique" userId="9bc73662-8f86-4ff9-8f45-590be5e98761" providerId="ADAL" clId="{ABD6F596-13A9-4CDF-B6E1-CA8939AC8335}" dt="2020-03-01T08:59:55.156" v="589" actId="20577"/>
          <ac:spMkLst>
            <pc:docMk/>
            <pc:sldMk cId="0" sldId="512"/>
            <ac:spMk id="25628" creationId="{00000000-0000-0000-0000-000000000000}"/>
          </ac:spMkLst>
        </pc:spChg>
        <pc:spChg chg="mod">
          <ac:chgData name="KUKLA Dominique" userId="9bc73662-8f86-4ff9-8f45-590be5e98761" providerId="ADAL" clId="{ABD6F596-13A9-4CDF-B6E1-CA8939AC8335}" dt="2020-03-01T09:01:34.031" v="657" actId="20577"/>
          <ac:spMkLst>
            <pc:docMk/>
            <pc:sldMk cId="0" sldId="512"/>
            <ac:spMk id="25629" creationId="{00000000-0000-0000-0000-000000000000}"/>
          </ac:spMkLst>
        </pc:spChg>
        <pc:spChg chg="mod">
          <ac:chgData name="KUKLA Dominique" userId="9bc73662-8f86-4ff9-8f45-590be5e98761" providerId="ADAL" clId="{ABD6F596-13A9-4CDF-B6E1-CA8939AC8335}" dt="2020-03-01T09:14:27.780" v="749" actId="20577"/>
          <ac:spMkLst>
            <pc:docMk/>
            <pc:sldMk cId="0" sldId="512"/>
            <ac:spMk id="793614" creationId="{00000000-0000-0000-0000-000000000000}"/>
          </ac:spMkLst>
        </pc:spChg>
        <pc:spChg chg="del mod">
          <ac:chgData name="KUKLA Dominique" userId="9bc73662-8f86-4ff9-8f45-590be5e98761" providerId="ADAL" clId="{ABD6F596-13A9-4CDF-B6E1-CA8939AC8335}" dt="2020-03-01T09:33:28.676" v="871" actId="478"/>
          <ac:spMkLst>
            <pc:docMk/>
            <pc:sldMk cId="0" sldId="512"/>
            <ac:spMk id="793622" creationId="{00000000-0000-0000-0000-000000000000}"/>
          </ac:spMkLst>
        </pc:spChg>
        <pc:grpChg chg="add mod">
          <ac:chgData name="KUKLA Dominique" userId="9bc73662-8f86-4ff9-8f45-590be5e98761" providerId="ADAL" clId="{ABD6F596-13A9-4CDF-B6E1-CA8939AC8335}" dt="2020-03-01T09:47:39.894" v="1108" actId="1076"/>
          <ac:grpSpMkLst>
            <pc:docMk/>
            <pc:sldMk cId="0" sldId="512"/>
            <ac:grpSpMk id="2" creationId="{8B3A4398-ED68-43B1-A072-49C991AF4C24}"/>
          </ac:grpSpMkLst>
        </pc:grpChg>
        <pc:grpChg chg="mod">
          <ac:chgData name="KUKLA Dominique" userId="9bc73662-8f86-4ff9-8f45-590be5e98761" providerId="ADAL" clId="{ABD6F596-13A9-4CDF-B6E1-CA8939AC8335}" dt="2020-03-01T09:47:39.894" v="1108" actId="1076"/>
          <ac:grpSpMkLst>
            <pc:docMk/>
            <pc:sldMk cId="0" sldId="512"/>
            <ac:grpSpMk id="3" creationId="{93B9AF65-BF03-4B6B-9274-D14562DB821D}"/>
          </ac:grpSpMkLst>
        </pc:grpChg>
        <pc:grpChg chg="mod">
          <ac:chgData name="KUKLA Dominique" userId="9bc73662-8f86-4ff9-8f45-590be5e98761" providerId="ADAL" clId="{ABD6F596-13A9-4CDF-B6E1-CA8939AC8335}" dt="2020-03-01T09:47:39.894" v="1108" actId="1076"/>
          <ac:grpSpMkLst>
            <pc:docMk/>
            <pc:sldMk cId="0" sldId="512"/>
            <ac:grpSpMk id="4" creationId="{5F8D1C2B-DE4B-4EDB-80D3-74909F8ED729}"/>
          </ac:grpSpMkLst>
        </pc:grpChg>
        <pc:grpChg chg="mod">
          <ac:chgData name="KUKLA Dominique" userId="9bc73662-8f86-4ff9-8f45-590be5e98761" providerId="ADAL" clId="{ABD6F596-13A9-4CDF-B6E1-CA8939AC8335}" dt="2020-03-01T09:47:39.894" v="1108" actId="1076"/>
          <ac:grpSpMkLst>
            <pc:docMk/>
            <pc:sldMk cId="0" sldId="512"/>
            <ac:grpSpMk id="5" creationId="{4A6FECC1-7B02-4754-8FC2-8487BDFA23F0}"/>
          </ac:grpSpMkLst>
        </pc:grpChg>
        <pc:grpChg chg="mod">
          <ac:chgData name="KUKLA Dominique" userId="9bc73662-8f86-4ff9-8f45-590be5e98761" providerId="ADAL" clId="{ABD6F596-13A9-4CDF-B6E1-CA8939AC8335}" dt="2020-03-01T09:47:39.894" v="1108" actId="1076"/>
          <ac:grpSpMkLst>
            <pc:docMk/>
            <pc:sldMk cId="0" sldId="512"/>
            <ac:grpSpMk id="9" creationId="{97B94C92-AFAC-4471-A93D-7889C3A55BD5}"/>
          </ac:grpSpMkLst>
        </pc:grpChg>
        <pc:grpChg chg="add mod">
          <ac:chgData name="KUKLA Dominique" userId="9bc73662-8f86-4ff9-8f45-590be5e98761" providerId="ADAL" clId="{ABD6F596-13A9-4CDF-B6E1-CA8939AC8335}" dt="2020-03-01T09:48:47.217" v="1113" actId="12788"/>
          <ac:grpSpMkLst>
            <pc:docMk/>
            <pc:sldMk cId="0" sldId="512"/>
            <ac:grpSpMk id="21" creationId="{1A39DB77-85F3-4775-BA6D-75FE26831195}"/>
          </ac:grpSpMkLst>
        </pc:grpChg>
        <pc:grpChg chg="add mod">
          <ac:chgData name="KUKLA Dominique" userId="9bc73662-8f86-4ff9-8f45-590be5e98761" providerId="ADAL" clId="{ABD6F596-13A9-4CDF-B6E1-CA8939AC8335}" dt="2020-03-01T09:48:47.217" v="1113" actId="12788"/>
          <ac:grpSpMkLst>
            <pc:docMk/>
            <pc:sldMk cId="0" sldId="512"/>
            <ac:grpSpMk id="25" creationId="{ADB509E5-A301-4FA5-AB1F-5F0701B26924}"/>
          </ac:grpSpMkLst>
        </pc:grpChg>
        <pc:cxnChg chg="add mod">
          <ac:chgData name="KUKLA Dominique" userId="9bc73662-8f86-4ff9-8f45-590be5e98761" providerId="ADAL" clId="{ABD6F596-13A9-4CDF-B6E1-CA8939AC8335}" dt="2020-03-01T09:48:47.217" v="1113" actId="12788"/>
          <ac:cxnSpMkLst>
            <pc:docMk/>
            <pc:sldMk cId="0" sldId="512"/>
            <ac:cxnSpMk id="28" creationId="{4A793CDD-BC94-4BBD-A278-710F9F4CC640}"/>
          </ac:cxnSpMkLst>
        </pc:cxnChg>
        <pc:cxnChg chg="mod">
          <ac:chgData name="KUKLA Dominique" userId="9bc73662-8f86-4ff9-8f45-590be5e98761" providerId="ADAL" clId="{ABD6F596-13A9-4CDF-B6E1-CA8939AC8335}" dt="2020-03-01T09:47:39.894" v="1108" actId="1076"/>
          <ac:cxnSpMkLst>
            <pc:docMk/>
            <pc:sldMk cId="0" sldId="512"/>
            <ac:cxnSpMk id="25615" creationId="{00000000-0000-0000-0000-000000000000}"/>
          </ac:cxnSpMkLst>
        </pc:cxnChg>
        <pc:cxnChg chg="mod">
          <ac:chgData name="KUKLA Dominique" userId="9bc73662-8f86-4ff9-8f45-590be5e98761" providerId="ADAL" clId="{ABD6F596-13A9-4CDF-B6E1-CA8939AC8335}" dt="2020-03-01T09:47:39.894" v="1108" actId="1076"/>
          <ac:cxnSpMkLst>
            <pc:docMk/>
            <pc:sldMk cId="0" sldId="512"/>
            <ac:cxnSpMk id="25616" creationId="{00000000-0000-0000-0000-000000000000}"/>
          </ac:cxnSpMkLst>
        </pc:cxnChg>
        <pc:cxnChg chg="mod">
          <ac:chgData name="KUKLA Dominique" userId="9bc73662-8f86-4ff9-8f45-590be5e98761" providerId="ADAL" clId="{ABD6F596-13A9-4CDF-B6E1-CA8939AC8335}" dt="2020-03-01T09:47:39.894" v="1108" actId="1076"/>
          <ac:cxnSpMkLst>
            <pc:docMk/>
            <pc:sldMk cId="0" sldId="512"/>
            <ac:cxnSpMk id="25621" creationId="{00000000-0000-0000-0000-000000000000}"/>
          </ac:cxnSpMkLst>
        </pc:cxnChg>
      </pc:sldChg>
      <pc:sldChg chg="del">
        <pc:chgData name="KUKLA Dominique" userId="9bc73662-8f86-4ff9-8f45-590be5e98761" providerId="ADAL" clId="{ABD6F596-13A9-4CDF-B6E1-CA8939AC8335}" dt="2020-03-01T09:50:37.207" v="1132" actId="2696"/>
        <pc:sldMkLst>
          <pc:docMk/>
          <pc:sldMk cId="0" sldId="614"/>
        </pc:sldMkLst>
      </pc:sldChg>
      <pc:sldChg chg="del">
        <pc:chgData name="KUKLA Dominique" userId="9bc73662-8f86-4ff9-8f45-590be5e98761" providerId="ADAL" clId="{ABD6F596-13A9-4CDF-B6E1-CA8939AC8335}" dt="2020-03-01T09:50:46.011" v="1153" actId="2696"/>
        <pc:sldMkLst>
          <pc:docMk/>
          <pc:sldMk cId="0" sldId="616"/>
        </pc:sldMkLst>
      </pc:sldChg>
      <pc:sldChg chg="del">
        <pc:chgData name="KUKLA Dominique" userId="9bc73662-8f86-4ff9-8f45-590be5e98761" providerId="ADAL" clId="{ABD6F596-13A9-4CDF-B6E1-CA8939AC8335}" dt="2020-03-01T09:54:16.134" v="1160" actId="2696"/>
        <pc:sldMkLst>
          <pc:docMk/>
          <pc:sldMk cId="0" sldId="644"/>
        </pc:sldMkLst>
      </pc:sldChg>
      <pc:sldChg chg="del">
        <pc:chgData name="KUKLA Dominique" userId="9bc73662-8f86-4ff9-8f45-590be5e98761" providerId="ADAL" clId="{ABD6F596-13A9-4CDF-B6E1-CA8939AC8335}" dt="2020-03-01T09:50:44.054" v="1136" actId="2696"/>
        <pc:sldMkLst>
          <pc:docMk/>
          <pc:sldMk cId="0" sldId="737"/>
        </pc:sldMkLst>
      </pc:sldChg>
      <pc:sldChg chg="del">
        <pc:chgData name="KUKLA Dominique" userId="9bc73662-8f86-4ff9-8f45-590be5e98761" providerId="ADAL" clId="{ABD6F596-13A9-4CDF-B6E1-CA8939AC8335}" dt="2020-03-01T09:44:13.722" v="1083" actId="2696"/>
        <pc:sldMkLst>
          <pc:docMk/>
          <pc:sldMk cId="0" sldId="743"/>
        </pc:sldMkLst>
      </pc:sldChg>
      <pc:sldChg chg="del">
        <pc:chgData name="KUKLA Dominique" userId="9bc73662-8f86-4ff9-8f45-590be5e98761" providerId="ADAL" clId="{ABD6F596-13A9-4CDF-B6E1-CA8939AC8335}" dt="2020-03-01T09:58:40.241" v="1175" actId="2696"/>
        <pc:sldMkLst>
          <pc:docMk/>
          <pc:sldMk cId="2039716975" sldId="749"/>
        </pc:sldMkLst>
      </pc:sldChg>
      <pc:sldChg chg="del">
        <pc:chgData name="KUKLA Dominique" userId="9bc73662-8f86-4ff9-8f45-590be5e98761" providerId="ADAL" clId="{ABD6F596-13A9-4CDF-B6E1-CA8939AC8335}" dt="2020-03-01T09:50:43.963" v="1133" actId="2696"/>
        <pc:sldMkLst>
          <pc:docMk/>
          <pc:sldMk cId="1342804564" sldId="751"/>
        </pc:sldMkLst>
      </pc:sldChg>
      <pc:sldChg chg="del">
        <pc:chgData name="KUKLA Dominique" userId="9bc73662-8f86-4ff9-8f45-590be5e98761" providerId="ADAL" clId="{ABD6F596-13A9-4CDF-B6E1-CA8939AC8335}" dt="2020-03-01T09:54:14.231" v="1158" actId="2696"/>
        <pc:sldMkLst>
          <pc:docMk/>
          <pc:sldMk cId="2458799170" sldId="752"/>
        </pc:sldMkLst>
      </pc:sldChg>
      <pc:sldChg chg="modSp">
        <pc:chgData name="KUKLA Dominique" userId="9bc73662-8f86-4ff9-8f45-590be5e98761" providerId="ADAL" clId="{ABD6F596-13A9-4CDF-B6E1-CA8939AC8335}" dt="2020-03-01T09:55:16.362" v="1173" actId="14100"/>
        <pc:sldMkLst>
          <pc:docMk/>
          <pc:sldMk cId="3069671125" sldId="755"/>
        </pc:sldMkLst>
        <pc:spChg chg="mod">
          <ac:chgData name="KUKLA Dominique" userId="9bc73662-8f86-4ff9-8f45-590be5e98761" providerId="ADAL" clId="{ABD6F596-13A9-4CDF-B6E1-CA8939AC8335}" dt="2020-03-01T09:55:16.362" v="1173" actId="14100"/>
          <ac:spMkLst>
            <pc:docMk/>
            <pc:sldMk cId="3069671125" sldId="755"/>
            <ac:spMk id="6" creationId="{00000000-0000-0000-0000-000000000000}"/>
          </ac:spMkLst>
        </pc:spChg>
      </pc:sldChg>
      <pc:sldChg chg="del">
        <pc:chgData name="KUKLA Dominique" userId="9bc73662-8f86-4ff9-8f45-590be5e98761" providerId="ADAL" clId="{ABD6F596-13A9-4CDF-B6E1-CA8939AC8335}" dt="2020-03-01T09:50:44.071" v="1137" actId="2696"/>
        <pc:sldMkLst>
          <pc:docMk/>
          <pc:sldMk cId="2002419981" sldId="758"/>
        </pc:sldMkLst>
      </pc:sldChg>
      <pc:sldChg chg="del">
        <pc:chgData name="KUKLA Dominique" userId="9bc73662-8f86-4ff9-8f45-590be5e98761" providerId="ADAL" clId="{ABD6F596-13A9-4CDF-B6E1-CA8939AC8335}" dt="2020-03-01T09:54:12.129" v="1157" actId="2696"/>
        <pc:sldMkLst>
          <pc:docMk/>
          <pc:sldMk cId="3069671125" sldId="785"/>
        </pc:sldMkLst>
      </pc:sldChg>
      <pc:sldChg chg="modSp modAnim">
        <pc:chgData name="KUKLA Dominique" userId="9bc73662-8f86-4ff9-8f45-590be5e98761" providerId="ADAL" clId="{ABD6F596-13A9-4CDF-B6E1-CA8939AC8335}" dt="2020-03-01T08:47:13.915" v="239" actId="20577"/>
        <pc:sldMkLst>
          <pc:docMk/>
          <pc:sldMk cId="0" sldId="798"/>
        </pc:sldMkLst>
        <pc:spChg chg="mod">
          <ac:chgData name="KUKLA Dominique" userId="9bc73662-8f86-4ff9-8f45-590be5e98761" providerId="ADAL" clId="{ABD6F596-13A9-4CDF-B6E1-CA8939AC8335}" dt="2020-03-01T08:45:52.813" v="148" actId="20577"/>
          <ac:spMkLst>
            <pc:docMk/>
            <pc:sldMk cId="0" sldId="798"/>
            <ac:spMk id="11266" creationId="{00000000-0000-0000-0000-000000000000}"/>
          </ac:spMkLst>
        </pc:spChg>
        <pc:spChg chg="mod">
          <ac:chgData name="KUKLA Dominique" userId="9bc73662-8f86-4ff9-8f45-590be5e98761" providerId="ADAL" clId="{ABD6F596-13A9-4CDF-B6E1-CA8939AC8335}" dt="2020-03-01T08:47:13.915" v="239" actId="20577"/>
          <ac:spMkLst>
            <pc:docMk/>
            <pc:sldMk cId="0" sldId="798"/>
            <ac:spMk id="11267" creationId="{00000000-0000-0000-0000-000000000000}"/>
          </ac:spMkLst>
        </pc:spChg>
      </pc:sldChg>
      <pc:sldChg chg="del">
        <pc:chgData name="KUKLA Dominique" userId="9bc73662-8f86-4ff9-8f45-590be5e98761" providerId="ADAL" clId="{ABD6F596-13A9-4CDF-B6E1-CA8939AC8335}" dt="2020-03-01T09:39:50.904" v="1082" actId="2696"/>
        <pc:sldMkLst>
          <pc:docMk/>
          <pc:sldMk cId="3919626923" sldId="807"/>
        </pc:sldMkLst>
      </pc:sldChg>
      <pc:sldChg chg="del">
        <pc:chgData name="KUKLA Dominique" userId="9bc73662-8f86-4ff9-8f45-590be5e98761" providerId="ADAL" clId="{ABD6F596-13A9-4CDF-B6E1-CA8939AC8335}" dt="2020-03-01T09:39:38.798" v="1080" actId="2696"/>
        <pc:sldMkLst>
          <pc:docMk/>
          <pc:sldMk cId="3380261886" sldId="808"/>
        </pc:sldMkLst>
      </pc:sldChg>
      <pc:sldChg chg="del">
        <pc:chgData name="KUKLA Dominique" userId="9bc73662-8f86-4ff9-8f45-590be5e98761" providerId="ADAL" clId="{ABD6F596-13A9-4CDF-B6E1-CA8939AC8335}" dt="2020-03-01T09:36:03.270" v="970" actId="2696"/>
        <pc:sldMkLst>
          <pc:docMk/>
          <pc:sldMk cId="307154799" sldId="816"/>
        </pc:sldMkLst>
      </pc:sldChg>
      <pc:sldChg chg="del">
        <pc:chgData name="KUKLA Dominique" userId="9bc73662-8f86-4ff9-8f45-590be5e98761" providerId="ADAL" clId="{ABD6F596-13A9-4CDF-B6E1-CA8939AC8335}" dt="2020-03-01T09:39:42.278" v="1081" actId="2696"/>
        <pc:sldMkLst>
          <pc:docMk/>
          <pc:sldMk cId="1292367623" sldId="817"/>
        </pc:sldMkLst>
      </pc:sldChg>
      <pc:sldChg chg="addSp delSp modSp mod modClrScheme chgLayout">
        <pc:chgData name="KUKLA Dominique" userId="9bc73662-8f86-4ff9-8f45-590be5e98761" providerId="ADAL" clId="{ABD6F596-13A9-4CDF-B6E1-CA8939AC8335}" dt="2020-03-01T10:49:47.166" v="1304" actId="1076"/>
        <pc:sldMkLst>
          <pc:docMk/>
          <pc:sldMk cId="1034770293" sldId="818"/>
        </pc:sldMkLst>
        <pc:spChg chg="mod">
          <ac:chgData name="KUKLA Dominique" userId="9bc73662-8f86-4ff9-8f45-590be5e98761" providerId="ADAL" clId="{ABD6F596-13A9-4CDF-B6E1-CA8939AC8335}" dt="2020-03-01T10:48:39.736" v="1294" actId="26606"/>
          <ac:spMkLst>
            <pc:docMk/>
            <pc:sldMk cId="1034770293" sldId="818"/>
            <ac:spMk id="2" creationId="{A855BB87-2140-470D-8D3B-181C43F339AC}"/>
          </ac:spMkLst>
        </pc:spChg>
        <pc:spChg chg="mod ord">
          <ac:chgData name="KUKLA Dominique" userId="9bc73662-8f86-4ff9-8f45-590be5e98761" providerId="ADAL" clId="{ABD6F596-13A9-4CDF-B6E1-CA8939AC8335}" dt="2020-03-01T10:48:39.736" v="1294" actId="26606"/>
          <ac:spMkLst>
            <pc:docMk/>
            <pc:sldMk cId="1034770293" sldId="818"/>
            <ac:spMk id="3" creationId="{BA4CAFFC-CC05-47F2-8F4E-C70417F7CDC2}"/>
          </ac:spMkLst>
        </pc:spChg>
        <pc:spChg chg="mod">
          <ac:chgData name="KUKLA Dominique" userId="9bc73662-8f86-4ff9-8f45-590be5e98761" providerId="ADAL" clId="{ABD6F596-13A9-4CDF-B6E1-CA8939AC8335}" dt="2020-03-01T10:48:39.706" v="1293" actId="26606"/>
          <ac:spMkLst>
            <pc:docMk/>
            <pc:sldMk cId="1034770293" sldId="818"/>
            <ac:spMk id="4" creationId="{0E9880CD-DF56-4121-B9A8-930FB5A02695}"/>
          </ac:spMkLst>
        </pc:spChg>
        <pc:spChg chg="add del">
          <ac:chgData name="KUKLA Dominique" userId="9bc73662-8f86-4ff9-8f45-590be5e98761" providerId="ADAL" clId="{ABD6F596-13A9-4CDF-B6E1-CA8939AC8335}" dt="2020-03-01T10:49:21.822" v="1298" actId="478"/>
          <ac:spMkLst>
            <pc:docMk/>
            <pc:sldMk cId="1034770293" sldId="818"/>
            <ac:spMk id="10" creationId="{8C1D73AF-6618-437C-88E6-567C618BF1A0}"/>
          </ac:spMkLst>
        </pc:spChg>
        <pc:picChg chg="add mod">
          <ac:chgData name="KUKLA Dominique" userId="9bc73662-8f86-4ff9-8f45-590be5e98761" providerId="ADAL" clId="{ABD6F596-13A9-4CDF-B6E1-CA8939AC8335}" dt="2020-03-01T10:49:47.166" v="1304" actId="1076"/>
          <ac:picMkLst>
            <pc:docMk/>
            <pc:sldMk cId="1034770293" sldId="818"/>
            <ac:picMk id="5" creationId="{68F1FEDB-87A2-4D41-B008-4CC6199AC988}"/>
          </ac:picMkLst>
        </pc:picChg>
        <pc:picChg chg="del">
          <ac:chgData name="KUKLA Dominique" userId="9bc73662-8f86-4ff9-8f45-590be5e98761" providerId="ADAL" clId="{ABD6F596-13A9-4CDF-B6E1-CA8939AC8335}" dt="2020-03-01T10:48:20.883" v="1290" actId="478"/>
          <ac:picMkLst>
            <pc:docMk/>
            <pc:sldMk cId="1034770293" sldId="818"/>
            <ac:picMk id="1026" creationId="{1A52C6FF-A75F-47CD-AE78-608D0366A500}"/>
          </ac:picMkLst>
        </pc:picChg>
        <pc:picChg chg="add del">
          <ac:chgData name="KUKLA Dominique" userId="9bc73662-8f86-4ff9-8f45-590be5e98761" providerId="ADAL" clId="{ABD6F596-13A9-4CDF-B6E1-CA8939AC8335}" dt="2020-03-01T10:49:13.881" v="1296"/>
          <ac:picMkLst>
            <pc:docMk/>
            <pc:sldMk cId="1034770293" sldId="818"/>
            <ac:picMk id="1028" creationId="{60AB8342-31F6-4504-A479-4A8976BDB65A}"/>
          </ac:picMkLst>
        </pc:picChg>
        <pc:picChg chg="add mod">
          <ac:chgData name="KUKLA Dominique" userId="9bc73662-8f86-4ff9-8f45-590be5e98761" providerId="ADAL" clId="{ABD6F596-13A9-4CDF-B6E1-CA8939AC8335}" dt="2020-03-01T10:49:42.487" v="1303" actId="1076"/>
          <ac:picMkLst>
            <pc:docMk/>
            <pc:sldMk cId="1034770293" sldId="818"/>
            <ac:picMk id="1030" creationId="{098406B4-EA3A-472B-A974-DDBFF64A9A96}"/>
          </ac:picMkLst>
        </pc:picChg>
      </pc:sldChg>
      <pc:sldChg chg="del">
        <pc:chgData name="KUKLA Dominique" userId="9bc73662-8f86-4ff9-8f45-590be5e98761" providerId="ADAL" clId="{ABD6F596-13A9-4CDF-B6E1-CA8939AC8335}" dt="2020-03-01T08:46:53.825" v="212" actId="2696"/>
        <pc:sldMkLst>
          <pc:docMk/>
          <pc:sldMk cId="3341434364" sldId="821"/>
        </pc:sldMkLst>
      </pc:sldChg>
      <pc:sldChg chg="del">
        <pc:chgData name="KUKLA Dominique" userId="9bc73662-8f86-4ff9-8f45-590be5e98761" providerId="ADAL" clId="{ABD6F596-13A9-4CDF-B6E1-CA8939AC8335}" dt="2020-03-01T10:01:46.844" v="1202" actId="2696"/>
        <pc:sldMkLst>
          <pc:docMk/>
          <pc:sldMk cId="123784152" sldId="822"/>
        </pc:sldMkLst>
      </pc:sldChg>
      <pc:sldChg chg="del">
        <pc:chgData name="KUKLA Dominique" userId="9bc73662-8f86-4ff9-8f45-590be5e98761" providerId="ADAL" clId="{ABD6F596-13A9-4CDF-B6E1-CA8939AC8335}" dt="2020-03-01T09:59:02.192" v="1177" actId="2696"/>
        <pc:sldMkLst>
          <pc:docMk/>
          <pc:sldMk cId="2273091793" sldId="823"/>
        </pc:sldMkLst>
      </pc:sldChg>
      <pc:sldChg chg="del">
        <pc:chgData name="KUKLA Dominique" userId="9bc73662-8f86-4ff9-8f45-590be5e98761" providerId="ADAL" clId="{ABD6F596-13A9-4CDF-B6E1-CA8939AC8335}" dt="2020-03-01T09:58:58.196" v="1176" actId="2696"/>
        <pc:sldMkLst>
          <pc:docMk/>
          <pc:sldMk cId="3888869101" sldId="824"/>
        </pc:sldMkLst>
      </pc:sldChg>
      <pc:sldChg chg="del">
        <pc:chgData name="KUKLA Dominique" userId="9bc73662-8f86-4ff9-8f45-590be5e98761" providerId="ADAL" clId="{ABD6F596-13A9-4CDF-B6E1-CA8939AC8335}" dt="2020-03-01T09:53:42.766" v="1156" actId="2696"/>
        <pc:sldMkLst>
          <pc:docMk/>
          <pc:sldMk cId="4217667925" sldId="825"/>
        </pc:sldMkLst>
      </pc:sldChg>
      <pc:sldChg chg="del">
        <pc:chgData name="KUKLA Dominique" userId="9bc73662-8f86-4ff9-8f45-590be5e98761" providerId="ADAL" clId="{ABD6F596-13A9-4CDF-B6E1-CA8939AC8335}" dt="2020-03-01T09:54:15.012" v="1159" actId="2696"/>
        <pc:sldMkLst>
          <pc:docMk/>
          <pc:sldMk cId="2158536649" sldId="826"/>
        </pc:sldMkLst>
      </pc:sldChg>
      <pc:sldChg chg="del">
        <pc:chgData name="KUKLA Dominique" userId="9bc73662-8f86-4ff9-8f45-590be5e98761" providerId="ADAL" clId="{ABD6F596-13A9-4CDF-B6E1-CA8939AC8335}" dt="2020-03-01T09:58:36.832" v="1174" actId="2696"/>
        <pc:sldMkLst>
          <pc:docMk/>
          <pc:sldMk cId="3311170653" sldId="827"/>
        </pc:sldMkLst>
      </pc:sldChg>
      <pc:sldChg chg="del">
        <pc:chgData name="KUKLA Dominique" userId="9bc73662-8f86-4ff9-8f45-590be5e98761" providerId="ADAL" clId="{ABD6F596-13A9-4CDF-B6E1-CA8939AC8335}" dt="2020-03-01T09:53:16.357" v="1155" actId="2696"/>
        <pc:sldMkLst>
          <pc:docMk/>
          <pc:sldMk cId="634102304" sldId="828"/>
        </pc:sldMkLst>
      </pc:sldChg>
      <pc:sldChg chg="del">
        <pc:chgData name="KUKLA Dominique" userId="9bc73662-8f86-4ff9-8f45-590be5e98761" providerId="ADAL" clId="{ABD6F596-13A9-4CDF-B6E1-CA8939AC8335}" dt="2020-03-01T10:50:12.583" v="1305" actId="2696"/>
        <pc:sldMkLst>
          <pc:docMk/>
          <pc:sldMk cId="79316228" sldId="829"/>
        </pc:sldMkLst>
      </pc:sldChg>
      <pc:sldChg chg="del">
        <pc:chgData name="KUKLA Dominique" userId="9bc73662-8f86-4ff9-8f45-590be5e98761" providerId="ADAL" clId="{ABD6F596-13A9-4CDF-B6E1-CA8939AC8335}" dt="2020-03-01T17:40:52.206" v="1365" actId="2696"/>
        <pc:sldMkLst>
          <pc:docMk/>
          <pc:sldMk cId="3595994638" sldId="830"/>
        </pc:sldMkLst>
      </pc:sldChg>
      <pc:sldChg chg="del">
        <pc:chgData name="KUKLA Dominique" userId="9bc73662-8f86-4ff9-8f45-590be5e98761" providerId="ADAL" clId="{ABD6F596-13A9-4CDF-B6E1-CA8939AC8335}" dt="2020-03-01T09:53:16.346" v="1154" actId="2696"/>
        <pc:sldMkLst>
          <pc:docMk/>
          <pc:sldMk cId="3173820239" sldId="831"/>
        </pc:sldMkLst>
      </pc:sldChg>
      <pc:sldChg chg="del">
        <pc:chgData name="KUKLA Dominique" userId="9bc73662-8f86-4ff9-8f45-590be5e98761" providerId="ADAL" clId="{ABD6F596-13A9-4CDF-B6E1-CA8939AC8335}" dt="2020-03-01T17:40:11.090" v="1364" actId="2696"/>
        <pc:sldMkLst>
          <pc:docMk/>
          <pc:sldMk cId="2173274983" sldId="833"/>
        </pc:sldMkLst>
      </pc:sldChg>
      <pc:sldChg chg="del">
        <pc:chgData name="KUKLA Dominique" userId="9bc73662-8f86-4ff9-8f45-590be5e98761" providerId="ADAL" clId="{ABD6F596-13A9-4CDF-B6E1-CA8939AC8335}" dt="2020-03-01T09:50:43.989" v="1134" actId="2696"/>
        <pc:sldMkLst>
          <pc:docMk/>
          <pc:sldMk cId="4065864749" sldId="834"/>
        </pc:sldMkLst>
      </pc:sldChg>
      <pc:sldChg chg="del">
        <pc:chgData name="KUKLA Dominique" userId="9bc73662-8f86-4ff9-8f45-590be5e98761" providerId="ADAL" clId="{ABD6F596-13A9-4CDF-B6E1-CA8939AC8335}" dt="2020-03-01T09:50:44.013" v="1135" actId="2696"/>
        <pc:sldMkLst>
          <pc:docMk/>
          <pc:sldMk cId="0" sldId="835"/>
        </pc:sldMkLst>
      </pc:sldChg>
      <pc:sldChg chg="modSp add">
        <pc:chgData name="KUKLA Dominique" userId="9bc73662-8f86-4ff9-8f45-590be5e98761" providerId="ADAL" clId="{ABD6F596-13A9-4CDF-B6E1-CA8939AC8335}" dt="2020-03-01T08:48:32.213" v="274" actId="20577"/>
        <pc:sldMkLst>
          <pc:docMk/>
          <pc:sldMk cId="941296110" sldId="836"/>
        </pc:sldMkLst>
        <pc:spChg chg="mod">
          <ac:chgData name="KUKLA Dominique" userId="9bc73662-8f86-4ff9-8f45-590be5e98761" providerId="ADAL" clId="{ABD6F596-13A9-4CDF-B6E1-CA8939AC8335}" dt="2020-03-01T08:48:32.213" v="274" actId="20577"/>
          <ac:spMkLst>
            <pc:docMk/>
            <pc:sldMk cId="941296110" sldId="836"/>
            <ac:spMk id="2" creationId="{6764F84C-9B79-467E-A29D-2FB705DE6A7E}"/>
          </ac:spMkLst>
        </pc:spChg>
        <pc:spChg chg="mod">
          <ac:chgData name="KUKLA Dominique" userId="9bc73662-8f86-4ff9-8f45-590be5e98761" providerId="ADAL" clId="{ABD6F596-13A9-4CDF-B6E1-CA8939AC8335}" dt="2020-03-01T08:48:17.483" v="253" actId="20577"/>
          <ac:spMkLst>
            <pc:docMk/>
            <pc:sldMk cId="941296110" sldId="836"/>
            <ac:spMk id="3" creationId="{B83EB375-BC73-43C6-84AA-A7E3AFA6254A}"/>
          </ac:spMkLst>
        </pc:spChg>
      </pc:sldChg>
      <pc:sldChg chg="addSp delSp modSp add">
        <pc:chgData name="KUKLA Dominique" userId="9bc73662-8f86-4ff9-8f45-590be5e98761" providerId="ADAL" clId="{ABD6F596-13A9-4CDF-B6E1-CA8939AC8335}" dt="2020-03-02T07:51:39.280" v="1497" actId="404"/>
        <pc:sldMkLst>
          <pc:docMk/>
          <pc:sldMk cId="3216757693" sldId="837"/>
        </pc:sldMkLst>
        <pc:spChg chg="mod">
          <ac:chgData name="KUKLA Dominique" userId="9bc73662-8f86-4ff9-8f45-590be5e98761" providerId="ADAL" clId="{ABD6F596-13A9-4CDF-B6E1-CA8939AC8335}" dt="2020-03-01T09:47:32" v="1107" actId="20577"/>
          <ac:spMkLst>
            <pc:docMk/>
            <pc:sldMk cId="3216757693" sldId="837"/>
            <ac:spMk id="2" creationId="{7B682811-3D4C-4D6D-8AA6-22C268929391}"/>
          </ac:spMkLst>
        </pc:spChg>
        <pc:spChg chg="del">
          <ac:chgData name="KUKLA Dominique" userId="9bc73662-8f86-4ff9-8f45-590be5e98761" providerId="ADAL" clId="{ABD6F596-13A9-4CDF-B6E1-CA8939AC8335}" dt="2020-03-01T08:49:29.897" v="277" actId="3680"/>
          <ac:spMkLst>
            <pc:docMk/>
            <pc:sldMk cId="3216757693" sldId="837"/>
            <ac:spMk id="3" creationId="{8E323EB5-A617-4D34-8050-001707C07749}"/>
          </ac:spMkLst>
        </pc:spChg>
        <pc:spChg chg="add mod">
          <ac:chgData name="KUKLA Dominique" userId="9bc73662-8f86-4ff9-8f45-590be5e98761" providerId="ADAL" clId="{ABD6F596-13A9-4CDF-B6E1-CA8939AC8335}" dt="2020-03-02T07:51:39.280" v="1497" actId="404"/>
          <ac:spMkLst>
            <pc:docMk/>
            <pc:sldMk cId="3216757693" sldId="837"/>
            <ac:spMk id="7" creationId="{4D919518-2045-4C90-B46E-DA20E01D43B3}"/>
          </ac:spMkLst>
        </pc:spChg>
        <pc:graphicFrameChg chg="add mod ord modGraphic">
          <ac:chgData name="KUKLA Dominique" userId="9bc73662-8f86-4ff9-8f45-590be5e98761" providerId="ADAL" clId="{ABD6F596-13A9-4CDF-B6E1-CA8939AC8335}" dt="2020-03-02T07:49:08.700" v="1386" actId="20577"/>
          <ac:graphicFrameMkLst>
            <pc:docMk/>
            <pc:sldMk cId="3216757693" sldId="837"/>
            <ac:graphicFrameMk id="5" creationId="{6F86B0A6-2C49-4EAC-9D76-C93A5D74999B}"/>
          </ac:graphicFrameMkLst>
        </pc:graphicFrameChg>
      </pc:sldChg>
      <pc:sldChg chg="addSp delSp modSp add mod setBg modClrScheme chgLayout">
        <pc:chgData name="KUKLA Dominique" userId="9bc73662-8f86-4ff9-8f45-590be5e98761" providerId="ADAL" clId="{ABD6F596-13A9-4CDF-B6E1-CA8939AC8335}" dt="2020-03-01T10:55:18.475" v="1310" actId="26606"/>
        <pc:sldMkLst>
          <pc:docMk/>
          <pc:sldMk cId="3017582716" sldId="838"/>
        </pc:sldMkLst>
        <pc:spChg chg="mod">
          <ac:chgData name="KUKLA Dominique" userId="9bc73662-8f86-4ff9-8f45-590be5e98761" providerId="ADAL" clId="{ABD6F596-13A9-4CDF-B6E1-CA8939AC8335}" dt="2020-03-01T10:54:28.167" v="1307" actId="26606"/>
          <ac:spMkLst>
            <pc:docMk/>
            <pc:sldMk cId="3017582716" sldId="838"/>
            <ac:spMk id="2" creationId="{1C208F55-605C-48A3-A827-5DB03452970D}"/>
          </ac:spMkLst>
        </pc:spChg>
        <pc:spChg chg="mod">
          <ac:chgData name="KUKLA Dominique" userId="9bc73662-8f86-4ff9-8f45-590be5e98761" providerId="ADAL" clId="{ABD6F596-13A9-4CDF-B6E1-CA8939AC8335}" dt="2020-03-01T10:54:28.167" v="1307" actId="26606"/>
          <ac:spMkLst>
            <pc:docMk/>
            <pc:sldMk cId="3017582716" sldId="838"/>
            <ac:spMk id="3" creationId="{8E31C812-121F-4161-8296-04207975332B}"/>
          </ac:spMkLst>
        </pc:spChg>
        <pc:spChg chg="mod ord">
          <ac:chgData name="KUKLA Dominique" userId="9bc73662-8f86-4ff9-8f45-590be5e98761" providerId="ADAL" clId="{ABD6F596-13A9-4CDF-B6E1-CA8939AC8335}" dt="2020-03-01T10:55:18.475" v="1310" actId="26606"/>
          <ac:spMkLst>
            <pc:docMk/>
            <pc:sldMk cId="3017582716" sldId="838"/>
            <ac:spMk id="4" creationId="{E576BFB8-6F9A-4FD5-8EFE-A40F04BBF4E5}"/>
          </ac:spMkLst>
        </pc:spChg>
        <pc:picChg chg="add del mod">
          <ac:chgData name="KUKLA Dominique" userId="9bc73662-8f86-4ff9-8f45-590be5e98761" providerId="ADAL" clId="{ABD6F596-13A9-4CDF-B6E1-CA8939AC8335}" dt="2020-03-01T10:55:13.986" v="1308" actId="478"/>
          <ac:picMkLst>
            <pc:docMk/>
            <pc:sldMk cId="3017582716" sldId="838"/>
            <ac:picMk id="2050" creationId="{8E2B43FB-B911-4AE1-9C95-55B079239031}"/>
          </ac:picMkLst>
        </pc:picChg>
        <pc:picChg chg="add mod">
          <ac:chgData name="KUKLA Dominique" userId="9bc73662-8f86-4ff9-8f45-590be5e98761" providerId="ADAL" clId="{ABD6F596-13A9-4CDF-B6E1-CA8939AC8335}" dt="2020-03-01T10:55:18.475" v="1310" actId="26606"/>
          <ac:picMkLst>
            <pc:docMk/>
            <pc:sldMk cId="3017582716" sldId="838"/>
            <ac:picMk id="2052" creationId="{29A24C2B-BEAA-4AB0-9C10-294F05B23B47}"/>
          </ac:picMkLst>
        </pc:picChg>
      </pc:sldChg>
      <pc:sldChg chg="addSp delSp modSp add mod setBg modClrScheme chgLayout">
        <pc:chgData name="KUKLA Dominique" userId="9bc73662-8f86-4ff9-8f45-590be5e98761" providerId="ADAL" clId="{ABD6F596-13A9-4CDF-B6E1-CA8939AC8335}" dt="2020-03-01T11:08:05.748" v="1328" actId="1076"/>
        <pc:sldMkLst>
          <pc:docMk/>
          <pc:sldMk cId="1949892848" sldId="839"/>
        </pc:sldMkLst>
        <pc:spChg chg="mod">
          <ac:chgData name="KUKLA Dominique" userId="9bc73662-8f86-4ff9-8f45-590be5e98761" providerId="ADAL" clId="{ABD6F596-13A9-4CDF-B6E1-CA8939AC8335}" dt="2020-03-01T11:06:49.664" v="1315" actId="26606"/>
          <ac:spMkLst>
            <pc:docMk/>
            <pc:sldMk cId="1949892848" sldId="839"/>
            <ac:spMk id="2" creationId="{AD3CAC02-A2F3-48CE-875D-EDD46F4E3C8A}"/>
          </ac:spMkLst>
        </pc:spChg>
        <pc:spChg chg="mod">
          <ac:chgData name="KUKLA Dominique" userId="9bc73662-8f86-4ff9-8f45-590be5e98761" providerId="ADAL" clId="{ABD6F596-13A9-4CDF-B6E1-CA8939AC8335}" dt="2020-03-01T11:07:58.175" v="1325" actId="12"/>
          <ac:spMkLst>
            <pc:docMk/>
            <pc:sldMk cId="1949892848" sldId="839"/>
            <ac:spMk id="3" creationId="{CA032291-9371-4CDA-85F5-62D9FF93BA35}"/>
          </ac:spMkLst>
        </pc:spChg>
        <pc:spChg chg="del">
          <ac:chgData name="KUKLA Dominique" userId="9bc73662-8f86-4ff9-8f45-590be5e98761" providerId="ADAL" clId="{ABD6F596-13A9-4CDF-B6E1-CA8939AC8335}" dt="2020-03-01T10:02:37.905" v="1254" actId="478"/>
          <ac:spMkLst>
            <pc:docMk/>
            <pc:sldMk cId="1949892848" sldId="839"/>
            <ac:spMk id="4" creationId="{89817FDE-58D9-4CD0-A7BF-9845BDF0FF9F}"/>
          </ac:spMkLst>
        </pc:spChg>
        <pc:spChg chg="del">
          <ac:chgData name="KUKLA Dominique" userId="9bc73662-8f86-4ff9-8f45-590be5e98761" providerId="ADAL" clId="{ABD6F596-13A9-4CDF-B6E1-CA8939AC8335}" dt="2020-03-01T10:02:40.416" v="1255" actId="478"/>
          <ac:spMkLst>
            <pc:docMk/>
            <pc:sldMk cId="1949892848" sldId="839"/>
            <ac:spMk id="5" creationId="{8CC1D8DB-E525-4485-A06B-20F84132607E}"/>
          </ac:spMkLst>
        </pc:spChg>
        <pc:spChg chg="mod ord">
          <ac:chgData name="KUKLA Dominique" userId="9bc73662-8f86-4ff9-8f45-590be5e98761" providerId="ADAL" clId="{ABD6F596-13A9-4CDF-B6E1-CA8939AC8335}" dt="2020-03-01T11:06:49.664" v="1315" actId="26606"/>
          <ac:spMkLst>
            <pc:docMk/>
            <pc:sldMk cId="1949892848" sldId="839"/>
            <ac:spMk id="6" creationId="{1D004DA1-072A-4558-8EC3-C1D111971021}"/>
          </ac:spMkLst>
        </pc:spChg>
        <pc:spChg chg="add del mod">
          <ac:chgData name="KUKLA Dominique" userId="9bc73662-8f86-4ff9-8f45-590be5e98761" providerId="ADAL" clId="{ABD6F596-13A9-4CDF-B6E1-CA8939AC8335}" dt="2020-03-01T11:07:20.041" v="1321" actId="478"/>
          <ac:spMkLst>
            <pc:docMk/>
            <pc:sldMk cId="1949892848" sldId="839"/>
            <ac:spMk id="7" creationId="{D00E291E-DF43-4EE3-8681-501EBAD9412D}"/>
          </ac:spMkLst>
        </pc:spChg>
        <pc:spChg chg="add del mod">
          <ac:chgData name="KUKLA Dominique" userId="9bc73662-8f86-4ff9-8f45-590be5e98761" providerId="ADAL" clId="{ABD6F596-13A9-4CDF-B6E1-CA8939AC8335}" dt="2020-03-01T11:07:10.574" v="1319" actId="478"/>
          <ac:spMkLst>
            <pc:docMk/>
            <pc:sldMk cId="1949892848" sldId="839"/>
            <ac:spMk id="8" creationId="{940F32D9-1C99-49AF-9FC6-CB7EB008C37A}"/>
          </ac:spMkLst>
        </pc:spChg>
        <pc:spChg chg="add del mod">
          <ac:chgData name="KUKLA Dominique" userId="9bc73662-8f86-4ff9-8f45-590be5e98761" providerId="ADAL" clId="{ABD6F596-13A9-4CDF-B6E1-CA8939AC8335}" dt="2020-03-01T11:07:12.697" v="1320" actId="478"/>
          <ac:spMkLst>
            <pc:docMk/>
            <pc:sldMk cId="1949892848" sldId="839"/>
            <ac:spMk id="9" creationId="{2FC0DA9C-C0B5-4043-8891-CFE901535C01}"/>
          </ac:spMkLst>
        </pc:spChg>
        <pc:picChg chg="add mod">
          <ac:chgData name="KUKLA Dominique" userId="9bc73662-8f86-4ff9-8f45-590be5e98761" providerId="ADAL" clId="{ABD6F596-13A9-4CDF-B6E1-CA8939AC8335}" dt="2020-03-01T11:08:05.748" v="1328" actId="1076"/>
          <ac:picMkLst>
            <pc:docMk/>
            <pc:sldMk cId="1949892848" sldId="839"/>
            <ac:picMk id="3074" creationId="{0ADF788B-0ECF-41E6-A233-0BFADC3A0D43}"/>
          </ac:picMkLst>
        </pc:picChg>
      </pc:sldChg>
      <pc:sldChg chg="add del">
        <pc:chgData name="KUKLA Dominique" userId="9bc73662-8f86-4ff9-8f45-590be5e98761" providerId="ADAL" clId="{ABD6F596-13A9-4CDF-B6E1-CA8939AC8335}" dt="2020-03-01T10:01:56.720" v="1204"/>
        <pc:sldMkLst>
          <pc:docMk/>
          <pc:sldMk cId="3763729038" sldId="839"/>
        </pc:sldMkLst>
      </pc:sldChg>
      <pc:sldChg chg="addSp modSp add">
        <pc:chgData name="KUKLA Dominique" userId="9bc73662-8f86-4ff9-8f45-590be5e98761" providerId="ADAL" clId="{ABD6F596-13A9-4CDF-B6E1-CA8939AC8335}" dt="2020-03-01T17:48:47.041" v="1382" actId="1076"/>
        <pc:sldMkLst>
          <pc:docMk/>
          <pc:sldMk cId="2978751439" sldId="840"/>
        </pc:sldMkLst>
        <pc:spChg chg="mod">
          <ac:chgData name="KUKLA Dominique" userId="9bc73662-8f86-4ff9-8f45-590be5e98761" providerId="ADAL" clId="{ABD6F596-13A9-4CDF-B6E1-CA8939AC8335}" dt="2020-03-01T10:03:05.374" v="1272" actId="20577"/>
          <ac:spMkLst>
            <pc:docMk/>
            <pc:sldMk cId="2978751439" sldId="840"/>
            <ac:spMk id="2" creationId="{34E80D60-EF70-47EC-9220-694C7131A11E}"/>
          </ac:spMkLst>
        </pc:spChg>
        <pc:spChg chg="mod">
          <ac:chgData name="KUKLA Dominique" userId="9bc73662-8f86-4ff9-8f45-590be5e98761" providerId="ADAL" clId="{ABD6F596-13A9-4CDF-B6E1-CA8939AC8335}" dt="2020-03-01T17:41:49.838" v="1375" actId="1076"/>
          <ac:spMkLst>
            <pc:docMk/>
            <pc:sldMk cId="2978751439" sldId="840"/>
            <ac:spMk id="3" creationId="{27FB6819-E05E-47D4-8173-75B985C1A97A}"/>
          </ac:spMkLst>
        </pc:spChg>
        <pc:picChg chg="add mod">
          <ac:chgData name="KUKLA Dominique" userId="9bc73662-8f86-4ff9-8f45-590be5e98761" providerId="ADAL" clId="{ABD6F596-13A9-4CDF-B6E1-CA8939AC8335}" dt="2020-03-01T17:48:41.729" v="1380" actId="1076"/>
          <ac:picMkLst>
            <pc:docMk/>
            <pc:sldMk cId="2978751439" sldId="840"/>
            <ac:picMk id="5" creationId="{78D9C50C-BC71-4056-B62A-F014204780D9}"/>
          </ac:picMkLst>
        </pc:picChg>
        <pc:picChg chg="add mod">
          <ac:chgData name="KUKLA Dominique" userId="9bc73662-8f86-4ff9-8f45-590be5e98761" providerId="ADAL" clId="{ABD6F596-13A9-4CDF-B6E1-CA8939AC8335}" dt="2020-03-01T17:48:47.041" v="1382" actId="1076"/>
          <ac:picMkLst>
            <pc:docMk/>
            <pc:sldMk cId="2978751439" sldId="840"/>
            <ac:picMk id="4098" creationId="{84DE31E5-DD56-4D9E-B67D-8A2A748E04CD}"/>
          </ac:picMkLst>
        </pc:picChg>
        <pc:picChg chg="add mod">
          <ac:chgData name="KUKLA Dominique" userId="9bc73662-8f86-4ff9-8f45-590be5e98761" providerId="ADAL" clId="{ABD6F596-13A9-4CDF-B6E1-CA8939AC8335}" dt="2020-03-01T17:48:45.014" v="1381" actId="1076"/>
          <ac:picMkLst>
            <pc:docMk/>
            <pc:sldMk cId="2978751439" sldId="840"/>
            <ac:picMk id="4100" creationId="{4082732D-9A82-4E4C-885A-3FCBBF3BC0DA}"/>
          </ac:picMkLst>
        </pc:picChg>
      </pc:sldChg>
      <pc:sldChg chg="addSp delSp modSp add mod setBg modClrScheme chgLayout">
        <pc:chgData name="KUKLA Dominique" userId="9bc73662-8f86-4ff9-8f45-590be5e98761" providerId="ADAL" clId="{ABD6F596-13A9-4CDF-B6E1-CA8939AC8335}" dt="2020-03-01T11:16:59.491" v="1363" actId="14100"/>
        <pc:sldMkLst>
          <pc:docMk/>
          <pc:sldMk cId="1570408895" sldId="841"/>
        </pc:sldMkLst>
        <pc:spChg chg="mod">
          <ac:chgData name="KUKLA Dominique" userId="9bc73662-8f86-4ff9-8f45-590be5e98761" providerId="ADAL" clId="{ABD6F596-13A9-4CDF-B6E1-CA8939AC8335}" dt="2020-03-01T11:15:51.431" v="1351" actId="26606"/>
          <ac:spMkLst>
            <pc:docMk/>
            <pc:sldMk cId="1570408895" sldId="841"/>
            <ac:spMk id="2" creationId="{4BBAEA7D-022F-4172-A88C-2EFB87C5D7CA}"/>
          </ac:spMkLst>
        </pc:spChg>
        <pc:spChg chg="mod">
          <ac:chgData name="KUKLA Dominique" userId="9bc73662-8f86-4ff9-8f45-590be5e98761" providerId="ADAL" clId="{ABD6F596-13A9-4CDF-B6E1-CA8939AC8335}" dt="2020-03-01T11:16:59.491" v="1363" actId="14100"/>
          <ac:spMkLst>
            <pc:docMk/>
            <pc:sldMk cId="1570408895" sldId="841"/>
            <ac:spMk id="3" creationId="{D01B3F8C-E1F7-4D9C-AC98-96A07E8DF67B}"/>
          </ac:spMkLst>
        </pc:spChg>
        <pc:spChg chg="mod ord">
          <ac:chgData name="KUKLA Dominique" userId="9bc73662-8f86-4ff9-8f45-590be5e98761" providerId="ADAL" clId="{ABD6F596-13A9-4CDF-B6E1-CA8939AC8335}" dt="2020-03-01T11:15:51.431" v="1351" actId="26606"/>
          <ac:spMkLst>
            <pc:docMk/>
            <pc:sldMk cId="1570408895" sldId="841"/>
            <ac:spMk id="4" creationId="{9137D238-34C5-449A-9274-794D1D2B0E6B}"/>
          </ac:spMkLst>
        </pc:spChg>
        <pc:spChg chg="add del mod">
          <ac:chgData name="KUKLA Dominique" userId="9bc73662-8f86-4ff9-8f45-590be5e98761" providerId="ADAL" clId="{ABD6F596-13A9-4CDF-B6E1-CA8939AC8335}" dt="2020-03-01T11:15:51.400" v="1350" actId="26606"/>
          <ac:spMkLst>
            <pc:docMk/>
            <pc:sldMk cId="1570408895" sldId="841"/>
            <ac:spMk id="71" creationId="{E0641C01-63A8-4470-88CA-9E14986EDAB9}"/>
          </ac:spMkLst>
        </pc:spChg>
        <pc:spChg chg="add del mod">
          <ac:chgData name="KUKLA Dominique" userId="9bc73662-8f86-4ff9-8f45-590be5e98761" providerId="ADAL" clId="{ABD6F596-13A9-4CDF-B6E1-CA8939AC8335}" dt="2020-03-01T11:15:59.205" v="1353" actId="478"/>
          <ac:spMkLst>
            <pc:docMk/>
            <pc:sldMk cId="1570408895" sldId="841"/>
            <ac:spMk id="73" creationId="{01A3CF9E-0E14-451B-A665-2C3D1FAE7C9F}"/>
          </ac:spMkLst>
        </pc:spChg>
        <pc:spChg chg="add del mod">
          <ac:chgData name="KUKLA Dominique" userId="9bc73662-8f86-4ff9-8f45-590be5e98761" providerId="ADAL" clId="{ABD6F596-13A9-4CDF-B6E1-CA8939AC8335}" dt="2020-03-01T11:15:56.918" v="1352" actId="478"/>
          <ac:spMkLst>
            <pc:docMk/>
            <pc:sldMk cId="1570408895" sldId="841"/>
            <ac:spMk id="5124" creationId="{6A3F48E0-8DFE-4755-92E6-1EC555AFE57B}"/>
          </ac:spMkLst>
        </pc:spChg>
        <pc:picChg chg="add mod">
          <ac:chgData name="KUKLA Dominique" userId="9bc73662-8f86-4ff9-8f45-590be5e98761" providerId="ADAL" clId="{ABD6F596-13A9-4CDF-B6E1-CA8939AC8335}" dt="2020-03-01T11:16:49.041" v="1360" actId="1076"/>
          <ac:picMkLst>
            <pc:docMk/>
            <pc:sldMk cId="1570408895" sldId="841"/>
            <ac:picMk id="5" creationId="{8B82F594-E2A1-429B-A695-114222FA6CB6}"/>
          </ac:picMkLst>
        </pc:picChg>
        <pc:picChg chg="add mod">
          <ac:chgData name="KUKLA Dominique" userId="9bc73662-8f86-4ff9-8f45-590be5e98761" providerId="ADAL" clId="{ABD6F596-13A9-4CDF-B6E1-CA8939AC8335}" dt="2020-03-01T11:16:15.576" v="1357" actId="1076"/>
          <ac:picMkLst>
            <pc:docMk/>
            <pc:sldMk cId="1570408895" sldId="841"/>
            <ac:picMk id="5122" creationId="{20A023A4-ABD4-4CF9-BDDE-D18912678C24}"/>
          </ac:picMkLst>
        </pc:picChg>
      </pc:sldChg>
      <pc:sldMasterChg chg="del delSldLayout">
        <pc:chgData name="KUKLA Dominique" userId="9bc73662-8f86-4ff9-8f45-590be5e98761" providerId="ADAL" clId="{ABD6F596-13A9-4CDF-B6E1-CA8939AC8335}" dt="2020-03-01T09:50:44.093" v="1152" actId="2696"/>
        <pc:sldMasterMkLst>
          <pc:docMk/>
          <pc:sldMasterMk cId="356820281" sldId="2147483680"/>
        </pc:sldMasterMkLst>
        <pc:sldLayoutChg chg="del">
          <pc:chgData name="KUKLA Dominique" userId="9bc73662-8f86-4ff9-8f45-590be5e98761" providerId="ADAL" clId="{ABD6F596-13A9-4CDF-B6E1-CA8939AC8335}" dt="2020-03-01T09:50:44.072" v="1138" actId="2696"/>
          <pc:sldLayoutMkLst>
            <pc:docMk/>
            <pc:sldMasterMk cId="356820281" sldId="2147483680"/>
            <pc:sldLayoutMk cId="1178959166" sldId="2147483681"/>
          </pc:sldLayoutMkLst>
        </pc:sldLayoutChg>
        <pc:sldLayoutChg chg="del">
          <pc:chgData name="KUKLA Dominique" userId="9bc73662-8f86-4ff9-8f45-590be5e98761" providerId="ADAL" clId="{ABD6F596-13A9-4CDF-B6E1-CA8939AC8335}" dt="2020-03-01T09:50:44.076" v="1139" actId="2696"/>
          <pc:sldLayoutMkLst>
            <pc:docMk/>
            <pc:sldMasterMk cId="356820281" sldId="2147483680"/>
            <pc:sldLayoutMk cId="3603908826" sldId="2147483682"/>
          </pc:sldLayoutMkLst>
        </pc:sldLayoutChg>
        <pc:sldLayoutChg chg="del">
          <pc:chgData name="KUKLA Dominique" userId="9bc73662-8f86-4ff9-8f45-590be5e98761" providerId="ADAL" clId="{ABD6F596-13A9-4CDF-B6E1-CA8939AC8335}" dt="2020-03-01T09:50:44.077" v="1140" actId="2696"/>
          <pc:sldLayoutMkLst>
            <pc:docMk/>
            <pc:sldMasterMk cId="356820281" sldId="2147483680"/>
            <pc:sldLayoutMk cId="2256450813" sldId="2147483683"/>
          </pc:sldLayoutMkLst>
        </pc:sldLayoutChg>
        <pc:sldLayoutChg chg="del">
          <pc:chgData name="KUKLA Dominique" userId="9bc73662-8f86-4ff9-8f45-590be5e98761" providerId="ADAL" clId="{ABD6F596-13A9-4CDF-B6E1-CA8939AC8335}" dt="2020-03-01T09:50:44.077" v="1141" actId="2696"/>
          <pc:sldLayoutMkLst>
            <pc:docMk/>
            <pc:sldMasterMk cId="356820281" sldId="2147483680"/>
            <pc:sldLayoutMk cId="3936961364" sldId="2147483684"/>
          </pc:sldLayoutMkLst>
        </pc:sldLayoutChg>
        <pc:sldLayoutChg chg="del">
          <pc:chgData name="KUKLA Dominique" userId="9bc73662-8f86-4ff9-8f45-590be5e98761" providerId="ADAL" clId="{ABD6F596-13A9-4CDF-B6E1-CA8939AC8335}" dt="2020-03-01T09:50:44.077" v="1142" actId="2696"/>
          <pc:sldLayoutMkLst>
            <pc:docMk/>
            <pc:sldMasterMk cId="356820281" sldId="2147483680"/>
            <pc:sldLayoutMk cId="2283899738" sldId="2147483685"/>
          </pc:sldLayoutMkLst>
        </pc:sldLayoutChg>
        <pc:sldLayoutChg chg="del">
          <pc:chgData name="KUKLA Dominique" userId="9bc73662-8f86-4ff9-8f45-590be5e98761" providerId="ADAL" clId="{ABD6F596-13A9-4CDF-B6E1-CA8939AC8335}" dt="2020-03-01T09:50:44.081" v="1143" actId="2696"/>
          <pc:sldLayoutMkLst>
            <pc:docMk/>
            <pc:sldMasterMk cId="356820281" sldId="2147483680"/>
            <pc:sldLayoutMk cId="2779759284" sldId="2147483686"/>
          </pc:sldLayoutMkLst>
        </pc:sldLayoutChg>
        <pc:sldLayoutChg chg="del">
          <pc:chgData name="KUKLA Dominique" userId="9bc73662-8f86-4ff9-8f45-590be5e98761" providerId="ADAL" clId="{ABD6F596-13A9-4CDF-B6E1-CA8939AC8335}" dt="2020-03-01T09:50:44.081" v="1144" actId="2696"/>
          <pc:sldLayoutMkLst>
            <pc:docMk/>
            <pc:sldMasterMk cId="356820281" sldId="2147483680"/>
            <pc:sldLayoutMk cId="1978352021" sldId="2147483687"/>
          </pc:sldLayoutMkLst>
        </pc:sldLayoutChg>
        <pc:sldLayoutChg chg="del">
          <pc:chgData name="KUKLA Dominique" userId="9bc73662-8f86-4ff9-8f45-590be5e98761" providerId="ADAL" clId="{ABD6F596-13A9-4CDF-B6E1-CA8939AC8335}" dt="2020-03-01T09:50:44.081" v="1145" actId="2696"/>
          <pc:sldLayoutMkLst>
            <pc:docMk/>
            <pc:sldMasterMk cId="356820281" sldId="2147483680"/>
            <pc:sldLayoutMk cId="3139541563" sldId="2147483688"/>
          </pc:sldLayoutMkLst>
        </pc:sldLayoutChg>
        <pc:sldLayoutChg chg="del">
          <pc:chgData name="KUKLA Dominique" userId="9bc73662-8f86-4ff9-8f45-590be5e98761" providerId="ADAL" clId="{ABD6F596-13A9-4CDF-B6E1-CA8939AC8335}" dt="2020-03-01T09:50:44.085" v="1146" actId="2696"/>
          <pc:sldLayoutMkLst>
            <pc:docMk/>
            <pc:sldMasterMk cId="356820281" sldId="2147483680"/>
            <pc:sldLayoutMk cId="178122576" sldId="2147483689"/>
          </pc:sldLayoutMkLst>
        </pc:sldLayoutChg>
        <pc:sldLayoutChg chg="del">
          <pc:chgData name="KUKLA Dominique" userId="9bc73662-8f86-4ff9-8f45-590be5e98761" providerId="ADAL" clId="{ABD6F596-13A9-4CDF-B6E1-CA8939AC8335}" dt="2020-03-01T09:50:44.087" v="1147" actId="2696"/>
          <pc:sldLayoutMkLst>
            <pc:docMk/>
            <pc:sldMasterMk cId="356820281" sldId="2147483680"/>
            <pc:sldLayoutMk cId="1707756167" sldId="2147483690"/>
          </pc:sldLayoutMkLst>
        </pc:sldLayoutChg>
        <pc:sldLayoutChg chg="del">
          <pc:chgData name="KUKLA Dominique" userId="9bc73662-8f86-4ff9-8f45-590be5e98761" providerId="ADAL" clId="{ABD6F596-13A9-4CDF-B6E1-CA8939AC8335}" dt="2020-03-01T09:50:44.088" v="1148" actId="2696"/>
          <pc:sldLayoutMkLst>
            <pc:docMk/>
            <pc:sldMasterMk cId="356820281" sldId="2147483680"/>
            <pc:sldLayoutMk cId="1285109885" sldId="2147483691"/>
          </pc:sldLayoutMkLst>
        </pc:sldLayoutChg>
        <pc:sldLayoutChg chg="del">
          <pc:chgData name="KUKLA Dominique" userId="9bc73662-8f86-4ff9-8f45-590be5e98761" providerId="ADAL" clId="{ABD6F596-13A9-4CDF-B6E1-CA8939AC8335}" dt="2020-03-01T09:50:44.090" v="1149" actId="2696"/>
          <pc:sldLayoutMkLst>
            <pc:docMk/>
            <pc:sldMasterMk cId="356820281" sldId="2147483680"/>
            <pc:sldLayoutMk cId="715289257" sldId="2147483692"/>
          </pc:sldLayoutMkLst>
        </pc:sldLayoutChg>
        <pc:sldLayoutChg chg="del">
          <pc:chgData name="KUKLA Dominique" userId="9bc73662-8f86-4ff9-8f45-590be5e98761" providerId="ADAL" clId="{ABD6F596-13A9-4CDF-B6E1-CA8939AC8335}" dt="2020-03-01T09:50:44.091" v="1150" actId="2696"/>
          <pc:sldLayoutMkLst>
            <pc:docMk/>
            <pc:sldMasterMk cId="356820281" sldId="2147483680"/>
            <pc:sldLayoutMk cId="2979712073" sldId="2147483693"/>
          </pc:sldLayoutMkLst>
        </pc:sldLayoutChg>
        <pc:sldLayoutChg chg="del">
          <pc:chgData name="KUKLA Dominique" userId="9bc73662-8f86-4ff9-8f45-590be5e98761" providerId="ADAL" clId="{ABD6F596-13A9-4CDF-B6E1-CA8939AC8335}" dt="2020-03-01T09:50:44.093" v="1151" actId="2696"/>
          <pc:sldLayoutMkLst>
            <pc:docMk/>
            <pc:sldMasterMk cId="356820281" sldId="2147483680"/>
            <pc:sldLayoutMk cId="2772609507" sldId="2147483694"/>
          </pc:sldLayoutMkLst>
        </pc:sldLayoutChg>
      </pc:sldMasterChg>
    </pc:docChg>
  </pc:docChgLst>
  <pc:docChgLst>
    <pc:chgData name="KUKLA Dominique" userId="9bc73662-8f86-4ff9-8f45-590be5e98761" providerId="ADAL" clId="{7042E2CA-E11A-4762-AE19-B45024658F9A}"/>
    <pc:docChg chg="custSel modSld">
      <pc:chgData name="KUKLA Dominique" userId="9bc73662-8f86-4ff9-8f45-590be5e98761" providerId="ADAL" clId="{7042E2CA-E11A-4762-AE19-B45024658F9A}" dt="2020-04-17T15:35:50.797" v="594" actId="20577"/>
      <pc:docMkLst>
        <pc:docMk/>
      </pc:docMkLst>
      <pc:sldChg chg="addSp delSp modSp">
        <pc:chgData name="KUKLA Dominique" userId="9bc73662-8f86-4ff9-8f45-590be5e98761" providerId="ADAL" clId="{7042E2CA-E11A-4762-AE19-B45024658F9A}" dt="2020-04-17T15:35:50.797" v="594" actId="20577"/>
        <pc:sldMkLst>
          <pc:docMk/>
          <pc:sldMk cId="1570408895" sldId="841"/>
        </pc:sldMkLst>
        <pc:spChg chg="mod">
          <ac:chgData name="KUKLA Dominique" userId="9bc73662-8f86-4ff9-8f45-590be5e98761" providerId="ADAL" clId="{7042E2CA-E11A-4762-AE19-B45024658F9A}" dt="2020-04-17T15:28:06.293" v="236" actId="123"/>
          <ac:spMkLst>
            <pc:docMk/>
            <pc:sldMk cId="1570408895" sldId="841"/>
            <ac:spMk id="3" creationId="{D01B3F8C-E1F7-4D9C-AC98-96A07E8DF67B}"/>
          </ac:spMkLst>
        </pc:spChg>
        <pc:spChg chg="add mod">
          <ac:chgData name="KUKLA Dominique" userId="9bc73662-8f86-4ff9-8f45-590be5e98761" providerId="ADAL" clId="{7042E2CA-E11A-4762-AE19-B45024658F9A}" dt="2020-04-17T15:35:50.797" v="594" actId="20577"/>
          <ac:spMkLst>
            <pc:docMk/>
            <pc:sldMk cId="1570408895" sldId="841"/>
            <ac:spMk id="6" creationId="{3BE0E098-41F9-4D26-9E2B-8FDBD43A745D}"/>
          </ac:spMkLst>
        </pc:spChg>
        <pc:spChg chg="add del">
          <ac:chgData name="KUKLA Dominique" userId="9bc73662-8f86-4ff9-8f45-590be5e98761" providerId="ADAL" clId="{7042E2CA-E11A-4762-AE19-B45024658F9A}" dt="2020-04-17T15:25:36.038" v="79"/>
          <ac:spMkLst>
            <pc:docMk/>
            <pc:sldMk cId="1570408895" sldId="841"/>
            <ac:spMk id="7" creationId="{9365614B-754A-48ED-A202-C24C2AEE7D42}"/>
          </ac:spMkLst>
        </pc:spChg>
        <pc:picChg chg="del">
          <ac:chgData name="KUKLA Dominique" userId="9bc73662-8f86-4ff9-8f45-590be5e98761" providerId="ADAL" clId="{7042E2CA-E11A-4762-AE19-B45024658F9A}" dt="2020-04-17T15:11:34.522" v="50" actId="478"/>
          <ac:picMkLst>
            <pc:docMk/>
            <pc:sldMk cId="1570408895" sldId="841"/>
            <ac:picMk id="5" creationId="{8B82F594-E2A1-429B-A695-114222FA6CB6}"/>
          </ac:picMkLst>
        </pc:picChg>
        <pc:picChg chg="add mod">
          <ac:chgData name="KUKLA Dominique" userId="9bc73662-8f86-4ff9-8f45-590be5e98761" providerId="ADAL" clId="{7042E2CA-E11A-4762-AE19-B45024658F9A}" dt="2020-04-17T15:29:53.412" v="309" actId="1076"/>
          <ac:picMkLst>
            <pc:docMk/>
            <pc:sldMk cId="1570408895" sldId="841"/>
            <ac:picMk id="8" creationId="{7FED335E-6F78-4801-A3C4-2709E013932D}"/>
          </ac:picMkLst>
        </pc:picChg>
        <pc:picChg chg="mod">
          <ac:chgData name="KUKLA Dominique" userId="9bc73662-8f86-4ff9-8f45-590be5e98761" providerId="ADAL" clId="{7042E2CA-E11A-4762-AE19-B45024658F9A}" dt="2020-04-17T15:30:01.979" v="311" actId="1076"/>
          <ac:picMkLst>
            <pc:docMk/>
            <pc:sldMk cId="1570408895" sldId="841"/>
            <ac:picMk id="5122" creationId="{20A023A4-ABD4-4CF9-BDDE-D18912678C24}"/>
          </ac:picMkLst>
        </pc:picChg>
      </pc:sldChg>
    </pc:docChg>
  </pc:docChgLst>
  <pc:docChgLst>
    <pc:chgData name="KUKLA Dominique" userId="9bc73662-8f86-4ff9-8f45-590be5e98761" providerId="ADAL" clId="{4D394615-2E6C-4E21-8D1C-012B23542E15}"/>
    <pc:docChg chg="modSld">
      <pc:chgData name="KUKLA Dominique" userId="9bc73662-8f86-4ff9-8f45-590be5e98761" providerId="ADAL" clId="{4D394615-2E6C-4E21-8D1C-012B23542E15}" dt="2020-03-12T08:26:29.092" v="36" actId="20577"/>
      <pc:docMkLst>
        <pc:docMk/>
      </pc:docMkLst>
      <pc:sldChg chg="modSp">
        <pc:chgData name="KUKLA Dominique" userId="9bc73662-8f86-4ff9-8f45-590be5e98761" providerId="ADAL" clId="{4D394615-2E6C-4E21-8D1C-012B23542E15}" dt="2020-03-12T08:25:30.180" v="33"/>
        <pc:sldMkLst>
          <pc:docMk/>
          <pc:sldMk cId="3216757693" sldId="837"/>
        </pc:sldMkLst>
        <pc:graphicFrameChg chg="mod modGraphic">
          <ac:chgData name="KUKLA Dominique" userId="9bc73662-8f86-4ff9-8f45-590be5e98761" providerId="ADAL" clId="{4D394615-2E6C-4E21-8D1C-012B23542E15}" dt="2020-03-12T08:25:30.180" v="33"/>
          <ac:graphicFrameMkLst>
            <pc:docMk/>
            <pc:sldMk cId="3216757693" sldId="837"/>
            <ac:graphicFrameMk id="5" creationId="{6F86B0A6-2C49-4EAC-9D76-C93A5D74999B}"/>
          </ac:graphicFrameMkLst>
        </pc:graphicFrameChg>
      </pc:sldChg>
      <pc:sldChg chg="modSp">
        <pc:chgData name="KUKLA Dominique" userId="9bc73662-8f86-4ff9-8f45-590be5e98761" providerId="ADAL" clId="{4D394615-2E6C-4E21-8D1C-012B23542E15}" dt="2020-03-12T08:26:29.092" v="36" actId="20577"/>
        <pc:sldMkLst>
          <pc:docMk/>
          <pc:sldMk cId="2899631674" sldId="842"/>
        </pc:sldMkLst>
        <pc:spChg chg="mod">
          <ac:chgData name="KUKLA Dominique" userId="9bc73662-8f86-4ff9-8f45-590be5e98761" providerId="ADAL" clId="{4D394615-2E6C-4E21-8D1C-012B23542E15}" dt="2020-03-12T08:26:29.092" v="36" actId="20577"/>
          <ac:spMkLst>
            <pc:docMk/>
            <pc:sldMk cId="2899631674" sldId="842"/>
            <ac:spMk id="3" creationId="{E21B13A4-9D04-4254-BFCA-0A89303973E0}"/>
          </ac:spMkLst>
        </pc:spChg>
      </pc:sldChg>
      <pc:sldChg chg="modSp">
        <pc:chgData name="KUKLA Dominique" userId="9bc73662-8f86-4ff9-8f45-590be5e98761" providerId="ADAL" clId="{4D394615-2E6C-4E21-8D1C-012B23542E15}" dt="2020-03-12T08:25:45.626" v="34" actId="20577"/>
        <pc:sldMkLst>
          <pc:docMk/>
          <pc:sldMk cId="562978020" sldId="843"/>
        </pc:sldMkLst>
        <pc:spChg chg="mod">
          <ac:chgData name="KUKLA Dominique" userId="9bc73662-8f86-4ff9-8f45-590be5e98761" providerId="ADAL" clId="{4D394615-2E6C-4E21-8D1C-012B23542E15}" dt="2020-03-12T08:25:45.626" v="34" actId="20577"/>
          <ac:spMkLst>
            <pc:docMk/>
            <pc:sldMk cId="562978020" sldId="843"/>
            <ac:spMk id="3" creationId="{C2A4D2E3-1686-4A8A-945E-F24765612F43}"/>
          </ac:spMkLst>
        </pc:spChg>
      </pc:sldChg>
    </pc:docChg>
  </pc:docChgLst>
  <pc:docChgLst>
    <pc:chgData name="KUKLA Dominique" userId="9bc73662-8f86-4ff9-8f45-590be5e98761" providerId="ADAL" clId="{9E461A77-9340-4654-A46D-E39B42C554B6}"/>
    <pc:docChg chg="custSel modSld">
      <pc:chgData name="KUKLA Dominique" userId="9bc73662-8f86-4ff9-8f45-590be5e98761" providerId="ADAL" clId="{9E461A77-9340-4654-A46D-E39B42C554B6}" dt="2020-03-09T17:43:02.741" v="8" actId="20577"/>
      <pc:docMkLst>
        <pc:docMk/>
      </pc:docMkLst>
      <pc:sldChg chg="delSp">
        <pc:chgData name="KUKLA Dominique" userId="9bc73662-8f86-4ff9-8f45-590be5e98761" providerId="ADAL" clId="{9E461A77-9340-4654-A46D-E39B42C554B6}" dt="2020-03-09T17:42:43.644" v="0" actId="478"/>
        <pc:sldMkLst>
          <pc:docMk/>
          <pc:sldMk cId="161271962" sldId="844"/>
        </pc:sldMkLst>
        <pc:spChg chg="del">
          <ac:chgData name="KUKLA Dominique" userId="9bc73662-8f86-4ff9-8f45-590be5e98761" providerId="ADAL" clId="{9E461A77-9340-4654-A46D-E39B42C554B6}" dt="2020-03-09T17:42:43.644" v="0" actId="478"/>
          <ac:spMkLst>
            <pc:docMk/>
            <pc:sldMk cId="161271962" sldId="844"/>
            <ac:spMk id="10" creationId="{C0202400-7B33-45DF-93E3-3C2B4F1CAADC}"/>
          </ac:spMkLst>
        </pc:spChg>
      </pc:sldChg>
      <pc:sldChg chg="modSp">
        <pc:chgData name="KUKLA Dominique" userId="9bc73662-8f86-4ff9-8f45-590be5e98761" providerId="ADAL" clId="{9E461A77-9340-4654-A46D-E39B42C554B6}" dt="2020-03-09T17:43:02.741" v="8" actId="20577"/>
        <pc:sldMkLst>
          <pc:docMk/>
          <pc:sldMk cId="1528072011" sldId="845"/>
        </pc:sldMkLst>
        <pc:spChg chg="mod">
          <ac:chgData name="KUKLA Dominique" userId="9bc73662-8f86-4ff9-8f45-590be5e98761" providerId="ADAL" clId="{9E461A77-9340-4654-A46D-E39B42C554B6}" dt="2020-03-09T17:43:02.741" v="8" actId="20577"/>
          <ac:spMkLst>
            <pc:docMk/>
            <pc:sldMk cId="1528072011" sldId="845"/>
            <ac:spMk id="11" creationId="{49A04E0D-14D6-47DB-8ABF-BC23BEC210D1}"/>
          </ac:spMkLst>
        </pc:spChg>
      </pc:sldChg>
    </pc:docChg>
  </pc:docChgLst>
  <pc:docChgLst>
    <pc:chgData name="KUKLA Dominique" userId="9bc73662-8f86-4ff9-8f45-590be5e98761" providerId="ADAL" clId="{E34D903E-93D8-4B0F-8E28-45ED5673057A}"/>
    <pc:docChg chg="custSel addSld modSld">
      <pc:chgData name="KUKLA Dominique" userId="9bc73662-8f86-4ff9-8f45-590be5e98761" providerId="ADAL" clId="{E34D903E-93D8-4B0F-8E28-45ED5673057A}" dt="2020-03-06T16:40:12.325" v="1143" actId="20577"/>
      <pc:docMkLst>
        <pc:docMk/>
      </pc:docMkLst>
      <pc:sldChg chg="modSp">
        <pc:chgData name="KUKLA Dominique" userId="9bc73662-8f86-4ff9-8f45-590be5e98761" providerId="ADAL" clId="{E34D903E-93D8-4B0F-8E28-45ED5673057A}" dt="2020-03-06T16:05:23.175" v="15" actId="20577"/>
        <pc:sldMkLst>
          <pc:docMk/>
          <pc:sldMk cId="0" sldId="798"/>
        </pc:sldMkLst>
        <pc:spChg chg="mod">
          <ac:chgData name="KUKLA Dominique" userId="9bc73662-8f86-4ff9-8f45-590be5e98761" providerId="ADAL" clId="{E34D903E-93D8-4B0F-8E28-45ED5673057A}" dt="2020-03-06T16:05:23.175" v="15" actId="20577"/>
          <ac:spMkLst>
            <pc:docMk/>
            <pc:sldMk cId="0" sldId="798"/>
            <ac:spMk id="11267" creationId="{00000000-0000-0000-0000-000000000000}"/>
          </ac:spMkLst>
        </pc:spChg>
      </pc:sldChg>
      <pc:sldChg chg="modSp add modNotesTx">
        <pc:chgData name="KUKLA Dominique" userId="9bc73662-8f86-4ff9-8f45-590be5e98761" providerId="ADAL" clId="{E34D903E-93D8-4B0F-8E28-45ED5673057A}" dt="2020-03-06T16:40:12.325" v="1143" actId="20577"/>
        <pc:sldMkLst>
          <pc:docMk/>
          <pc:sldMk cId="562978020" sldId="843"/>
        </pc:sldMkLst>
        <pc:spChg chg="mod">
          <ac:chgData name="KUKLA Dominique" userId="9bc73662-8f86-4ff9-8f45-590be5e98761" providerId="ADAL" clId="{E34D903E-93D8-4B0F-8E28-45ED5673057A}" dt="2020-03-06T16:05:48.921" v="57" actId="20577"/>
          <ac:spMkLst>
            <pc:docMk/>
            <pc:sldMk cId="562978020" sldId="843"/>
            <ac:spMk id="2" creationId="{277DDDBB-0351-436E-B309-609D7617E83A}"/>
          </ac:spMkLst>
        </pc:spChg>
        <pc:spChg chg="mod">
          <ac:chgData name="KUKLA Dominique" userId="9bc73662-8f86-4ff9-8f45-590be5e98761" providerId="ADAL" clId="{E34D903E-93D8-4B0F-8E28-45ED5673057A}" dt="2020-03-06T16:40:12.325" v="1143" actId="20577"/>
          <ac:spMkLst>
            <pc:docMk/>
            <pc:sldMk cId="562978020" sldId="843"/>
            <ac:spMk id="3" creationId="{C2A4D2E3-1686-4A8A-945E-F24765612F43}"/>
          </ac:spMkLst>
        </pc:spChg>
      </pc:sldChg>
    </pc:docChg>
  </pc:docChgLst>
  <pc:docChgLst>
    <pc:chgData name="KUKLA Dominique" userId="9bc73662-8f86-4ff9-8f45-590be5e98761" providerId="ADAL" clId="{91C69467-4710-42BD-B850-DBF641E17BC6}"/>
    <pc:docChg chg="undo custSel addSld modSld modMainMaster">
      <pc:chgData name="KUKLA Dominique" userId="9bc73662-8f86-4ff9-8f45-590be5e98761" providerId="ADAL" clId="{91C69467-4710-42BD-B850-DBF641E17BC6}" dt="2020-03-02T18:07:41.256" v="726" actId="20577"/>
      <pc:docMkLst>
        <pc:docMk/>
      </pc:docMkLst>
      <pc:sldChg chg="delSp modSp">
        <pc:chgData name="KUKLA Dominique" userId="9bc73662-8f86-4ff9-8f45-590be5e98761" providerId="ADAL" clId="{91C69467-4710-42BD-B850-DBF641E17BC6}" dt="2020-03-02T17:59:10.683" v="599" actId="1076"/>
        <pc:sldMkLst>
          <pc:docMk/>
          <pc:sldMk cId="0" sldId="496"/>
        </pc:sldMkLst>
        <pc:spChg chg="mod">
          <ac:chgData name="KUKLA Dominique" userId="9bc73662-8f86-4ff9-8f45-590be5e98761" providerId="ADAL" clId="{91C69467-4710-42BD-B850-DBF641E17BC6}" dt="2020-03-02T17:59:10.683" v="599" actId="1076"/>
          <ac:spMkLst>
            <pc:docMk/>
            <pc:sldMk cId="0" sldId="496"/>
            <ac:spMk id="2" creationId="{00000000-0000-0000-0000-000000000000}"/>
          </ac:spMkLst>
        </pc:spChg>
        <pc:spChg chg="del">
          <ac:chgData name="KUKLA Dominique" userId="9bc73662-8f86-4ff9-8f45-590be5e98761" providerId="ADAL" clId="{91C69467-4710-42BD-B850-DBF641E17BC6}" dt="2020-03-02T17:59:05.137" v="598" actId="478"/>
          <ac:spMkLst>
            <pc:docMk/>
            <pc:sldMk cId="0" sldId="496"/>
            <ac:spMk id="15" creationId="{00000000-0000-0000-0000-000000000000}"/>
          </ac:spMkLst>
        </pc:spChg>
      </pc:sldChg>
      <pc:sldChg chg="modSp">
        <pc:chgData name="KUKLA Dominique" userId="9bc73662-8f86-4ff9-8f45-590be5e98761" providerId="ADAL" clId="{91C69467-4710-42BD-B850-DBF641E17BC6}" dt="2020-03-02T18:06:54.023" v="723" actId="20577"/>
        <pc:sldMkLst>
          <pc:docMk/>
          <pc:sldMk cId="0" sldId="798"/>
        </pc:sldMkLst>
        <pc:spChg chg="mod">
          <ac:chgData name="KUKLA Dominique" userId="9bc73662-8f86-4ff9-8f45-590be5e98761" providerId="ADAL" clId="{91C69467-4710-42BD-B850-DBF641E17BC6}" dt="2020-03-02T18:06:54.023" v="723" actId="20577"/>
          <ac:spMkLst>
            <pc:docMk/>
            <pc:sldMk cId="0" sldId="798"/>
            <ac:spMk id="11267" creationId="{00000000-0000-0000-0000-000000000000}"/>
          </ac:spMkLst>
        </pc:spChg>
      </pc:sldChg>
      <pc:sldChg chg="modSp">
        <pc:chgData name="KUKLA Dominique" userId="9bc73662-8f86-4ff9-8f45-590be5e98761" providerId="ADAL" clId="{91C69467-4710-42BD-B850-DBF641E17BC6}" dt="2020-03-02T18:07:17.646" v="724" actId="113"/>
        <pc:sldMkLst>
          <pc:docMk/>
          <pc:sldMk cId="941296110" sldId="836"/>
        </pc:sldMkLst>
        <pc:spChg chg="mod">
          <ac:chgData name="KUKLA Dominique" userId="9bc73662-8f86-4ff9-8f45-590be5e98761" providerId="ADAL" clId="{91C69467-4710-42BD-B850-DBF641E17BC6}" dt="2020-03-02T18:07:17.646" v="724" actId="113"/>
          <ac:spMkLst>
            <pc:docMk/>
            <pc:sldMk cId="941296110" sldId="836"/>
            <ac:spMk id="3" creationId="{B83EB375-BC73-43C6-84AA-A7E3AFA6254A}"/>
          </ac:spMkLst>
        </pc:spChg>
      </pc:sldChg>
      <pc:sldChg chg="addSp modSp">
        <pc:chgData name="KUKLA Dominique" userId="9bc73662-8f86-4ff9-8f45-590be5e98761" providerId="ADAL" clId="{91C69467-4710-42BD-B850-DBF641E17BC6}" dt="2020-03-02T18:07:41.256" v="726" actId="20577"/>
        <pc:sldMkLst>
          <pc:docMk/>
          <pc:sldMk cId="3216757693" sldId="837"/>
        </pc:sldMkLst>
        <pc:spChg chg="add mod">
          <ac:chgData name="KUKLA Dominique" userId="9bc73662-8f86-4ff9-8f45-590be5e98761" providerId="ADAL" clId="{91C69467-4710-42BD-B850-DBF641E17BC6}" dt="2020-03-02T17:02:44.698" v="198" actId="15"/>
          <ac:spMkLst>
            <pc:docMk/>
            <pc:sldMk cId="3216757693" sldId="837"/>
            <ac:spMk id="6" creationId="{07FE1A75-C441-4F84-933B-7D20C073F94A}"/>
          </ac:spMkLst>
        </pc:spChg>
        <pc:spChg chg="mod">
          <ac:chgData name="KUKLA Dominique" userId="9bc73662-8f86-4ff9-8f45-590be5e98761" providerId="ADAL" clId="{91C69467-4710-42BD-B850-DBF641E17BC6}" dt="2020-03-02T17:02:30.169" v="194" actId="20577"/>
          <ac:spMkLst>
            <pc:docMk/>
            <pc:sldMk cId="3216757693" sldId="837"/>
            <ac:spMk id="7" creationId="{4D919518-2045-4C90-B46E-DA20E01D43B3}"/>
          </ac:spMkLst>
        </pc:spChg>
        <pc:graphicFrameChg chg="mod modGraphic">
          <ac:chgData name="KUKLA Dominique" userId="9bc73662-8f86-4ff9-8f45-590be5e98761" providerId="ADAL" clId="{91C69467-4710-42BD-B850-DBF641E17BC6}" dt="2020-03-02T18:07:41.256" v="726" actId="20577"/>
          <ac:graphicFrameMkLst>
            <pc:docMk/>
            <pc:sldMk cId="3216757693" sldId="837"/>
            <ac:graphicFrameMk id="5" creationId="{6F86B0A6-2C49-4EAC-9D76-C93A5D74999B}"/>
          </ac:graphicFrameMkLst>
        </pc:graphicFrameChg>
      </pc:sldChg>
      <pc:sldChg chg="modSp add">
        <pc:chgData name="KUKLA Dominique" userId="9bc73662-8f86-4ff9-8f45-590be5e98761" providerId="ADAL" clId="{91C69467-4710-42BD-B850-DBF641E17BC6}" dt="2020-03-02T17:10:03.153" v="597" actId="20577"/>
        <pc:sldMkLst>
          <pc:docMk/>
          <pc:sldMk cId="2899631674" sldId="842"/>
        </pc:sldMkLst>
        <pc:spChg chg="mod">
          <ac:chgData name="KUKLA Dominique" userId="9bc73662-8f86-4ff9-8f45-590be5e98761" providerId="ADAL" clId="{91C69467-4710-42BD-B850-DBF641E17BC6}" dt="2020-03-02T17:09:32.615" v="542" actId="20577"/>
          <ac:spMkLst>
            <pc:docMk/>
            <pc:sldMk cId="2899631674" sldId="842"/>
            <ac:spMk id="2" creationId="{967EE436-BF46-418B-94CA-B0BD94A8EE81}"/>
          </ac:spMkLst>
        </pc:spChg>
        <pc:spChg chg="mod">
          <ac:chgData name="KUKLA Dominique" userId="9bc73662-8f86-4ff9-8f45-590be5e98761" providerId="ADAL" clId="{91C69467-4710-42BD-B850-DBF641E17BC6}" dt="2020-03-02T17:10:03.153" v="597" actId="20577"/>
          <ac:spMkLst>
            <pc:docMk/>
            <pc:sldMk cId="2899631674" sldId="842"/>
            <ac:spMk id="3" creationId="{E21B13A4-9D04-4254-BFCA-0A89303973E0}"/>
          </ac:spMkLst>
        </pc:spChg>
      </pc:sldChg>
      <pc:sldMasterChg chg="delSp">
        <pc:chgData name="KUKLA Dominique" userId="9bc73662-8f86-4ff9-8f45-590be5e98761" providerId="ADAL" clId="{91C69467-4710-42BD-B850-DBF641E17BC6}" dt="2020-03-02T18:00:00.103" v="601"/>
        <pc:sldMasterMkLst>
          <pc:docMk/>
          <pc:sldMasterMk cId="0" sldId="2147483650"/>
        </pc:sldMasterMkLst>
        <pc:spChg chg="del">
          <ac:chgData name="KUKLA Dominique" userId="9bc73662-8f86-4ff9-8f45-590be5e98761" providerId="ADAL" clId="{91C69467-4710-42BD-B850-DBF641E17BC6}" dt="2020-03-02T18:00:00.103" v="601"/>
          <ac:spMkLst>
            <pc:docMk/>
            <pc:sldMasterMk cId="0" sldId="2147483650"/>
            <ac:spMk id="2" creationId="{7050BB17-8181-4941-9B69-E9A701F8C07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409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8422" y="4759643"/>
            <a:ext cx="5051320" cy="450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09" tIns="46966" rIns="95609" bIns="46966" numCol="1" anchor="t" anchorCtr="0" compatLnSpc="1">
            <a:prstTxWarp prst="textNoShape">
              <a:avLst/>
            </a:prstTxWarp>
          </a:bodyPr>
          <a:lstStyle/>
          <a:p>
            <a:pPr lvl="0"/>
            <a:r>
              <a:rPr lang="en-US" noProof="0"/>
              <a:t>Click to edit Master text styles</a:t>
            </a:r>
          </a:p>
          <a:p>
            <a:pPr lvl="0"/>
            <a:r>
              <a:rPr lang="en-US" noProof="0"/>
              <a:t>	Second level</a:t>
            </a:r>
          </a:p>
          <a:p>
            <a:pPr lvl="0"/>
            <a:r>
              <a:rPr lang="en-US" noProof="0"/>
              <a:t>		Third level</a:t>
            </a:r>
          </a:p>
          <a:p>
            <a:pPr lvl="0"/>
            <a:r>
              <a:rPr lang="en-US" noProof="0"/>
              <a:t>			Fourth level</a:t>
            </a:r>
          </a:p>
          <a:p>
            <a:pPr lvl="0"/>
            <a:r>
              <a:rPr lang="en-US" noProof="0"/>
              <a:t>				Fifth level</a:t>
            </a:r>
          </a:p>
        </p:txBody>
      </p:sp>
      <p:sp>
        <p:nvSpPr>
          <p:cNvPr id="44035" name="Rectangle 3"/>
          <p:cNvSpPr>
            <a:spLocks noGrp="1" noRot="1" noChangeAspect="1" noChangeArrowheads="1" noTextEdit="1"/>
          </p:cNvSpPr>
          <p:nvPr>
            <p:ph type="sldImg" idx="2"/>
          </p:nvPr>
        </p:nvSpPr>
        <p:spPr bwMode="auto">
          <a:xfrm>
            <a:off x="104775" y="750888"/>
            <a:ext cx="6678613" cy="37576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954297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tabLst>
        <a:tab pos="233363" algn="l"/>
        <a:tab pos="455613" algn="l"/>
        <a:tab pos="687388" algn="l"/>
        <a:tab pos="909638" algn="l"/>
        <a:tab pos="1143000" algn="l"/>
        <a:tab pos="1376363" algn="l"/>
      </a:tabLst>
      <a:defRPr sz="1700" kern="1200">
        <a:solidFill>
          <a:schemeClr val="tx1"/>
        </a:solidFill>
        <a:latin typeface="Arial" charset="0"/>
        <a:ea typeface="+mn-ea"/>
        <a:cs typeface="+mn-cs"/>
      </a:defRPr>
    </a:lvl1pPr>
    <a:lvl2pPr marL="742950" indent="-285750" algn="l" rtl="0" eaLnBrk="0" fontAlgn="base" hangingPunct="0">
      <a:spcBef>
        <a:spcPct val="30000"/>
      </a:spcBef>
      <a:spcAft>
        <a:spcPct val="0"/>
      </a:spcAft>
      <a:tabLst>
        <a:tab pos="233363" algn="l"/>
        <a:tab pos="455613" algn="l"/>
        <a:tab pos="687388" algn="l"/>
        <a:tab pos="909638" algn="l"/>
        <a:tab pos="1143000" algn="l"/>
        <a:tab pos="1376363" algn="l"/>
      </a:tabLs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tabLst>
        <a:tab pos="233363" algn="l"/>
        <a:tab pos="455613" algn="l"/>
        <a:tab pos="687388" algn="l"/>
        <a:tab pos="909638" algn="l"/>
        <a:tab pos="1143000" algn="l"/>
        <a:tab pos="1376363" algn="l"/>
      </a:tabLs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tabLst>
        <a:tab pos="233363" algn="l"/>
        <a:tab pos="455613" algn="l"/>
        <a:tab pos="687388" algn="l"/>
        <a:tab pos="909638" algn="l"/>
        <a:tab pos="1143000" algn="l"/>
        <a:tab pos="1376363" algn="l"/>
      </a:tabLs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tabLst>
        <a:tab pos="233363" algn="l"/>
        <a:tab pos="455613" algn="l"/>
        <a:tab pos="687388" algn="l"/>
        <a:tab pos="909638" algn="l"/>
        <a:tab pos="1143000" algn="l"/>
        <a:tab pos="1376363" algn="l"/>
      </a:tabLs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775" y="750888"/>
            <a:ext cx="6678613" cy="3757612"/>
          </a:xfrm>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172243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700" b="0" i="0" kern="1200" dirty="0">
                <a:solidFill>
                  <a:schemeClr val="tx1"/>
                </a:solidFill>
                <a:effectLst/>
                <a:latin typeface="Arial" charset="0"/>
                <a:ea typeface="+mn-ea"/>
                <a:cs typeface="+mn-cs"/>
              </a:rPr>
              <a:t>Source ONISEP : </a:t>
            </a:r>
          </a:p>
          <a:p>
            <a:r>
              <a:rPr lang="fr-FR" sz="1700" b="0" i="0" kern="1200" dirty="0">
                <a:solidFill>
                  <a:schemeClr val="tx1"/>
                </a:solidFill>
                <a:effectLst/>
                <a:latin typeface="Arial" charset="0"/>
                <a:ea typeface="+mn-ea"/>
                <a:cs typeface="+mn-cs"/>
              </a:rPr>
              <a:t>0 section sportive Apnée : 10 sections plongée</a:t>
            </a:r>
          </a:p>
          <a:p>
            <a:pPr marL="0" marR="0" lvl="0" indent="0" algn="l" defTabSz="914400" rtl="0" eaLnBrk="0" fontAlgn="base" latinLnBrk="0" hangingPunct="0">
              <a:lnSpc>
                <a:spcPct val="100000"/>
              </a:lnSpc>
              <a:spcBef>
                <a:spcPct val="30000"/>
              </a:spcBef>
              <a:spcAft>
                <a:spcPct val="0"/>
              </a:spcAft>
              <a:buClrTx/>
              <a:buSzTx/>
              <a:buFontTx/>
              <a:buNone/>
              <a:tabLst>
                <a:tab pos="233363" algn="l"/>
                <a:tab pos="455613" algn="l"/>
                <a:tab pos="687388" algn="l"/>
                <a:tab pos="909638" algn="l"/>
                <a:tab pos="1143000" algn="l"/>
                <a:tab pos="1376363" algn="l"/>
              </a:tabLst>
              <a:defRPr/>
            </a:pPr>
            <a:r>
              <a:rPr lang="fr-FR" sz="1700" b="0" i="0" kern="1200" dirty="0">
                <a:solidFill>
                  <a:schemeClr val="tx1"/>
                </a:solidFill>
                <a:effectLst/>
                <a:latin typeface="Arial" charset="0"/>
                <a:ea typeface="+mn-ea"/>
                <a:cs typeface="+mn-cs"/>
              </a:rPr>
              <a:t>46 sections natation : 1 seul en ile de </a:t>
            </a:r>
            <a:r>
              <a:rPr lang="fr-FR" sz="1700" b="0" i="0" kern="1200" dirty="0" err="1">
                <a:solidFill>
                  <a:schemeClr val="tx1"/>
                </a:solidFill>
                <a:effectLst/>
                <a:latin typeface="Arial" charset="0"/>
                <a:ea typeface="+mn-ea"/>
                <a:cs typeface="+mn-cs"/>
              </a:rPr>
              <a:t>france</a:t>
            </a:r>
            <a:r>
              <a:rPr lang="fr-FR" sz="1700" b="0" i="0" kern="1200" dirty="0">
                <a:solidFill>
                  <a:schemeClr val="tx1"/>
                </a:solidFill>
                <a:effectLst/>
                <a:latin typeface="Arial" charset="0"/>
                <a:ea typeface="+mn-ea"/>
                <a:cs typeface="+mn-cs"/>
              </a:rPr>
              <a:t> : St Germain</a:t>
            </a:r>
          </a:p>
          <a:p>
            <a:r>
              <a:rPr lang="fr-FR" sz="1700" b="0" i="0" kern="1200" dirty="0">
                <a:solidFill>
                  <a:schemeClr val="tx1"/>
                </a:solidFill>
                <a:effectLst/>
                <a:latin typeface="Arial" charset="0"/>
                <a:ea typeface="+mn-ea"/>
                <a:cs typeface="+mn-cs"/>
              </a:rPr>
              <a:t>(beaucoup dans des grandes villes) </a:t>
            </a:r>
          </a:p>
          <a:p>
            <a:endParaRPr lang="fr-FR" dirty="0"/>
          </a:p>
        </p:txBody>
      </p:sp>
    </p:spTree>
    <p:extLst>
      <p:ext uri="{BB962C8B-B14F-4D97-AF65-F5344CB8AC3E}">
        <p14:creationId xmlns:p14="http://schemas.microsoft.com/office/powerpoint/2010/main" val="290066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4775" y="750888"/>
            <a:ext cx="6678613" cy="3757612"/>
          </a:xfrm>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1966970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 name="WordArt 1111"/>
          <p:cNvSpPr>
            <a:spLocks noChangeArrowheads="1" noChangeShapeType="1" noTextEdit="1"/>
          </p:cNvSpPr>
          <p:nvPr userDrawn="1"/>
        </p:nvSpPr>
        <p:spPr bwMode="auto">
          <a:xfrm>
            <a:off x="7736418" y="228600"/>
            <a:ext cx="4334933" cy="304800"/>
          </a:xfrm>
          <a:prstGeom prst="rect">
            <a:avLst/>
          </a:prstGeom>
        </p:spPr>
        <p:txBody>
          <a:bodyPr wrap="none" fromWordArt="1">
            <a:prstTxWarp prst="textPlain">
              <a:avLst>
                <a:gd name="adj" fmla="val 50000"/>
              </a:avLst>
            </a:prstTxWarp>
          </a:bodyPr>
          <a:lstStyle/>
          <a:p>
            <a:pPr algn="ctr"/>
            <a:r>
              <a:rPr lang="fr-FR" sz="1800" b="1" kern="10" dirty="0">
                <a:ln w="9525">
                  <a:solidFill>
                    <a:srgbClr val="FDFD73"/>
                  </a:solidFill>
                  <a:round/>
                  <a:headEnd/>
                  <a:tailEnd/>
                </a:ln>
                <a:solidFill>
                  <a:srgbClr val="FDFD73"/>
                </a:solidFill>
                <a:latin typeface="Arial"/>
                <a:cs typeface="Arial"/>
              </a:rPr>
              <a:t>Nautic Club Rambouillet</a:t>
            </a:r>
          </a:p>
        </p:txBody>
      </p:sp>
      <p:pic>
        <p:nvPicPr>
          <p:cNvPr id="4" name="Picture 1116" descr="LogoNCR_Jaune2_Transpar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55564"/>
            <a:ext cx="310303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17" descr="Bleu_sousl_eau"/>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1084" y="0"/>
            <a:ext cx="15115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12" name="Rectangle 1112"/>
          <p:cNvSpPr>
            <a:spLocks noGrp="1" noChangeArrowheads="1"/>
          </p:cNvSpPr>
          <p:nvPr>
            <p:ph type="ctrTitle" sz="quarter"/>
          </p:nvPr>
        </p:nvSpPr>
        <p:spPr>
          <a:xfrm>
            <a:off x="361951" y="2044700"/>
            <a:ext cx="11544300" cy="1143000"/>
          </a:xfrm>
          <a:effectLst>
            <a:outerShdw dist="35921" dir="2700000" algn="ctr" rotWithShape="0">
              <a:srgbClr val="FFFFA3"/>
            </a:outerShdw>
          </a:effectLst>
          <a:extLs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ctr"/>
          <a:lstStyle>
            <a:lvl1pPr algn="ctr">
              <a:defRPr sz="5000">
                <a:latin typeface="Arial Black" pitchFamily="34" charset="0"/>
              </a:defRPr>
            </a:lvl1pPr>
          </a:lstStyle>
          <a:p>
            <a:pPr lvl="0"/>
            <a:r>
              <a:rPr lang="fr-FR" noProof="0"/>
              <a:t>Titre du masque</a:t>
            </a:r>
          </a:p>
        </p:txBody>
      </p:sp>
    </p:spTree>
    <p:extLst>
      <p:ext uri="{BB962C8B-B14F-4D97-AF65-F5344CB8AC3E}">
        <p14:creationId xmlns:p14="http://schemas.microsoft.com/office/powerpoint/2010/main" val="39427088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0"/>
          <p:cNvSpPr>
            <a:spLocks noGrp="1" noChangeArrowheads="1"/>
          </p:cNvSpPr>
          <p:nvPr>
            <p:ph type="sldNum" sz="quarter" idx="10"/>
          </p:nvPr>
        </p:nvSpPr>
        <p:spPr>
          <a:ln/>
        </p:spPr>
        <p:txBody>
          <a:bodyPr/>
          <a:lstStyle>
            <a:lvl1pPr>
              <a:defRPr/>
            </a:lvl1pPr>
          </a:lstStyle>
          <a:p>
            <a:pPr>
              <a:defRPr/>
            </a:pPr>
            <a:fld id="{AF455C84-00C5-43D5-B5DB-35C032B5D2CC}" type="slidenum">
              <a:rPr lang="fr-FR"/>
              <a:pPr>
                <a:defRPr/>
              </a:pPr>
              <a:t>‹N°›</a:t>
            </a:fld>
            <a:endParaRPr lang="fr-FR" dirty="0"/>
          </a:p>
        </p:txBody>
      </p:sp>
    </p:spTree>
    <p:extLst>
      <p:ext uri="{BB962C8B-B14F-4D97-AF65-F5344CB8AC3E}">
        <p14:creationId xmlns:p14="http://schemas.microsoft.com/office/powerpoint/2010/main" val="391788985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54018" y="271464"/>
            <a:ext cx="2796116" cy="611663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61433" y="271464"/>
            <a:ext cx="8189384" cy="61166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0"/>
          <p:cNvSpPr>
            <a:spLocks noGrp="1" noChangeArrowheads="1"/>
          </p:cNvSpPr>
          <p:nvPr>
            <p:ph type="sldNum" sz="quarter" idx="10"/>
          </p:nvPr>
        </p:nvSpPr>
        <p:spPr>
          <a:ln/>
        </p:spPr>
        <p:txBody>
          <a:bodyPr/>
          <a:lstStyle>
            <a:lvl1pPr>
              <a:defRPr/>
            </a:lvl1pPr>
          </a:lstStyle>
          <a:p>
            <a:pPr>
              <a:defRPr/>
            </a:pPr>
            <a:fld id="{243BB87F-A871-4F7C-B580-4EE2A9861856}" type="slidenum">
              <a:rPr lang="fr-FR"/>
              <a:pPr>
                <a:defRPr/>
              </a:pPr>
              <a:t>‹N°›</a:t>
            </a:fld>
            <a:endParaRPr lang="fr-FR" dirty="0"/>
          </a:p>
        </p:txBody>
      </p:sp>
    </p:spTree>
    <p:extLst>
      <p:ext uri="{BB962C8B-B14F-4D97-AF65-F5344CB8AC3E}">
        <p14:creationId xmlns:p14="http://schemas.microsoft.com/office/powerpoint/2010/main" val="27879405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61433" y="271463"/>
            <a:ext cx="11150600" cy="685800"/>
          </a:xfrm>
        </p:spPr>
        <p:txBody>
          <a:bodyPr/>
          <a:lstStyle/>
          <a:p>
            <a:r>
              <a:rPr lang="fr-FR"/>
              <a:t>Modifiez le style du titre</a:t>
            </a:r>
          </a:p>
        </p:txBody>
      </p:sp>
      <p:sp>
        <p:nvSpPr>
          <p:cNvPr id="3" name="Espace réservé du graphique 2"/>
          <p:cNvSpPr>
            <a:spLocks noGrp="1"/>
          </p:cNvSpPr>
          <p:nvPr>
            <p:ph type="chart" idx="1"/>
          </p:nvPr>
        </p:nvSpPr>
        <p:spPr>
          <a:xfrm>
            <a:off x="461434" y="1206500"/>
            <a:ext cx="11188700" cy="5181600"/>
          </a:xfrm>
        </p:spPr>
        <p:txBody>
          <a:bodyPr/>
          <a:lstStyle/>
          <a:p>
            <a:pPr lvl="0"/>
            <a:endParaRPr lang="fr-FR" noProof="0" dirty="0"/>
          </a:p>
        </p:txBody>
      </p:sp>
      <p:sp>
        <p:nvSpPr>
          <p:cNvPr id="4" name="Rectangle 10"/>
          <p:cNvSpPr>
            <a:spLocks noGrp="1" noChangeArrowheads="1"/>
          </p:cNvSpPr>
          <p:nvPr>
            <p:ph type="sldNum" sz="quarter" idx="10"/>
          </p:nvPr>
        </p:nvSpPr>
        <p:spPr>
          <a:ln/>
        </p:spPr>
        <p:txBody>
          <a:bodyPr/>
          <a:lstStyle>
            <a:lvl1pPr>
              <a:defRPr/>
            </a:lvl1pPr>
          </a:lstStyle>
          <a:p>
            <a:pPr>
              <a:defRPr/>
            </a:pPr>
            <a:fld id="{54CD261E-3C78-4FFD-81D7-FA319B524181}" type="slidenum">
              <a:rPr lang="fr-FR"/>
              <a:pPr>
                <a:defRPr/>
              </a:pPr>
              <a:t>‹N°›</a:t>
            </a:fld>
            <a:endParaRPr lang="fr-FR" dirty="0"/>
          </a:p>
        </p:txBody>
      </p:sp>
    </p:spTree>
    <p:extLst>
      <p:ext uri="{BB962C8B-B14F-4D97-AF65-F5344CB8AC3E}">
        <p14:creationId xmlns:p14="http://schemas.microsoft.com/office/powerpoint/2010/main" val="31788215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61433" y="271463"/>
            <a:ext cx="11150600" cy="685800"/>
          </a:xfrm>
        </p:spPr>
        <p:txBody>
          <a:bodyPr/>
          <a:lstStyle/>
          <a:p>
            <a:r>
              <a:rPr lang="fr-FR"/>
              <a:t>Modifiez le style du titre</a:t>
            </a:r>
          </a:p>
        </p:txBody>
      </p:sp>
      <p:sp>
        <p:nvSpPr>
          <p:cNvPr id="3" name="Espace réservé du tableau 2"/>
          <p:cNvSpPr>
            <a:spLocks noGrp="1"/>
          </p:cNvSpPr>
          <p:nvPr>
            <p:ph type="tbl" idx="1"/>
          </p:nvPr>
        </p:nvSpPr>
        <p:spPr>
          <a:xfrm>
            <a:off x="461434" y="1206500"/>
            <a:ext cx="11188700" cy="5181600"/>
          </a:xfrm>
        </p:spPr>
        <p:txBody>
          <a:bodyPr/>
          <a:lstStyle/>
          <a:p>
            <a:pPr lvl="0"/>
            <a:endParaRPr lang="fr-FR" noProof="0" dirty="0"/>
          </a:p>
        </p:txBody>
      </p:sp>
      <p:sp>
        <p:nvSpPr>
          <p:cNvPr id="4" name="Rectangle 10"/>
          <p:cNvSpPr>
            <a:spLocks noGrp="1" noChangeArrowheads="1"/>
          </p:cNvSpPr>
          <p:nvPr>
            <p:ph type="sldNum" sz="quarter" idx="10"/>
          </p:nvPr>
        </p:nvSpPr>
        <p:spPr>
          <a:ln/>
        </p:spPr>
        <p:txBody>
          <a:bodyPr/>
          <a:lstStyle>
            <a:lvl1pPr>
              <a:defRPr/>
            </a:lvl1pPr>
          </a:lstStyle>
          <a:p>
            <a:pPr>
              <a:defRPr/>
            </a:pPr>
            <a:fld id="{ECE0D2FF-4D5E-4D0A-A1E0-2CC126650518}" type="slidenum">
              <a:rPr lang="fr-FR"/>
              <a:pPr>
                <a:defRPr/>
              </a:pPr>
              <a:t>‹N°›</a:t>
            </a:fld>
            <a:endParaRPr lang="fr-FR" dirty="0"/>
          </a:p>
        </p:txBody>
      </p:sp>
    </p:spTree>
    <p:extLst>
      <p:ext uri="{BB962C8B-B14F-4D97-AF65-F5344CB8AC3E}">
        <p14:creationId xmlns:p14="http://schemas.microsoft.com/office/powerpoint/2010/main" val="208665434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61433" y="271463"/>
            <a:ext cx="11150600" cy="685800"/>
          </a:xfrm>
        </p:spPr>
        <p:txBody>
          <a:bodyPr/>
          <a:lstStyle/>
          <a:p>
            <a:r>
              <a:rPr lang="fr-FR"/>
              <a:t>Modifiez le style du titre</a:t>
            </a:r>
          </a:p>
        </p:txBody>
      </p:sp>
      <p:sp>
        <p:nvSpPr>
          <p:cNvPr id="3" name="Espace réservé du contenu 2"/>
          <p:cNvSpPr>
            <a:spLocks noGrp="1"/>
          </p:cNvSpPr>
          <p:nvPr>
            <p:ph sz="half" idx="1"/>
          </p:nvPr>
        </p:nvSpPr>
        <p:spPr>
          <a:xfrm>
            <a:off x="461434" y="1206500"/>
            <a:ext cx="5492751" cy="5181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57384" y="1206500"/>
            <a:ext cx="5492749" cy="2514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157384" y="3873500"/>
            <a:ext cx="5492749" cy="2514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0"/>
          <p:cNvSpPr>
            <a:spLocks noGrp="1" noChangeArrowheads="1"/>
          </p:cNvSpPr>
          <p:nvPr>
            <p:ph type="sldNum" sz="quarter" idx="10"/>
          </p:nvPr>
        </p:nvSpPr>
        <p:spPr>
          <a:ln/>
        </p:spPr>
        <p:txBody>
          <a:bodyPr/>
          <a:lstStyle>
            <a:lvl1pPr>
              <a:defRPr/>
            </a:lvl1pPr>
          </a:lstStyle>
          <a:p>
            <a:pPr>
              <a:defRPr/>
            </a:pPr>
            <a:fld id="{5F3570B9-7E54-4982-8AE1-256789CEB457}" type="slidenum">
              <a:rPr lang="fr-FR"/>
              <a:pPr>
                <a:defRPr/>
              </a:pPr>
              <a:t>‹N°›</a:t>
            </a:fld>
            <a:endParaRPr lang="fr-FR" dirty="0"/>
          </a:p>
        </p:txBody>
      </p:sp>
    </p:spTree>
    <p:extLst>
      <p:ext uri="{BB962C8B-B14F-4D97-AF65-F5344CB8AC3E}">
        <p14:creationId xmlns:p14="http://schemas.microsoft.com/office/powerpoint/2010/main" val="18881815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66700" indent="-266700">
              <a:buSzPct val="130000"/>
              <a:buFontTx/>
              <a:buBlip>
                <a:blip r:embed="rId2"/>
              </a:buBlip>
              <a:defRPr/>
            </a:lvl1pPr>
            <a:lvl2pPr marL="723900" indent="-277813">
              <a:buFontTx/>
              <a:buBlip>
                <a:blip r:embed="rId3"/>
              </a:buBlip>
              <a:defRPr/>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10"/>
          <p:cNvSpPr>
            <a:spLocks noGrp="1" noChangeArrowheads="1"/>
          </p:cNvSpPr>
          <p:nvPr>
            <p:ph type="sldNum" sz="quarter" idx="10"/>
          </p:nvPr>
        </p:nvSpPr>
        <p:spPr>
          <a:ln/>
        </p:spPr>
        <p:txBody>
          <a:bodyPr/>
          <a:lstStyle>
            <a:lvl1pPr>
              <a:defRPr/>
            </a:lvl1pPr>
          </a:lstStyle>
          <a:p>
            <a:pPr>
              <a:defRPr/>
            </a:pPr>
            <a:fld id="{C79F214F-21CB-4906-AF08-4B08EF50E35C}" type="slidenum">
              <a:rPr lang="fr-FR"/>
              <a:pPr>
                <a:defRPr/>
              </a:pPr>
              <a:t>‹N°›</a:t>
            </a:fld>
            <a:endParaRPr lang="fr-FR" dirty="0"/>
          </a:p>
        </p:txBody>
      </p:sp>
    </p:spTree>
    <p:extLst>
      <p:ext uri="{BB962C8B-B14F-4D97-AF65-F5344CB8AC3E}">
        <p14:creationId xmlns:p14="http://schemas.microsoft.com/office/powerpoint/2010/main" val="398364774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10"/>
          <p:cNvSpPr>
            <a:spLocks noGrp="1" noChangeArrowheads="1"/>
          </p:cNvSpPr>
          <p:nvPr>
            <p:ph type="sldNum" sz="quarter" idx="10"/>
          </p:nvPr>
        </p:nvSpPr>
        <p:spPr>
          <a:ln/>
        </p:spPr>
        <p:txBody>
          <a:bodyPr/>
          <a:lstStyle>
            <a:lvl1pPr>
              <a:defRPr/>
            </a:lvl1pPr>
          </a:lstStyle>
          <a:p>
            <a:pPr>
              <a:defRPr/>
            </a:pPr>
            <a:fld id="{1C5F32A9-CD6F-4FA8-B293-050E443807BF}" type="slidenum">
              <a:rPr lang="fr-FR"/>
              <a:pPr>
                <a:defRPr/>
              </a:pPr>
              <a:t>‹N°›</a:t>
            </a:fld>
            <a:endParaRPr lang="fr-FR" dirty="0"/>
          </a:p>
        </p:txBody>
      </p:sp>
    </p:spTree>
    <p:extLst>
      <p:ext uri="{BB962C8B-B14F-4D97-AF65-F5344CB8AC3E}">
        <p14:creationId xmlns:p14="http://schemas.microsoft.com/office/powerpoint/2010/main" val="331391636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61434" y="1206500"/>
            <a:ext cx="5492751"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57384" y="1206500"/>
            <a:ext cx="5492749"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0"/>
          <p:cNvSpPr>
            <a:spLocks noGrp="1" noChangeArrowheads="1"/>
          </p:cNvSpPr>
          <p:nvPr>
            <p:ph type="sldNum" sz="quarter" idx="10"/>
          </p:nvPr>
        </p:nvSpPr>
        <p:spPr>
          <a:ln/>
        </p:spPr>
        <p:txBody>
          <a:bodyPr/>
          <a:lstStyle>
            <a:lvl1pPr>
              <a:defRPr/>
            </a:lvl1pPr>
          </a:lstStyle>
          <a:p>
            <a:pPr>
              <a:defRPr/>
            </a:pPr>
            <a:fld id="{CC18B80C-DA7E-4009-ABC8-A8795E0616F3}" type="slidenum">
              <a:rPr lang="fr-FR"/>
              <a:pPr>
                <a:defRPr/>
              </a:pPr>
              <a:t>‹N°›</a:t>
            </a:fld>
            <a:endParaRPr lang="fr-FR" dirty="0"/>
          </a:p>
        </p:txBody>
      </p:sp>
    </p:spTree>
    <p:extLst>
      <p:ext uri="{BB962C8B-B14F-4D97-AF65-F5344CB8AC3E}">
        <p14:creationId xmlns:p14="http://schemas.microsoft.com/office/powerpoint/2010/main" val="2711685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0"/>
          <p:cNvSpPr>
            <a:spLocks noGrp="1" noChangeArrowheads="1"/>
          </p:cNvSpPr>
          <p:nvPr>
            <p:ph type="sldNum" sz="quarter" idx="10"/>
          </p:nvPr>
        </p:nvSpPr>
        <p:spPr>
          <a:ln/>
        </p:spPr>
        <p:txBody>
          <a:bodyPr/>
          <a:lstStyle>
            <a:lvl1pPr>
              <a:defRPr/>
            </a:lvl1pPr>
          </a:lstStyle>
          <a:p>
            <a:pPr>
              <a:defRPr/>
            </a:pPr>
            <a:fld id="{AA99ACDF-1EDF-462C-A2E8-5A73389A9A77}" type="slidenum">
              <a:rPr lang="fr-FR"/>
              <a:pPr>
                <a:defRPr/>
              </a:pPr>
              <a:t>‹N°›</a:t>
            </a:fld>
            <a:endParaRPr lang="fr-FR" dirty="0"/>
          </a:p>
        </p:txBody>
      </p:sp>
    </p:spTree>
    <p:extLst>
      <p:ext uri="{BB962C8B-B14F-4D97-AF65-F5344CB8AC3E}">
        <p14:creationId xmlns:p14="http://schemas.microsoft.com/office/powerpoint/2010/main" val="347807157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10"/>
          <p:cNvSpPr>
            <a:spLocks noGrp="1" noChangeArrowheads="1"/>
          </p:cNvSpPr>
          <p:nvPr>
            <p:ph type="sldNum" sz="quarter" idx="10"/>
          </p:nvPr>
        </p:nvSpPr>
        <p:spPr>
          <a:ln/>
        </p:spPr>
        <p:txBody>
          <a:bodyPr/>
          <a:lstStyle>
            <a:lvl1pPr>
              <a:defRPr/>
            </a:lvl1pPr>
          </a:lstStyle>
          <a:p>
            <a:pPr>
              <a:defRPr/>
            </a:pPr>
            <a:fld id="{153DDC73-CEAB-4A89-AA14-045CE181FC41}" type="slidenum">
              <a:rPr lang="fr-FR"/>
              <a:pPr>
                <a:defRPr/>
              </a:pPr>
              <a:t>‹N°›</a:t>
            </a:fld>
            <a:endParaRPr lang="fr-FR" dirty="0"/>
          </a:p>
        </p:txBody>
      </p:sp>
    </p:spTree>
    <p:extLst>
      <p:ext uri="{BB962C8B-B14F-4D97-AF65-F5344CB8AC3E}">
        <p14:creationId xmlns:p14="http://schemas.microsoft.com/office/powerpoint/2010/main" val="250642511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D5F392B1-E2A6-4315-8DBE-209D891A768C}" type="slidenum">
              <a:rPr lang="fr-FR"/>
              <a:pPr>
                <a:defRPr/>
              </a:pPr>
              <a:t>‹N°›</a:t>
            </a:fld>
            <a:endParaRPr lang="fr-FR" dirty="0"/>
          </a:p>
        </p:txBody>
      </p:sp>
    </p:spTree>
    <p:extLst>
      <p:ext uri="{BB962C8B-B14F-4D97-AF65-F5344CB8AC3E}">
        <p14:creationId xmlns:p14="http://schemas.microsoft.com/office/powerpoint/2010/main" val="428139244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0"/>
          <p:cNvSpPr>
            <a:spLocks noGrp="1" noChangeArrowheads="1"/>
          </p:cNvSpPr>
          <p:nvPr>
            <p:ph type="sldNum" sz="quarter" idx="10"/>
          </p:nvPr>
        </p:nvSpPr>
        <p:spPr>
          <a:ln/>
        </p:spPr>
        <p:txBody>
          <a:bodyPr/>
          <a:lstStyle>
            <a:lvl1pPr>
              <a:defRPr/>
            </a:lvl1pPr>
          </a:lstStyle>
          <a:p>
            <a:pPr>
              <a:defRPr/>
            </a:pPr>
            <a:fld id="{694FD7E7-4C1D-49F1-895D-9B91DAB4FC16}" type="slidenum">
              <a:rPr lang="fr-FR"/>
              <a:pPr>
                <a:defRPr/>
              </a:pPr>
              <a:t>‹N°›</a:t>
            </a:fld>
            <a:endParaRPr lang="fr-FR" dirty="0"/>
          </a:p>
        </p:txBody>
      </p:sp>
    </p:spTree>
    <p:extLst>
      <p:ext uri="{BB962C8B-B14F-4D97-AF65-F5344CB8AC3E}">
        <p14:creationId xmlns:p14="http://schemas.microsoft.com/office/powerpoint/2010/main" val="273558287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10"/>
          <p:cNvSpPr>
            <a:spLocks noGrp="1" noChangeArrowheads="1"/>
          </p:cNvSpPr>
          <p:nvPr>
            <p:ph type="sldNum" sz="quarter" idx="10"/>
          </p:nvPr>
        </p:nvSpPr>
        <p:spPr>
          <a:ln/>
        </p:spPr>
        <p:txBody>
          <a:bodyPr/>
          <a:lstStyle>
            <a:lvl1pPr>
              <a:defRPr/>
            </a:lvl1pPr>
          </a:lstStyle>
          <a:p>
            <a:pPr>
              <a:defRPr/>
            </a:pPr>
            <a:fld id="{4C5703B2-258C-4EB2-A875-B179EE09808D}" type="slidenum">
              <a:rPr lang="fr-FR"/>
              <a:pPr>
                <a:defRPr/>
              </a:pPr>
              <a:t>‹N°›</a:t>
            </a:fld>
            <a:endParaRPr lang="fr-FR" dirty="0"/>
          </a:p>
        </p:txBody>
      </p:sp>
    </p:spTree>
    <p:extLst>
      <p:ext uri="{BB962C8B-B14F-4D97-AF65-F5344CB8AC3E}">
        <p14:creationId xmlns:p14="http://schemas.microsoft.com/office/powerpoint/2010/main" val="400950230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433" y="271463"/>
            <a:ext cx="1115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4450" numCol="1" anchor="t" anchorCtr="0" compatLnSpc="1">
            <a:prstTxWarp prst="textNoShape">
              <a:avLst/>
            </a:prstTxWarp>
          </a:bodyPr>
          <a:lstStyle/>
          <a:p>
            <a:pPr lvl="0"/>
            <a:r>
              <a:rPr lang="fr-FR"/>
              <a:t>Click to Edit Title</a:t>
            </a:r>
          </a:p>
        </p:txBody>
      </p:sp>
      <p:sp>
        <p:nvSpPr>
          <p:cNvPr id="1027" name="Rectangle 3"/>
          <p:cNvSpPr>
            <a:spLocks noGrp="1" noChangeArrowheads="1"/>
          </p:cNvSpPr>
          <p:nvPr>
            <p:ph type="body" idx="1"/>
          </p:nvPr>
        </p:nvSpPr>
        <p:spPr bwMode="auto">
          <a:xfrm>
            <a:off x="461434" y="1206500"/>
            <a:ext cx="111887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fr-FR" dirty="0"/>
              <a:t>Click to </a:t>
            </a:r>
            <a:r>
              <a:rPr lang="fr-FR" dirty="0" err="1"/>
              <a:t>edit</a:t>
            </a:r>
            <a:r>
              <a:rPr lang="fr-FR" dirty="0"/>
              <a:t> </a:t>
            </a:r>
            <a:r>
              <a:rPr lang="fr-FR" dirty="0" err="1"/>
              <a:t>text</a:t>
            </a:r>
            <a:endParaRPr lang="fr-FR" dirty="0"/>
          </a:p>
          <a:p>
            <a:pPr lvl="1"/>
            <a:r>
              <a:rPr lang="fr-FR" dirty="0" err="1"/>
              <a:t>khkjhk</a:t>
            </a:r>
            <a:endParaRPr lang="fr-FR" dirty="0"/>
          </a:p>
          <a:p>
            <a:pPr lvl="2"/>
            <a:r>
              <a:rPr lang="fr-FR" dirty="0" err="1"/>
              <a:t>kjhkjhk</a:t>
            </a:r>
            <a:endParaRPr lang="fr-FR" dirty="0"/>
          </a:p>
          <a:p>
            <a:pPr lvl="3"/>
            <a:r>
              <a:rPr lang="fr-FR" dirty="0" err="1"/>
              <a:t>kjghjhgj</a:t>
            </a:r>
            <a:endParaRPr lang="fr-FR" dirty="0"/>
          </a:p>
          <a:p>
            <a:pPr lvl="4"/>
            <a:r>
              <a:rPr lang="fr-FR" dirty="0" err="1"/>
              <a:t>hkjhkjhkjh</a:t>
            </a:r>
            <a:endParaRPr lang="fr-FR" dirty="0"/>
          </a:p>
        </p:txBody>
      </p:sp>
      <p:sp>
        <p:nvSpPr>
          <p:cNvPr id="396298" name="Rectangle 10"/>
          <p:cNvSpPr>
            <a:spLocks noGrp="1" noChangeArrowheads="1"/>
          </p:cNvSpPr>
          <p:nvPr>
            <p:ph type="sldNum" sz="quarter" idx="4"/>
          </p:nvPr>
        </p:nvSpPr>
        <p:spPr bwMode="auto">
          <a:xfrm>
            <a:off x="9662584" y="6557432"/>
            <a:ext cx="2529416" cy="302687"/>
          </a:xfrm>
          <a:prstGeom prst="rect">
            <a:avLst/>
          </a:prstGeom>
          <a:noFill/>
          <a:ln>
            <a:noFill/>
          </a:ln>
          <a:effectLst/>
          <a:extLst>
            <a:ext uri="{909E8E84-426E-40DD-AFC4-6F175D3DCCD1}">
              <a14:hiddenFill xmlns:a14="http://schemas.microsoft.com/office/drawing/2010/main">
                <a:solidFill>
                  <a:srgbClr val="FCF98C"/>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3200" rIns="90000" bIns="43200" numCol="1" anchor="ctr" anchorCtr="0" compatLnSpc="1">
            <a:prstTxWarp prst="textNoShape">
              <a:avLst/>
            </a:prstTxWarp>
            <a:spAutoFit/>
          </a:bodyPr>
          <a:lstStyle>
            <a:lvl1pPr algn="r" eaLnBrk="0" hangingPunct="0">
              <a:spcBef>
                <a:spcPct val="30000"/>
              </a:spcBef>
              <a:defRPr sz="1400">
                <a:latin typeface="Arial" charset="0"/>
                <a:cs typeface="+mn-cs"/>
              </a:defRPr>
            </a:lvl1pPr>
          </a:lstStyle>
          <a:p>
            <a:pPr>
              <a:defRPr/>
            </a:pPr>
            <a:fld id="{B1140A04-7EC9-43CD-BB77-0EE7464FFDB9}" type="slidenum">
              <a:rPr lang="fr-FR"/>
              <a:pPr>
                <a:defRPr/>
              </a:pPr>
              <a:t>‹N°›</a:t>
            </a:fld>
            <a:endParaRPr lang="fr-FR" dirty="0"/>
          </a:p>
        </p:txBody>
      </p:sp>
      <p:sp>
        <p:nvSpPr>
          <p:cNvPr id="1029" name="Text Box 12"/>
          <p:cNvSpPr txBox="1">
            <a:spLocks noChangeArrowheads="1"/>
          </p:cNvSpPr>
          <p:nvPr/>
        </p:nvSpPr>
        <p:spPr bwMode="auto">
          <a:xfrm>
            <a:off x="361952" y="6604001"/>
            <a:ext cx="1698199" cy="256521"/>
          </a:xfrm>
          <a:prstGeom prst="rect">
            <a:avLst/>
          </a:prstGeom>
          <a:noFill/>
          <a:ln>
            <a:noFill/>
          </a:ln>
          <a:effectLst/>
          <a:extLst>
            <a:ext uri="{909E8E84-426E-40DD-AFC4-6F175D3DCCD1}">
              <a14:hiddenFill xmlns:a14="http://schemas.microsoft.com/office/drawing/2010/main">
                <a:solidFill>
                  <a:srgbClr val="FCF98C"/>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3200" rIns="90000" bIns="43200">
            <a:spAutoFit/>
          </a:bodyPr>
          <a:lstStyle>
            <a:lvl1pPr algn="ctr" eaLnBrk="0" hangingPunct="0">
              <a:spcBef>
                <a:spcPct val="30000"/>
              </a:spcBef>
              <a:defRPr sz="1100">
                <a:solidFill>
                  <a:schemeClr val="tx1"/>
                </a:solidFill>
                <a:latin typeface="Arial" pitchFamily="34" charset="0"/>
              </a:defRPr>
            </a:lvl1pPr>
            <a:lvl2pPr marL="742950" indent="-285750" algn="ctr" eaLnBrk="0" hangingPunct="0">
              <a:spcBef>
                <a:spcPct val="30000"/>
              </a:spcBef>
              <a:defRPr sz="1100">
                <a:solidFill>
                  <a:schemeClr val="tx1"/>
                </a:solidFill>
                <a:latin typeface="Arial" pitchFamily="34" charset="0"/>
              </a:defRPr>
            </a:lvl2pPr>
            <a:lvl3pPr marL="1143000" indent="-228600" algn="ctr" eaLnBrk="0" hangingPunct="0">
              <a:spcBef>
                <a:spcPct val="30000"/>
              </a:spcBef>
              <a:defRPr sz="1100">
                <a:solidFill>
                  <a:schemeClr val="tx1"/>
                </a:solidFill>
                <a:latin typeface="Arial" pitchFamily="34" charset="0"/>
              </a:defRPr>
            </a:lvl3pPr>
            <a:lvl4pPr marL="1600200" indent="-228600" algn="ctr" eaLnBrk="0" hangingPunct="0">
              <a:spcBef>
                <a:spcPct val="30000"/>
              </a:spcBef>
              <a:defRPr sz="1100">
                <a:solidFill>
                  <a:schemeClr val="tx1"/>
                </a:solidFill>
                <a:latin typeface="Arial" pitchFamily="34" charset="0"/>
              </a:defRPr>
            </a:lvl4pPr>
            <a:lvl5pPr marL="2057400" indent="-228600" algn="ctr" eaLnBrk="0" hangingPunct="0">
              <a:spcBef>
                <a:spcPct val="30000"/>
              </a:spcBef>
              <a:defRPr sz="1100">
                <a:solidFill>
                  <a:schemeClr val="tx1"/>
                </a:solidFill>
                <a:latin typeface="Arial" pitchFamily="34" charset="0"/>
              </a:defRPr>
            </a:lvl5pPr>
            <a:lvl6pPr marL="2514600" indent="-228600" algn="ctr" eaLnBrk="0" fontAlgn="base" hangingPunct="0">
              <a:spcBef>
                <a:spcPct val="30000"/>
              </a:spcBef>
              <a:spcAft>
                <a:spcPct val="0"/>
              </a:spcAft>
              <a:defRPr sz="1100">
                <a:solidFill>
                  <a:schemeClr val="tx1"/>
                </a:solidFill>
                <a:latin typeface="Arial" pitchFamily="34" charset="0"/>
              </a:defRPr>
            </a:lvl6pPr>
            <a:lvl7pPr marL="2971800" indent="-228600" algn="ctr" eaLnBrk="0" fontAlgn="base" hangingPunct="0">
              <a:spcBef>
                <a:spcPct val="30000"/>
              </a:spcBef>
              <a:spcAft>
                <a:spcPct val="0"/>
              </a:spcAft>
              <a:defRPr sz="1100">
                <a:solidFill>
                  <a:schemeClr val="tx1"/>
                </a:solidFill>
                <a:latin typeface="Arial" pitchFamily="34" charset="0"/>
              </a:defRPr>
            </a:lvl7pPr>
            <a:lvl8pPr marL="3429000" indent="-228600" algn="ctr" eaLnBrk="0" fontAlgn="base" hangingPunct="0">
              <a:spcBef>
                <a:spcPct val="30000"/>
              </a:spcBef>
              <a:spcAft>
                <a:spcPct val="0"/>
              </a:spcAft>
              <a:defRPr sz="1100">
                <a:solidFill>
                  <a:schemeClr val="tx1"/>
                </a:solidFill>
                <a:latin typeface="Arial" pitchFamily="34" charset="0"/>
              </a:defRPr>
            </a:lvl8pPr>
            <a:lvl9pPr marL="3886200" indent="-228600" algn="ctr" eaLnBrk="0" fontAlgn="base" hangingPunct="0">
              <a:spcBef>
                <a:spcPct val="30000"/>
              </a:spcBef>
              <a:spcAft>
                <a:spcPct val="0"/>
              </a:spcAft>
              <a:defRPr sz="1100">
                <a:solidFill>
                  <a:schemeClr val="tx1"/>
                </a:solidFill>
                <a:latin typeface="Arial" pitchFamily="34" charset="0"/>
              </a:defRPr>
            </a:lvl9pPr>
          </a:lstStyle>
          <a:p>
            <a:pPr algn="l"/>
            <a:r>
              <a:rPr lang="fr-FR" sz="1100" dirty="0"/>
              <a:t>Nautic Club Rambouillet</a:t>
            </a:r>
          </a:p>
        </p:txBody>
      </p:sp>
      <p:sp>
        <p:nvSpPr>
          <p:cNvPr id="1030" name="Text Box 13"/>
          <p:cNvSpPr txBox="1">
            <a:spLocks noChangeArrowheads="1"/>
          </p:cNvSpPr>
          <p:nvPr/>
        </p:nvSpPr>
        <p:spPr bwMode="auto">
          <a:xfrm>
            <a:off x="2656418" y="6604001"/>
            <a:ext cx="4703830" cy="256521"/>
          </a:xfrm>
          <a:prstGeom prst="rect">
            <a:avLst/>
          </a:prstGeom>
          <a:noFill/>
          <a:ln>
            <a:noFill/>
          </a:ln>
          <a:effectLst/>
          <a:extLst>
            <a:ext uri="{909E8E84-426E-40DD-AFC4-6F175D3DCCD1}">
              <a14:hiddenFill xmlns:a14="http://schemas.microsoft.com/office/drawing/2010/main">
                <a:solidFill>
                  <a:srgbClr val="FCF98C"/>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3200" rIns="90000" bIns="43200">
            <a:spAutoFit/>
          </a:bodyPr>
          <a:lstStyle>
            <a:lvl1pPr algn="ctr" eaLnBrk="0" hangingPunct="0">
              <a:spcBef>
                <a:spcPct val="30000"/>
              </a:spcBef>
              <a:defRPr sz="1100">
                <a:solidFill>
                  <a:schemeClr val="tx1"/>
                </a:solidFill>
                <a:latin typeface="Arial" pitchFamily="34" charset="0"/>
              </a:defRPr>
            </a:lvl1pPr>
            <a:lvl2pPr marL="742950" indent="-285750" algn="ctr" eaLnBrk="0" hangingPunct="0">
              <a:spcBef>
                <a:spcPct val="30000"/>
              </a:spcBef>
              <a:defRPr sz="1100">
                <a:solidFill>
                  <a:schemeClr val="tx1"/>
                </a:solidFill>
                <a:latin typeface="Arial" pitchFamily="34" charset="0"/>
              </a:defRPr>
            </a:lvl2pPr>
            <a:lvl3pPr marL="1143000" indent="-228600" algn="ctr" eaLnBrk="0" hangingPunct="0">
              <a:spcBef>
                <a:spcPct val="30000"/>
              </a:spcBef>
              <a:defRPr sz="1100">
                <a:solidFill>
                  <a:schemeClr val="tx1"/>
                </a:solidFill>
                <a:latin typeface="Arial" pitchFamily="34" charset="0"/>
              </a:defRPr>
            </a:lvl3pPr>
            <a:lvl4pPr marL="1600200" indent="-228600" algn="ctr" eaLnBrk="0" hangingPunct="0">
              <a:spcBef>
                <a:spcPct val="30000"/>
              </a:spcBef>
              <a:defRPr sz="1100">
                <a:solidFill>
                  <a:schemeClr val="tx1"/>
                </a:solidFill>
                <a:latin typeface="Arial" pitchFamily="34" charset="0"/>
              </a:defRPr>
            </a:lvl4pPr>
            <a:lvl5pPr marL="2057400" indent="-228600" algn="ctr" eaLnBrk="0" hangingPunct="0">
              <a:spcBef>
                <a:spcPct val="30000"/>
              </a:spcBef>
              <a:defRPr sz="1100">
                <a:solidFill>
                  <a:schemeClr val="tx1"/>
                </a:solidFill>
                <a:latin typeface="Arial" pitchFamily="34" charset="0"/>
              </a:defRPr>
            </a:lvl5pPr>
            <a:lvl6pPr marL="2514600" indent="-228600" algn="ctr" eaLnBrk="0" fontAlgn="base" hangingPunct="0">
              <a:spcBef>
                <a:spcPct val="30000"/>
              </a:spcBef>
              <a:spcAft>
                <a:spcPct val="0"/>
              </a:spcAft>
              <a:defRPr sz="1100">
                <a:solidFill>
                  <a:schemeClr val="tx1"/>
                </a:solidFill>
                <a:latin typeface="Arial" pitchFamily="34" charset="0"/>
              </a:defRPr>
            </a:lvl6pPr>
            <a:lvl7pPr marL="2971800" indent="-228600" algn="ctr" eaLnBrk="0" fontAlgn="base" hangingPunct="0">
              <a:spcBef>
                <a:spcPct val="30000"/>
              </a:spcBef>
              <a:spcAft>
                <a:spcPct val="0"/>
              </a:spcAft>
              <a:defRPr sz="1100">
                <a:solidFill>
                  <a:schemeClr val="tx1"/>
                </a:solidFill>
                <a:latin typeface="Arial" pitchFamily="34" charset="0"/>
              </a:defRPr>
            </a:lvl7pPr>
            <a:lvl8pPr marL="3429000" indent="-228600" algn="ctr" eaLnBrk="0" fontAlgn="base" hangingPunct="0">
              <a:spcBef>
                <a:spcPct val="30000"/>
              </a:spcBef>
              <a:spcAft>
                <a:spcPct val="0"/>
              </a:spcAft>
              <a:defRPr sz="1100">
                <a:solidFill>
                  <a:schemeClr val="tx1"/>
                </a:solidFill>
                <a:latin typeface="Arial" pitchFamily="34" charset="0"/>
              </a:defRPr>
            </a:lvl8pPr>
            <a:lvl9pPr marL="3886200" indent="-228600" algn="ctr" eaLnBrk="0" fontAlgn="base" hangingPunct="0">
              <a:spcBef>
                <a:spcPct val="30000"/>
              </a:spcBef>
              <a:spcAft>
                <a:spcPct val="0"/>
              </a:spcAft>
              <a:defRPr sz="1100">
                <a:solidFill>
                  <a:schemeClr val="tx1"/>
                </a:solidFill>
                <a:latin typeface="Arial" pitchFamily="34" charset="0"/>
              </a:defRPr>
            </a:lvl9pPr>
          </a:lstStyle>
          <a:p>
            <a:pPr algn="l"/>
            <a:r>
              <a:rPr lang="fr-FR" sz="1100" dirty="0"/>
              <a:t>Réunion d’information du 20/03/2020 sur les sections scolaires sportives</a:t>
            </a:r>
          </a:p>
        </p:txBody>
      </p:sp>
    </p:spTree>
  </p:cSld>
  <p:clrMap bg1="dk2" tx1="lt1" bg2="dk1" tx2="lt2" accent1="accent1" accent2="accent2" accent3="accent3" accent4="accent4" accent5="accent5" accent6="accent6" hlink="hlink" folHlink="folHlink"/>
  <p:sldLayoutIdLst>
    <p:sldLayoutId id="2147483679"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p:wipe dir="r"/>
  </p:transition>
  <p:hf hdr="0" ftr="0" dt="0"/>
  <p:txStyles>
    <p:titleStyle>
      <a:lvl1pPr algn="l" rtl="0" eaLnBrk="0" fontAlgn="base" hangingPunct="0">
        <a:spcBef>
          <a:spcPct val="0"/>
        </a:spcBef>
        <a:spcAft>
          <a:spcPct val="0"/>
        </a:spcAft>
        <a:tabLst>
          <a:tab pos="800100" algn="l"/>
        </a:tabLst>
        <a:defRPr sz="2800">
          <a:solidFill>
            <a:srgbClr val="FF7D11"/>
          </a:solidFill>
          <a:latin typeface="+mj-lt"/>
          <a:ea typeface="+mj-ea"/>
          <a:cs typeface="+mj-cs"/>
        </a:defRPr>
      </a:lvl1pPr>
      <a:lvl2pPr algn="l" rtl="0" eaLnBrk="0" fontAlgn="base" hangingPunct="0">
        <a:spcBef>
          <a:spcPct val="0"/>
        </a:spcBef>
        <a:spcAft>
          <a:spcPct val="0"/>
        </a:spcAft>
        <a:tabLst>
          <a:tab pos="800100" algn="l"/>
        </a:tabLst>
        <a:defRPr sz="2800">
          <a:solidFill>
            <a:srgbClr val="FF7D11"/>
          </a:solidFill>
          <a:latin typeface="Arial" charset="0"/>
        </a:defRPr>
      </a:lvl2pPr>
      <a:lvl3pPr algn="l" rtl="0" eaLnBrk="0" fontAlgn="base" hangingPunct="0">
        <a:spcBef>
          <a:spcPct val="0"/>
        </a:spcBef>
        <a:spcAft>
          <a:spcPct val="0"/>
        </a:spcAft>
        <a:tabLst>
          <a:tab pos="800100" algn="l"/>
        </a:tabLst>
        <a:defRPr sz="2800">
          <a:solidFill>
            <a:srgbClr val="FF7D11"/>
          </a:solidFill>
          <a:latin typeface="Arial" charset="0"/>
        </a:defRPr>
      </a:lvl3pPr>
      <a:lvl4pPr algn="l" rtl="0" eaLnBrk="0" fontAlgn="base" hangingPunct="0">
        <a:spcBef>
          <a:spcPct val="0"/>
        </a:spcBef>
        <a:spcAft>
          <a:spcPct val="0"/>
        </a:spcAft>
        <a:tabLst>
          <a:tab pos="800100" algn="l"/>
        </a:tabLst>
        <a:defRPr sz="2800">
          <a:solidFill>
            <a:srgbClr val="FF7D11"/>
          </a:solidFill>
          <a:latin typeface="Arial" charset="0"/>
        </a:defRPr>
      </a:lvl4pPr>
      <a:lvl5pPr algn="l" rtl="0" eaLnBrk="0" fontAlgn="base" hangingPunct="0">
        <a:spcBef>
          <a:spcPct val="0"/>
        </a:spcBef>
        <a:spcAft>
          <a:spcPct val="0"/>
        </a:spcAft>
        <a:tabLst>
          <a:tab pos="800100" algn="l"/>
        </a:tabLst>
        <a:defRPr sz="2800">
          <a:solidFill>
            <a:srgbClr val="FF7D11"/>
          </a:solidFill>
          <a:latin typeface="Arial" charset="0"/>
        </a:defRPr>
      </a:lvl5pPr>
      <a:lvl6pPr marL="457200" algn="l" rtl="0" eaLnBrk="0" fontAlgn="base" hangingPunct="0">
        <a:spcBef>
          <a:spcPct val="0"/>
        </a:spcBef>
        <a:spcAft>
          <a:spcPct val="0"/>
        </a:spcAft>
        <a:tabLst>
          <a:tab pos="800100" algn="l"/>
        </a:tabLst>
        <a:defRPr sz="2800">
          <a:solidFill>
            <a:srgbClr val="FF7D11"/>
          </a:solidFill>
          <a:latin typeface="Arial" charset="0"/>
        </a:defRPr>
      </a:lvl6pPr>
      <a:lvl7pPr marL="914400" algn="l" rtl="0" eaLnBrk="0" fontAlgn="base" hangingPunct="0">
        <a:spcBef>
          <a:spcPct val="0"/>
        </a:spcBef>
        <a:spcAft>
          <a:spcPct val="0"/>
        </a:spcAft>
        <a:tabLst>
          <a:tab pos="800100" algn="l"/>
        </a:tabLst>
        <a:defRPr sz="2800">
          <a:solidFill>
            <a:srgbClr val="FF7D11"/>
          </a:solidFill>
          <a:latin typeface="Arial" charset="0"/>
        </a:defRPr>
      </a:lvl7pPr>
      <a:lvl8pPr marL="1371600" algn="l" rtl="0" eaLnBrk="0" fontAlgn="base" hangingPunct="0">
        <a:spcBef>
          <a:spcPct val="0"/>
        </a:spcBef>
        <a:spcAft>
          <a:spcPct val="0"/>
        </a:spcAft>
        <a:tabLst>
          <a:tab pos="800100" algn="l"/>
        </a:tabLst>
        <a:defRPr sz="2800">
          <a:solidFill>
            <a:srgbClr val="FF7D11"/>
          </a:solidFill>
          <a:latin typeface="Arial" charset="0"/>
        </a:defRPr>
      </a:lvl8pPr>
      <a:lvl9pPr marL="1828800" algn="l" rtl="0" eaLnBrk="0" fontAlgn="base" hangingPunct="0">
        <a:spcBef>
          <a:spcPct val="0"/>
        </a:spcBef>
        <a:spcAft>
          <a:spcPct val="0"/>
        </a:spcAft>
        <a:tabLst>
          <a:tab pos="800100" algn="l"/>
        </a:tabLst>
        <a:defRPr sz="2800">
          <a:solidFill>
            <a:srgbClr val="FF7D11"/>
          </a:solidFill>
          <a:latin typeface="Arial" charset="0"/>
        </a:defRPr>
      </a:lvl9pPr>
    </p:titleStyle>
    <p:bodyStyle>
      <a:lvl1pPr marL="266700" indent="-266700" algn="l" rtl="0" eaLnBrk="0" fontAlgn="base" hangingPunct="0">
        <a:spcBef>
          <a:spcPct val="50000"/>
        </a:spcBef>
        <a:spcAft>
          <a:spcPct val="0"/>
        </a:spcAft>
        <a:buClr>
          <a:schemeClr val="hlink"/>
        </a:buClr>
        <a:buSzPct val="100000"/>
        <a:buFontTx/>
        <a:buBlip>
          <a:blip r:embed="rId16"/>
        </a:buBlip>
        <a:defRPr sz="2400">
          <a:solidFill>
            <a:schemeClr val="tx1"/>
          </a:solidFill>
          <a:latin typeface="+mn-lt"/>
          <a:ea typeface="+mn-ea"/>
          <a:cs typeface="+mn-cs"/>
        </a:defRPr>
      </a:lvl1pPr>
      <a:lvl2pPr marL="723900" indent="-277813" algn="l" rtl="0" eaLnBrk="0" fontAlgn="base" hangingPunct="0">
        <a:spcBef>
          <a:spcPct val="10000"/>
        </a:spcBef>
        <a:spcAft>
          <a:spcPct val="0"/>
        </a:spcAft>
        <a:buClr>
          <a:schemeClr val="tx2"/>
        </a:buClr>
        <a:buSzPct val="100000"/>
        <a:buFont typeface="Bienvenue Picto TT"/>
        <a:buBlip>
          <a:blip r:embed="rId17"/>
        </a:buBlip>
        <a:defRPr sz="2000">
          <a:solidFill>
            <a:schemeClr val="tx1"/>
          </a:solidFill>
          <a:latin typeface="+mn-lt"/>
        </a:defRPr>
      </a:lvl2pPr>
      <a:lvl3pPr marL="1168400" indent="-265113" algn="l" rtl="0" eaLnBrk="0" fontAlgn="base" hangingPunct="0">
        <a:spcBef>
          <a:spcPct val="0"/>
        </a:spcBef>
        <a:spcAft>
          <a:spcPct val="0"/>
        </a:spcAft>
        <a:buClr>
          <a:schemeClr val="hlink"/>
        </a:buClr>
        <a:buSzPct val="100000"/>
        <a:buFont typeface="Wingdings 3" pitchFamily="18" charset="2"/>
        <a:buChar char="}"/>
        <a:defRPr sz="1600">
          <a:solidFill>
            <a:schemeClr val="tx1"/>
          </a:solidFill>
          <a:latin typeface="+mn-lt"/>
        </a:defRPr>
      </a:lvl3pPr>
      <a:lvl4pPr marL="1435100" indent="-87313" algn="l" rtl="0" eaLnBrk="0" fontAlgn="base" hangingPunct="0">
        <a:spcBef>
          <a:spcPct val="0"/>
        </a:spcBef>
        <a:spcAft>
          <a:spcPct val="0"/>
        </a:spcAft>
        <a:buClr>
          <a:schemeClr val="hlink"/>
        </a:buClr>
        <a:buSzPct val="100000"/>
        <a:buFont typeface="Wingdings 3" pitchFamily="18" charset="2"/>
        <a:buChar char="}"/>
        <a:defRPr sz="1600">
          <a:solidFill>
            <a:schemeClr val="tx1"/>
          </a:solidFill>
          <a:latin typeface="+mn-lt"/>
        </a:defRPr>
      </a:lvl4pPr>
      <a:lvl5pPr marL="1614488" indent="214313" algn="l" rtl="0" eaLnBrk="0" fontAlgn="base" hangingPunct="0">
        <a:spcBef>
          <a:spcPct val="0"/>
        </a:spcBef>
        <a:spcAft>
          <a:spcPct val="0"/>
        </a:spcAft>
        <a:buClr>
          <a:schemeClr val="hlink"/>
        </a:buClr>
        <a:buSzPct val="100000"/>
        <a:buFont typeface="Bienvenue Picto TT"/>
        <a:defRPr sz="1600">
          <a:solidFill>
            <a:schemeClr val="tx1"/>
          </a:solidFill>
          <a:latin typeface="+mn-lt"/>
        </a:defRPr>
      </a:lvl5pPr>
      <a:lvl6pPr marL="20716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6pPr>
      <a:lvl7pPr marL="25288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7pPr>
      <a:lvl8pPr marL="29860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8pPr>
      <a:lvl9pPr marL="34432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descr="Piscine sous l_eauV2">
            <a:extLst>
              <a:ext uri="{FF2B5EF4-FFF2-40B4-BE49-F238E27FC236}">
                <a16:creationId xmlns:a16="http://schemas.microsoft.com/office/drawing/2014/main" xmlns="" id="{855CF3F0-57AB-466F-A084-DA831E414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Espace réservé du numéro de diapositive 1"/>
          <p:cNvSpPr>
            <a:spLocks noGrp="1"/>
          </p:cNvSpPr>
          <p:nvPr>
            <p:ph type="sldNum" sz="quarter" idx="10"/>
          </p:nvPr>
        </p:nvSpPr>
        <p:spPr>
          <a:noFill/>
        </p:spPr>
        <p:txBody>
          <a:bodyPr/>
          <a:lstStyle>
            <a:lvl1pPr algn="ctr" eaLnBrk="0" hangingPunct="0">
              <a:spcBef>
                <a:spcPct val="30000"/>
              </a:spcBef>
              <a:defRPr sz="1100">
                <a:solidFill>
                  <a:schemeClr val="tx1"/>
                </a:solidFill>
                <a:latin typeface="Arial" pitchFamily="34" charset="0"/>
              </a:defRPr>
            </a:lvl1pPr>
            <a:lvl2pPr marL="742950" indent="-285750" algn="ctr" eaLnBrk="0" hangingPunct="0">
              <a:spcBef>
                <a:spcPct val="30000"/>
              </a:spcBef>
              <a:defRPr sz="1100">
                <a:solidFill>
                  <a:schemeClr val="tx1"/>
                </a:solidFill>
                <a:latin typeface="Arial" pitchFamily="34" charset="0"/>
              </a:defRPr>
            </a:lvl2pPr>
            <a:lvl3pPr marL="1143000" indent="-228600" algn="ctr" eaLnBrk="0" hangingPunct="0">
              <a:spcBef>
                <a:spcPct val="30000"/>
              </a:spcBef>
              <a:defRPr sz="1100">
                <a:solidFill>
                  <a:schemeClr val="tx1"/>
                </a:solidFill>
                <a:latin typeface="Arial" pitchFamily="34" charset="0"/>
              </a:defRPr>
            </a:lvl3pPr>
            <a:lvl4pPr marL="1600200" indent="-228600" algn="ctr" eaLnBrk="0" hangingPunct="0">
              <a:spcBef>
                <a:spcPct val="30000"/>
              </a:spcBef>
              <a:defRPr sz="1100">
                <a:solidFill>
                  <a:schemeClr val="tx1"/>
                </a:solidFill>
                <a:latin typeface="Arial" pitchFamily="34" charset="0"/>
              </a:defRPr>
            </a:lvl4pPr>
            <a:lvl5pPr marL="2057400" indent="-228600" algn="ctr" eaLnBrk="0" hangingPunct="0">
              <a:spcBef>
                <a:spcPct val="30000"/>
              </a:spcBef>
              <a:defRPr sz="1100">
                <a:solidFill>
                  <a:schemeClr val="tx1"/>
                </a:solidFill>
                <a:latin typeface="Arial" pitchFamily="34" charset="0"/>
              </a:defRPr>
            </a:lvl5pPr>
            <a:lvl6pPr marL="2514600" indent="-228600" algn="ctr" eaLnBrk="0" fontAlgn="base" hangingPunct="0">
              <a:spcBef>
                <a:spcPct val="30000"/>
              </a:spcBef>
              <a:spcAft>
                <a:spcPct val="0"/>
              </a:spcAft>
              <a:defRPr sz="1100">
                <a:solidFill>
                  <a:schemeClr val="tx1"/>
                </a:solidFill>
                <a:latin typeface="Arial" pitchFamily="34" charset="0"/>
              </a:defRPr>
            </a:lvl6pPr>
            <a:lvl7pPr marL="2971800" indent="-228600" algn="ctr" eaLnBrk="0" fontAlgn="base" hangingPunct="0">
              <a:spcBef>
                <a:spcPct val="30000"/>
              </a:spcBef>
              <a:spcAft>
                <a:spcPct val="0"/>
              </a:spcAft>
              <a:defRPr sz="1100">
                <a:solidFill>
                  <a:schemeClr val="tx1"/>
                </a:solidFill>
                <a:latin typeface="Arial" pitchFamily="34" charset="0"/>
              </a:defRPr>
            </a:lvl7pPr>
            <a:lvl8pPr marL="3429000" indent="-228600" algn="ctr" eaLnBrk="0" fontAlgn="base" hangingPunct="0">
              <a:spcBef>
                <a:spcPct val="30000"/>
              </a:spcBef>
              <a:spcAft>
                <a:spcPct val="0"/>
              </a:spcAft>
              <a:defRPr sz="1100">
                <a:solidFill>
                  <a:schemeClr val="tx1"/>
                </a:solidFill>
                <a:latin typeface="Arial" pitchFamily="34" charset="0"/>
              </a:defRPr>
            </a:lvl8pPr>
            <a:lvl9pPr marL="3886200" indent="-228600" algn="ctr" eaLnBrk="0" fontAlgn="base" hangingPunct="0">
              <a:spcBef>
                <a:spcPct val="30000"/>
              </a:spcBef>
              <a:spcAft>
                <a:spcPct val="0"/>
              </a:spcAft>
              <a:defRPr sz="1100">
                <a:solidFill>
                  <a:schemeClr val="tx1"/>
                </a:solidFill>
                <a:latin typeface="Arial" pitchFamily="34" charset="0"/>
              </a:defRPr>
            </a:lvl9pPr>
          </a:lstStyle>
          <a:p>
            <a:pPr algn="r"/>
            <a:fld id="{E468B0E4-14CE-408F-8D35-1C5EA3C77FF3}" type="slidenum">
              <a:rPr lang="fr-FR" sz="1400"/>
              <a:pPr algn="r"/>
              <a:t>1</a:t>
            </a:fld>
            <a:endParaRPr lang="fr-FR" sz="1400" dirty="0"/>
          </a:p>
        </p:txBody>
      </p:sp>
      <p:sp>
        <p:nvSpPr>
          <p:cNvPr id="2" name="Rectangle 1"/>
          <p:cNvSpPr/>
          <p:nvPr/>
        </p:nvSpPr>
        <p:spPr>
          <a:xfrm>
            <a:off x="500814" y="2519249"/>
            <a:ext cx="11362639" cy="1651994"/>
          </a:xfrm>
          <a:prstGeom prst="rect">
            <a:avLst/>
          </a:prstGeom>
          <a:noFill/>
          <a:effectLst/>
        </p:spPr>
        <p:txBody>
          <a:bodyPr>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30000"/>
              </a:spcBef>
              <a:defRPr/>
            </a:pPr>
            <a:r>
              <a:rPr lang="fr-FR" sz="5400" b="1" dirty="0">
                <a:ln w="11430"/>
                <a:gradFill>
                  <a:gsLst>
                    <a:gs pos="0">
                      <a:srgbClr val="F7CB29"/>
                    </a:gs>
                    <a:gs pos="75000">
                      <a:srgbClr val="FF9933"/>
                    </a:gs>
                    <a:gs pos="100000">
                      <a:srgbClr val="FF3300"/>
                    </a:gs>
                  </a:gsLst>
                  <a:lin ang="5400000"/>
                </a:gradFill>
                <a:effectLst>
                  <a:outerShdw blurRad="50800" dist="39000" dir="5460000" algn="tl">
                    <a:srgbClr val="000000">
                      <a:alpha val="38000"/>
                    </a:srgbClr>
                  </a:outerShdw>
                  <a:reflection stA="53000" endPos="85000" dist="29997" dir="5400000" sy="-100000" algn="bl" rotWithShape="0"/>
                </a:effectLst>
                <a:latin typeface="Arial Rounded MT Bold" pitchFamily="34" charset="0"/>
                <a:cs typeface="+mn-cs"/>
              </a:rPr>
              <a:t>Section Scolaire Sportive </a:t>
            </a:r>
          </a:p>
          <a:p>
            <a:pPr algn="ctr" eaLnBrk="0" hangingPunct="0">
              <a:spcBef>
                <a:spcPct val="30000"/>
              </a:spcBef>
              <a:defRPr/>
            </a:pPr>
            <a:r>
              <a:rPr lang="fr-FR" sz="5400" b="1" dirty="0">
                <a:ln w="11430"/>
                <a:gradFill>
                  <a:gsLst>
                    <a:gs pos="0">
                      <a:srgbClr val="F7CB29"/>
                    </a:gs>
                    <a:gs pos="75000">
                      <a:srgbClr val="FF9933"/>
                    </a:gs>
                    <a:gs pos="100000">
                      <a:srgbClr val="FF3300"/>
                    </a:gs>
                  </a:gsLst>
                  <a:lin ang="5400000"/>
                </a:gradFill>
                <a:effectLst>
                  <a:outerShdw blurRad="50800" dist="39000" dir="5460000" algn="tl">
                    <a:srgbClr val="000000">
                      <a:alpha val="38000"/>
                    </a:srgbClr>
                  </a:outerShdw>
                  <a:reflection stA="53000" endPos="85000" dist="29997" dir="5400000" sy="-100000" algn="bl" rotWithShape="0"/>
                </a:effectLst>
                <a:latin typeface="Arial Rounded MT Bold" pitchFamily="34" charset="0"/>
                <a:cs typeface="+mn-cs"/>
              </a:rPr>
              <a:t>Natation / Apnée</a:t>
            </a:r>
          </a:p>
        </p:txBody>
      </p:sp>
      <p:pic>
        <p:nvPicPr>
          <p:cNvPr id="28" name="Picture 2" descr="Résultat de recherche d'images pour &quot;ffn logo&quot;">
            <a:extLst>
              <a:ext uri="{FF2B5EF4-FFF2-40B4-BE49-F238E27FC236}">
                <a16:creationId xmlns:a16="http://schemas.microsoft.com/office/drawing/2014/main" xmlns="" id="{0F84D421-D18F-4A5B-A0BB-95C28D736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069" y="5520300"/>
            <a:ext cx="822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ésultat de recherche d'images pour &quot;ffessm&quot;">
            <a:extLst>
              <a:ext uri="{FF2B5EF4-FFF2-40B4-BE49-F238E27FC236}">
                <a16:creationId xmlns:a16="http://schemas.microsoft.com/office/drawing/2014/main" xmlns="" id="{494D52FC-827C-4DF3-9842-7FEF9904F5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2822" y="552030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ésultat de recherche d'images pour &quot;rambouillet logo&quot;">
            <a:extLst>
              <a:ext uri="{FF2B5EF4-FFF2-40B4-BE49-F238E27FC236}">
                <a16:creationId xmlns:a16="http://schemas.microsoft.com/office/drawing/2014/main" xmlns="" id="{977B9BEA-0DA7-45A4-BB6E-A543223D24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5678" y="5520300"/>
            <a:ext cx="143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Résultat de recherche d'images pour &quot;rambouillet logo&quot;">
            <a:extLst>
              <a:ext uri="{FF2B5EF4-FFF2-40B4-BE49-F238E27FC236}">
                <a16:creationId xmlns:a16="http://schemas.microsoft.com/office/drawing/2014/main" xmlns="" id="{B509C79E-BEB9-4A9F-9DDB-095F18E2D1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2822" y="5520300"/>
            <a:ext cx="2892856" cy="7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ésultat de recherche d'images pour &quot;conseil départemental yvelines&quot;">
            <a:extLst>
              <a:ext uri="{FF2B5EF4-FFF2-40B4-BE49-F238E27FC236}">
                <a16:creationId xmlns:a16="http://schemas.microsoft.com/office/drawing/2014/main" xmlns="" id="{0F59B546-DB80-425C-B6EA-2E457A5E54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5677" y="5520300"/>
            <a:ext cx="759452"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a:extLst>
              <a:ext uri="{FF2B5EF4-FFF2-40B4-BE49-F238E27FC236}">
                <a16:creationId xmlns:a16="http://schemas.microsoft.com/office/drawing/2014/main" xmlns="" id="{7AF9B16A-AAC6-4B7A-AC2E-F624B47CB5E9}"/>
              </a:ext>
            </a:extLst>
          </p:cNvPr>
          <p:cNvPicPr>
            <a:picLocks noChangeAspect="1"/>
          </p:cNvPicPr>
          <p:nvPr/>
        </p:nvPicPr>
        <p:blipFill rotWithShape="1">
          <a:blip r:embed="rId9"/>
          <a:srcRect l="18901" t="15601" r="24905" b="21623"/>
          <a:stretch/>
        </p:blipFill>
        <p:spPr>
          <a:xfrm>
            <a:off x="8065129" y="5520300"/>
            <a:ext cx="643845" cy="720000"/>
          </a:xfrm>
          <a:prstGeom prst="rect">
            <a:avLst/>
          </a:prstGeom>
        </p:spPr>
      </p:pic>
      <p:pic>
        <p:nvPicPr>
          <p:cNvPr id="34" name="Picture 6" descr="Résultat de recherche d'images pour &quot;ministere des sports logo&quot;">
            <a:extLst>
              <a:ext uri="{FF2B5EF4-FFF2-40B4-BE49-F238E27FC236}">
                <a16:creationId xmlns:a16="http://schemas.microsoft.com/office/drawing/2014/main" xmlns="" id="{F863D108-376E-488C-AA52-300AC1DB3E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08974" y="5511833"/>
            <a:ext cx="2202648" cy="73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descr="C:\Users\a179793.CORP\AppData\Local\Microsoft\Windows\INetCache\Content.MSO\F987E2FC.tmp">
            <a:extLst>
              <a:ext uri="{FF2B5EF4-FFF2-40B4-BE49-F238E27FC236}">
                <a16:creationId xmlns:a16="http://schemas.microsoft.com/office/drawing/2014/main" xmlns="" id="{7104C4CD-4BA2-4D9E-AF94-C40E069E6B4E}"/>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23453" y="254387"/>
            <a:ext cx="1440000" cy="1440000"/>
          </a:xfrm>
          <a:prstGeom prst="rect">
            <a:avLst/>
          </a:prstGeom>
          <a:noFill/>
          <a:ln>
            <a:noFill/>
          </a:ln>
        </p:spPr>
      </p:pic>
      <p:pic>
        <p:nvPicPr>
          <p:cNvPr id="19" name="Image 18">
            <a:extLst>
              <a:ext uri="{FF2B5EF4-FFF2-40B4-BE49-F238E27FC236}">
                <a16:creationId xmlns:a16="http://schemas.microsoft.com/office/drawing/2014/main" xmlns="" id="{FBF99280-4E4E-408B-A407-20874A8DDF8D}"/>
              </a:ext>
            </a:extLst>
          </p:cNvPr>
          <p:cNvPicPr/>
          <p:nvPr/>
        </p:nvPicPr>
        <p:blipFill rotWithShape="1">
          <a:blip r:embed="rId12" cstate="print">
            <a:extLst>
              <a:ext uri="{28A0092B-C50C-407E-A947-70E740481C1C}">
                <a14:useLocalDpi xmlns:a14="http://schemas.microsoft.com/office/drawing/2010/main" val="0"/>
              </a:ext>
            </a:extLst>
          </a:blip>
          <a:srcRect l="31559" t="24561" r="32755" b="29123"/>
          <a:stretch/>
        </p:blipFill>
        <p:spPr bwMode="auto">
          <a:xfrm>
            <a:off x="500814" y="464288"/>
            <a:ext cx="2952000" cy="1440000"/>
          </a:xfrm>
          <a:prstGeom prst="rect">
            <a:avLst/>
          </a:prstGeom>
          <a:noFill/>
          <a:ln>
            <a:noFill/>
          </a:ln>
          <a:extLst>
            <a:ext uri="{53640926-AAD7-44D8-BBD7-CCE9431645EC}">
              <a14:shadowObscured xmlns:a14="http://schemas.microsoft.com/office/drawing/2010/main"/>
            </a:ext>
          </a:extLst>
        </p:spPr>
      </p:pic>
    </p:spTree>
  </p:cSld>
  <p:clrMapOvr>
    <a:masterClrMapping/>
  </p:clrMapOvr>
  <p:transition>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3CAC02-A2F3-48CE-875D-EDD46F4E3C8A}"/>
              </a:ext>
            </a:extLst>
          </p:cNvPr>
          <p:cNvSpPr>
            <a:spLocks noGrp="1"/>
          </p:cNvSpPr>
          <p:nvPr>
            <p:ph type="title"/>
          </p:nvPr>
        </p:nvSpPr>
        <p:spPr/>
        <p:txBody>
          <a:bodyPr/>
          <a:lstStyle/>
          <a:p>
            <a:r>
              <a:rPr lang="fr-FR" dirty="0"/>
              <a:t>Le Nautic Club de Rambouillet</a:t>
            </a:r>
          </a:p>
        </p:txBody>
      </p:sp>
      <p:sp>
        <p:nvSpPr>
          <p:cNvPr id="3" name="Espace réservé du contenu 2">
            <a:extLst>
              <a:ext uri="{FF2B5EF4-FFF2-40B4-BE49-F238E27FC236}">
                <a16:creationId xmlns:a16="http://schemas.microsoft.com/office/drawing/2014/main" xmlns="" id="{CA032291-9371-4CDA-85F5-62D9FF93BA35}"/>
              </a:ext>
            </a:extLst>
          </p:cNvPr>
          <p:cNvSpPr>
            <a:spLocks noGrp="1"/>
          </p:cNvSpPr>
          <p:nvPr>
            <p:ph sz="half" idx="2"/>
          </p:nvPr>
        </p:nvSpPr>
        <p:spPr>
          <a:xfrm>
            <a:off x="609600" y="1090793"/>
            <a:ext cx="5386917" cy="3951288"/>
          </a:xfrm>
        </p:spPr>
        <p:txBody>
          <a:bodyPr/>
          <a:lstStyle/>
          <a:p>
            <a:pPr marL="0" indent="0">
              <a:buNone/>
            </a:pPr>
            <a:r>
              <a:rPr lang="fr-FR" b="1" dirty="0"/>
              <a:t>Le NCR </a:t>
            </a:r>
            <a:r>
              <a:rPr lang="fr-FR" dirty="0"/>
              <a:t>propose des créneaux natation de 1h à 2h, en fonction des niveaux, du lundi au samedi et des doubles entrainements quotidiens matin et soir. Des créneaux apnée sont proposés les mercredis et jeudis soir. Les entraineurs diplômés d’état en collaboration avec les professeurs d’EPS responsables des sections sportives, accompagneront tous les profils de nageurs quel que soit leur niveau que ce soit en natation course, en natation eau libre ou en apnée.</a:t>
            </a:r>
          </a:p>
          <a:p>
            <a:endParaRPr lang="fr-FR" dirty="0"/>
          </a:p>
        </p:txBody>
      </p:sp>
      <p:sp>
        <p:nvSpPr>
          <p:cNvPr id="6" name="Espace réservé du numéro de diapositive 5">
            <a:extLst>
              <a:ext uri="{FF2B5EF4-FFF2-40B4-BE49-F238E27FC236}">
                <a16:creationId xmlns:a16="http://schemas.microsoft.com/office/drawing/2014/main" xmlns="" id="{1D004DA1-072A-4558-8EC3-C1D111971021}"/>
              </a:ext>
            </a:extLst>
          </p:cNvPr>
          <p:cNvSpPr>
            <a:spLocks noGrp="1"/>
          </p:cNvSpPr>
          <p:nvPr>
            <p:ph type="sldNum" sz="quarter" idx="10"/>
          </p:nvPr>
        </p:nvSpPr>
        <p:spPr/>
        <p:txBody>
          <a:bodyPr/>
          <a:lstStyle/>
          <a:p>
            <a:pPr>
              <a:defRPr/>
            </a:pPr>
            <a:fld id="{5F3570B9-7E54-4982-8AE1-256789CEB457}" type="slidenum">
              <a:rPr lang="fr-FR" smtClean="0"/>
              <a:pPr>
                <a:defRPr/>
              </a:pPr>
              <a:t>10</a:t>
            </a:fld>
            <a:endParaRPr lang="fr-FR" dirty="0"/>
          </a:p>
        </p:txBody>
      </p:sp>
      <p:pic>
        <p:nvPicPr>
          <p:cNvPr id="3074" name="Picture 2" descr="L’image contient peut-être : 14 personnes, personnes debout">
            <a:extLst>
              <a:ext uri="{FF2B5EF4-FFF2-40B4-BE49-F238E27FC236}">
                <a16:creationId xmlns:a16="http://schemas.microsoft.com/office/drawing/2014/main" xmlns="" id="{0ADF788B-0ECF-41E6-A233-0BFADC3A0D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186" y="1336250"/>
            <a:ext cx="5580666" cy="418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89284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67EE436-BF46-418B-94CA-B0BD94A8EE81}"/>
              </a:ext>
            </a:extLst>
          </p:cNvPr>
          <p:cNvSpPr>
            <a:spLocks noGrp="1"/>
          </p:cNvSpPr>
          <p:nvPr>
            <p:ph type="title"/>
          </p:nvPr>
        </p:nvSpPr>
        <p:spPr/>
        <p:txBody>
          <a:bodyPr/>
          <a:lstStyle/>
          <a:p>
            <a:r>
              <a:rPr lang="fr-FR" dirty="0"/>
              <a:t>Temps forts du club</a:t>
            </a:r>
          </a:p>
        </p:txBody>
      </p:sp>
      <p:sp>
        <p:nvSpPr>
          <p:cNvPr id="3" name="Espace réservé du contenu 2">
            <a:extLst>
              <a:ext uri="{FF2B5EF4-FFF2-40B4-BE49-F238E27FC236}">
                <a16:creationId xmlns:a16="http://schemas.microsoft.com/office/drawing/2014/main" xmlns="" id="{E21B13A4-9D04-4254-BFCA-0A89303973E0}"/>
              </a:ext>
            </a:extLst>
          </p:cNvPr>
          <p:cNvSpPr>
            <a:spLocks noGrp="1"/>
          </p:cNvSpPr>
          <p:nvPr>
            <p:ph idx="1"/>
          </p:nvPr>
        </p:nvSpPr>
        <p:spPr>
          <a:xfrm>
            <a:off x="461434" y="805541"/>
            <a:ext cx="11188700" cy="5517243"/>
          </a:xfrm>
        </p:spPr>
        <p:txBody>
          <a:bodyPr/>
          <a:lstStyle/>
          <a:p>
            <a:r>
              <a:rPr lang="fr-FR" sz="2200" dirty="0"/>
              <a:t>Natation</a:t>
            </a:r>
          </a:p>
          <a:p>
            <a:pPr lvl="1"/>
            <a:r>
              <a:rPr lang="fr-FR" sz="1800" dirty="0"/>
              <a:t>Les stages Natation :</a:t>
            </a:r>
          </a:p>
          <a:p>
            <a:pPr lvl="2"/>
            <a:r>
              <a:rPr lang="fr-FR" sz="1400" dirty="0"/>
              <a:t>Stage de natation à Abbeville fin avril 2019</a:t>
            </a:r>
          </a:p>
          <a:p>
            <a:pPr lvl="2"/>
            <a:r>
              <a:rPr lang="fr-FR" sz="1400" dirty="0"/>
              <a:t>Stage pour un de nos nageurs avec le collectif Ile de France junior en Slovaquie fin avril 2019</a:t>
            </a:r>
          </a:p>
          <a:p>
            <a:pPr lvl="2"/>
            <a:r>
              <a:rPr lang="fr-FR" sz="1400" dirty="0"/>
              <a:t>Stage de préparation à Chartres et à Abbeville pour les championnats de France de juillet 2019</a:t>
            </a:r>
          </a:p>
          <a:p>
            <a:pPr lvl="2"/>
            <a:r>
              <a:rPr lang="fr-FR" sz="1400" dirty="0"/>
              <a:t>Stage à Torres Novas (Portugal) en février 2020</a:t>
            </a:r>
          </a:p>
          <a:p>
            <a:pPr lvl="2"/>
            <a:r>
              <a:rPr lang="fr-FR" sz="1400" dirty="0"/>
              <a:t>Stage à Epinal en avril 2020</a:t>
            </a:r>
          </a:p>
          <a:p>
            <a:pPr lvl="1"/>
            <a:r>
              <a:rPr lang="fr-FR" sz="1800" dirty="0"/>
              <a:t>Compétitions natation course (départementales, régionales et inter-régionales) </a:t>
            </a:r>
          </a:p>
          <a:p>
            <a:pPr lvl="2"/>
            <a:r>
              <a:rPr lang="fr-FR" sz="1400" dirty="0"/>
              <a:t>Participation aux championnats de France jeune et junior</a:t>
            </a:r>
          </a:p>
          <a:p>
            <a:pPr lvl="1"/>
            <a:r>
              <a:rPr lang="fr-FR" sz="1800" dirty="0"/>
              <a:t>Compétitions en eau libre à partir de mai</a:t>
            </a:r>
          </a:p>
          <a:p>
            <a:pPr lvl="2"/>
            <a:r>
              <a:rPr lang="fr-FR" sz="1400" dirty="0"/>
              <a:t>Titre de champion de France Junior 2 sur 5km</a:t>
            </a:r>
          </a:p>
          <a:p>
            <a:pPr lvl="1"/>
            <a:r>
              <a:rPr lang="fr-FR" sz="1800" dirty="0"/>
              <a:t>Compétitions UNSS avec l’AS Bascan</a:t>
            </a:r>
          </a:p>
          <a:p>
            <a:r>
              <a:rPr lang="fr-FR" sz="2200" dirty="0"/>
              <a:t>Apnée :</a:t>
            </a:r>
          </a:p>
          <a:p>
            <a:pPr lvl="1"/>
            <a:r>
              <a:rPr lang="fr-FR" sz="1800" dirty="0"/>
              <a:t>Sortie voile apnée dans la baie de Quiberon en avril 2019</a:t>
            </a:r>
          </a:p>
          <a:p>
            <a:pPr lvl="1"/>
            <a:r>
              <a:rPr lang="fr-FR" sz="1800" dirty="0"/>
              <a:t>Stage apnée en mer : Carry le Rouet 2019, Ile de Frioul 2020</a:t>
            </a:r>
          </a:p>
          <a:p>
            <a:pPr lvl="1"/>
            <a:r>
              <a:rPr lang="fr-FR" sz="1800" dirty="0"/>
              <a:t>Sortie à la carrière de Beaumont sur Oise</a:t>
            </a:r>
          </a:p>
          <a:p>
            <a:pPr lvl="1"/>
            <a:r>
              <a:rPr lang="fr-FR" sz="1800" dirty="0"/>
              <a:t>Sortie fosse à Chartres tous les mois</a:t>
            </a:r>
          </a:p>
          <a:p>
            <a:pPr lvl="1"/>
            <a:r>
              <a:rPr lang="fr-FR" sz="1800" dirty="0"/>
              <a:t>Passage de niveau de secourisme </a:t>
            </a:r>
          </a:p>
          <a:p>
            <a:pPr lvl="1"/>
            <a:r>
              <a:rPr lang="fr-FR" sz="1800" dirty="0"/>
              <a:t>Pratique du tir sur cible, hockey subaquatique, sauvetage, nage avec palmes</a:t>
            </a:r>
          </a:p>
          <a:p>
            <a:pPr lvl="1"/>
            <a:r>
              <a:rPr lang="fr-FR" sz="1800" dirty="0"/>
              <a:t>Compétitions UNSS et FFESSM</a:t>
            </a:r>
          </a:p>
          <a:p>
            <a:pPr lvl="1"/>
            <a:endParaRPr lang="fr-FR" sz="1800" dirty="0"/>
          </a:p>
          <a:p>
            <a:endParaRPr lang="fr-FR" dirty="0"/>
          </a:p>
        </p:txBody>
      </p:sp>
      <p:sp>
        <p:nvSpPr>
          <p:cNvPr id="4" name="Espace réservé du numéro de diapositive 3">
            <a:extLst>
              <a:ext uri="{FF2B5EF4-FFF2-40B4-BE49-F238E27FC236}">
                <a16:creationId xmlns:a16="http://schemas.microsoft.com/office/drawing/2014/main" xmlns="" id="{4153A479-B0DD-48E5-B080-2B9BAC231866}"/>
              </a:ext>
            </a:extLst>
          </p:cNvPr>
          <p:cNvSpPr>
            <a:spLocks noGrp="1"/>
          </p:cNvSpPr>
          <p:nvPr>
            <p:ph type="sldNum" sz="quarter" idx="10"/>
          </p:nvPr>
        </p:nvSpPr>
        <p:spPr/>
        <p:txBody>
          <a:bodyPr/>
          <a:lstStyle/>
          <a:p>
            <a:pPr>
              <a:defRPr/>
            </a:pPr>
            <a:fld id="{C79F214F-21CB-4906-AF08-4B08EF50E35C}" type="slidenum">
              <a:rPr lang="fr-FR" smtClean="0"/>
              <a:pPr>
                <a:defRPr/>
              </a:pPr>
              <a:t>11</a:t>
            </a:fld>
            <a:endParaRPr lang="fr-FR" dirty="0"/>
          </a:p>
        </p:txBody>
      </p:sp>
    </p:spTree>
    <p:extLst>
      <p:ext uri="{BB962C8B-B14F-4D97-AF65-F5344CB8AC3E}">
        <p14:creationId xmlns:p14="http://schemas.microsoft.com/office/powerpoint/2010/main" val="289963167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4630AD-5A83-4C4B-87DB-012E4F9A4DD0}"/>
              </a:ext>
            </a:extLst>
          </p:cNvPr>
          <p:cNvSpPr>
            <a:spLocks noGrp="1"/>
          </p:cNvSpPr>
          <p:nvPr>
            <p:ph type="title"/>
          </p:nvPr>
        </p:nvSpPr>
        <p:spPr/>
        <p:txBody>
          <a:bodyPr/>
          <a:lstStyle/>
          <a:p>
            <a:r>
              <a:rPr lang="fr-FR" dirty="0"/>
              <a:t>Comment s’inscrire</a:t>
            </a:r>
          </a:p>
        </p:txBody>
      </p:sp>
      <p:sp>
        <p:nvSpPr>
          <p:cNvPr id="3" name="Espace réservé du contenu 2">
            <a:extLst>
              <a:ext uri="{FF2B5EF4-FFF2-40B4-BE49-F238E27FC236}">
                <a16:creationId xmlns:a16="http://schemas.microsoft.com/office/drawing/2014/main" xmlns="" id="{A032F9CE-8555-4620-96E9-E8D87F9A4ABE}"/>
              </a:ext>
            </a:extLst>
          </p:cNvPr>
          <p:cNvSpPr>
            <a:spLocks noGrp="1"/>
          </p:cNvSpPr>
          <p:nvPr>
            <p:ph idx="1"/>
          </p:nvPr>
        </p:nvSpPr>
        <p:spPr/>
        <p:txBody>
          <a:bodyPr/>
          <a:lstStyle/>
          <a:p>
            <a:r>
              <a:rPr lang="fr-FR" dirty="0"/>
              <a:t>L’inscription dans ces sections se fait directement auprès du Lycée</a:t>
            </a:r>
          </a:p>
          <a:p>
            <a:r>
              <a:rPr lang="fr-FR" dirty="0"/>
              <a:t>L’inscription sera validée en fonction du niveau de motivation des élèves mais aussi en fonction du niveau sportif :</a:t>
            </a:r>
          </a:p>
          <a:p>
            <a:pPr lvl="1"/>
            <a:r>
              <a:rPr lang="fr-FR" dirty="0"/>
              <a:t>Un entretien sera organisé avant le 30 avril avec si nécessaire un test sportif à la piscine</a:t>
            </a:r>
          </a:p>
          <a:p>
            <a:pPr lvl="1"/>
            <a:r>
              <a:rPr lang="fr-FR" dirty="0"/>
              <a:t>Natation : Test de natation entre le 20 avril et 30 avril sur un entrainement de 2H</a:t>
            </a:r>
          </a:p>
          <a:p>
            <a:pPr lvl="1"/>
            <a:r>
              <a:rPr lang="fr-FR" dirty="0"/>
              <a:t>Natation : Niveau départemental conseillé dans une des 4 nages</a:t>
            </a:r>
          </a:p>
          <a:p>
            <a:pPr lvl="1"/>
            <a:r>
              <a:rPr lang="fr-FR" dirty="0"/>
              <a:t>Apnée : 1 minute en apnée statique / 25m en apnée dynamique </a:t>
            </a:r>
          </a:p>
          <a:p>
            <a:r>
              <a:rPr lang="fr-FR" dirty="0"/>
              <a:t>Les futurs apnéistes ou nageurs devront être licenciés dans un club FFN ou FFESSM, de préférence au NCR. </a:t>
            </a:r>
          </a:p>
          <a:p>
            <a:r>
              <a:rPr lang="fr-FR" dirty="0"/>
              <a:t>Une participation à l’AS Sportive du lycée sera fortement conseillée</a:t>
            </a:r>
          </a:p>
          <a:p>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xmlns="" id="{EEE8229B-717E-46B3-BD93-2AF908C79EBC}"/>
              </a:ext>
            </a:extLst>
          </p:cNvPr>
          <p:cNvSpPr>
            <a:spLocks noGrp="1"/>
          </p:cNvSpPr>
          <p:nvPr>
            <p:ph type="sldNum" sz="quarter" idx="10"/>
          </p:nvPr>
        </p:nvSpPr>
        <p:spPr/>
        <p:txBody>
          <a:bodyPr/>
          <a:lstStyle/>
          <a:p>
            <a:pPr>
              <a:defRPr/>
            </a:pPr>
            <a:fld id="{C79F214F-21CB-4906-AF08-4B08EF50E35C}" type="slidenum">
              <a:rPr lang="fr-FR" smtClean="0"/>
              <a:pPr>
                <a:defRPr/>
              </a:pPr>
              <a:t>12</a:t>
            </a:fld>
            <a:endParaRPr lang="fr-FR" dirty="0"/>
          </a:p>
        </p:txBody>
      </p:sp>
    </p:spTree>
    <p:extLst>
      <p:ext uri="{BB962C8B-B14F-4D97-AF65-F5344CB8AC3E}">
        <p14:creationId xmlns:p14="http://schemas.microsoft.com/office/powerpoint/2010/main" val="304877046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64F84C-9B79-467E-A29D-2FB705DE6A7E}"/>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xmlns="" id="{B83EB375-BC73-43C6-84AA-A7E3AFA6254A}"/>
              </a:ext>
            </a:extLst>
          </p:cNvPr>
          <p:cNvSpPr>
            <a:spLocks noGrp="1"/>
          </p:cNvSpPr>
          <p:nvPr>
            <p:ph idx="1"/>
          </p:nvPr>
        </p:nvSpPr>
        <p:spPr>
          <a:xfrm>
            <a:off x="461433" y="957263"/>
            <a:ext cx="11188700" cy="5181600"/>
          </a:xfrm>
        </p:spPr>
        <p:txBody>
          <a:bodyPr/>
          <a:lstStyle/>
          <a:p>
            <a:r>
              <a:rPr lang="fr-FR" dirty="0"/>
              <a:t>Les sections sportives scolaires permettent de concilier études et pratique sportive. Grâce à leur emploi du temps aménagé, les élèves peuvent suivre une scolarité normale, tout en ayant 4 heures de pratique sportive supplémentaire par semaine. </a:t>
            </a:r>
          </a:p>
          <a:p>
            <a:r>
              <a:rPr lang="fr-FR" dirty="0"/>
              <a:t>Ces heures d’entraînement s’ajoutent aux heures d’EPS obligatoires, à la pratique en club et au sein de l’UNSS (Union nationale du sport scolaire), ainsi qu’aux compétitions se déroulant le week-end.</a:t>
            </a:r>
          </a:p>
          <a:p>
            <a:r>
              <a:rPr lang="fr-FR" dirty="0"/>
              <a:t>Elles exigent un bon niveau de pratique sportive et d’excellents résultats scolaires car le volume de cours reste identique à celui des autres élèves. Les candidats doivent aussi être affiliés au sein d'un club et passer un examen médical.</a:t>
            </a:r>
          </a:p>
          <a:p>
            <a:r>
              <a:rPr lang="fr-FR" dirty="0"/>
              <a:t>L’inscription dans ces sections se fait directement auprès du Lycée. </a:t>
            </a:r>
          </a:p>
        </p:txBody>
      </p:sp>
      <p:sp>
        <p:nvSpPr>
          <p:cNvPr id="4" name="Espace réservé du numéro de diapositive 3">
            <a:extLst>
              <a:ext uri="{FF2B5EF4-FFF2-40B4-BE49-F238E27FC236}">
                <a16:creationId xmlns:a16="http://schemas.microsoft.com/office/drawing/2014/main" xmlns="" id="{014CB1F4-D25D-4869-9702-C3FE2C0EE09D}"/>
              </a:ext>
            </a:extLst>
          </p:cNvPr>
          <p:cNvSpPr>
            <a:spLocks noGrp="1"/>
          </p:cNvSpPr>
          <p:nvPr>
            <p:ph type="sldNum" sz="quarter" idx="10"/>
          </p:nvPr>
        </p:nvSpPr>
        <p:spPr/>
        <p:txBody>
          <a:bodyPr/>
          <a:lstStyle/>
          <a:p>
            <a:pPr>
              <a:defRPr/>
            </a:pPr>
            <a:fld id="{C79F214F-21CB-4906-AF08-4B08EF50E35C}" type="slidenum">
              <a:rPr lang="fr-FR" smtClean="0"/>
              <a:pPr>
                <a:defRPr/>
              </a:pPr>
              <a:t>2</a:t>
            </a:fld>
            <a:endParaRPr lang="fr-FR" dirty="0"/>
          </a:p>
        </p:txBody>
      </p:sp>
    </p:spTree>
    <p:extLst>
      <p:ext uri="{BB962C8B-B14F-4D97-AF65-F5344CB8AC3E}">
        <p14:creationId xmlns:p14="http://schemas.microsoft.com/office/powerpoint/2010/main" val="941296110"/>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682811-3D4C-4D6D-8AA6-22C268929391}"/>
              </a:ext>
            </a:extLst>
          </p:cNvPr>
          <p:cNvSpPr>
            <a:spLocks noGrp="1"/>
          </p:cNvSpPr>
          <p:nvPr>
            <p:ph type="title"/>
          </p:nvPr>
        </p:nvSpPr>
        <p:spPr/>
        <p:txBody>
          <a:bodyPr/>
          <a:lstStyle/>
          <a:p>
            <a:r>
              <a:rPr lang="fr-FR" dirty="0"/>
              <a:t>Introduction : calendrier</a:t>
            </a:r>
          </a:p>
        </p:txBody>
      </p:sp>
      <p:graphicFrame>
        <p:nvGraphicFramePr>
          <p:cNvPr id="5" name="Tableau 5">
            <a:extLst>
              <a:ext uri="{FF2B5EF4-FFF2-40B4-BE49-F238E27FC236}">
                <a16:creationId xmlns:a16="http://schemas.microsoft.com/office/drawing/2014/main" xmlns="" id="{6F86B0A6-2C49-4EAC-9D76-C93A5D74999B}"/>
              </a:ext>
            </a:extLst>
          </p:cNvPr>
          <p:cNvGraphicFramePr>
            <a:graphicFrameLocks noGrp="1"/>
          </p:cNvGraphicFramePr>
          <p:nvPr>
            <p:ph idx="1"/>
            <p:extLst>
              <p:ext uri="{D42A27DB-BD31-4B8C-83A1-F6EECF244321}">
                <p14:modId xmlns:p14="http://schemas.microsoft.com/office/powerpoint/2010/main" val="567041327"/>
              </p:ext>
            </p:extLst>
          </p:nvPr>
        </p:nvGraphicFramePr>
        <p:xfrm>
          <a:off x="364769" y="3440391"/>
          <a:ext cx="11462461" cy="3084356"/>
        </p:xfrm>
        <a:graphic>
          <a:graphicData uri="http://schemas.openxmlformats.org/drawingml/2006/table">
            <a:tbl>
              <a:tblPr firstRow="1" bandRow="1">
                <a:tableStyleId>{93296810-A885-4BE3-A3E7-6D5BEEA58F35}</a:tableStyleId>
              </a:tblPr>
              <a:tblGrid>
                <a:gridCol w="1206631">
                  <a:extLst>
                    <a:ext uri="{9D8B030D-6E8A-4147-A177-3AD203B41FA5}">
                      <a16:colId xmlns:a16="http://schemas.microsoft.com/office/drawing/2014/main" xmlns="" val="1133816705"/>
                    </a:ext>
                  </a:extLst>
                </a:gridCol>
                <a:gridCol w="1709305">
                  <a:extLst>
                    <a:ext uri="{9D8B030D-6E8A-4147-A177-3AD203B41FA5}">
                      <a16:colId xmlns:a16="http://schemas.microsoft.com/office/drawing/2014/main" xmlns="" val="161471953"/>
                    </a:ext>
                  </a:extLst>
                </a:gridCol>
                <a:gridCol w="1709305">
                  <a:extLst>
                    <a:ext uri="{9D8B030D-6E8A-4147-A177-3AD203B41FA5}">
                      <a16:colId xmlns:a16="http://schemas.microsoft.com/office/drawing/2014/main" xmlns="" val="3126093313"/>
                    </a:ext>
                  </a:extLst>
                </a:gridCol>
                <a:gridCol w="1709305">
                  <a:extLst>
                    <a:ext uri="{9D8B030D-6E8A-4147-A177-3AD203B41FA5}">
                      <a16:colId xmlns:a16="http://schemas.microsoft.com/office/drawing/2014/main" xmlns="" val="1407758243"/>
                    </a:ext>
                  </a:extLst>
                </a:gridCol>
                <a:gridCol w="1709305">
                  <a:extLst>
                    <a:ext uri="{9D8B030D-6E8A-4147-A177-3AD203B41FA5}">
                      <a16:colId xmlns:a16="http://schemas.microsoft.com/office/drawing/2014/main" xmlns="" val="986143438"/>
                    </a:ext>
                  </a:extLst>
                </a:gridCol>
                <a:gridCol w="1709305">
                  <a:extLst>
                    <a:ext uri="{9D8B030D-6E8A-4147-A177-3AD203B41FA5}">
                      <a16:colId xmlns:a16="http://schemas.microsoft.com/office/drawing/2014/main" xmlns="" val="2836038899"/>
                    </a:ext>
                  </a:extLst>
                </a:gridCol>
                <a:gridCol w="1709305">
                  <a:extLst>
                    <a:ext uri="{9D8B030D-6E8A-4147-A177-3AD203B41FA5}">
                      <a16:colId xmlns:a16="http://schemas.microsoft.com/office/drawing/2014/main" xmlns="" val="488208640"/>
                    </a:ext>
                  </a:extLst>
                </a:gridCol>
              </a:tblGrid>
              <a:tr h="369956">
                <a:tc>
                  <a:txBody>
                    <a:bodyPr/>
                    <a:lstStyle/>
                    <a:p>
                      <a:pPr algn="ctr"/>
                      <a:endParaRPr lang="fr-FR" dirty="0"/>
                    </a:p>
                  </a:txBody>
                  <a:tcPr/>
                </a:tc>
                <a:tc>
                  <a:txBody>
                    <a:bodyPr/>
                    <a:lstStyle/>
                    <a:p>
                      <a:pPr algn="ctr"/>
                      <a:r>
                        <a:rPr lang="fr-FR" dirty="0"/>
                        <a:t>Lundi</a:t>
                      </a:r>
                    </a:p>
                  </a:txBody>
                  <a:tcPr/>
                </a:tc>
                <a:tc>
                  <a:txBody>
                    <a:bodyPr/>
                    <a:lstStyle/>
                    <a:p>
                      <a:pPr algn="ctr"/>
                      <a:r>
                        <a:rPr lang="fr-FR" dirty="0"/>
                        <a:t>Mardi</a:t>
                      </a:r>
                    </a:p>
                  </a:txBody>
                  <a:tcPr/>
                </a:tc>
                <a:tc>
                  <a:txBody>
                    <a:bodyPr/>
                    <a:lstStyle/>
                    <a:p>
                      <a:pPr algn="ctr"/>
                      <a:r>
                        <a:rPr lang="fr-FR" dirty="0"/>
                        <a:t>Mercredi</a:t>
                      </a:r>
                    </a:p>
                  </a:txBody>
                  <a:tcPr/>
                </a:tc>
                <a:tc>
                  <a:txBody>
                    <a:bodyPr/>
                    <a:lstStyle/>
                    <a:p>
                      <a:pPr algn="ctr"/>
                      <a:r>
                        <a:rPr lang="fr-FR" dirty="0"/>
                        <a:t>Jeudi</a:t>
                      </a:r>
                    </a:p>
                  </a:txBody>
                  <a:tcPr/>
                </a:tc>
                <a:tc>
                  <a:txBody>
                    <a:bodyPr/>
                    <a:lstStyle/>
                    <a:p>
                      <a:pPr algn="ctr"/>
                      <a:r>
                        <a:rPr lang="fr-FR" dirty="0"/>
                        <a:t>Vendredi</a:t>
                      </a:r>
                    </a:p>
                  </a:txBody>
                  <a:tcPr/>
                </a:tc>
                <a:tc>
                  <a:txBody>
                    <a:bodyPr/>
                    <a:lstStyle/>
                    <a:p>
                      <a:pPr algn="ctr"/>
                      <a:r>
                        <a:rPr lang="fr-FR" dirty="0"/>
                        <a:t>Samedi</a:t>
                      </a:r>
                    </a:p>
                  </a:txBody>
                  <a:tcPr/>
                </a:tc>
                <a:extLst>
                  <a:ext uri="{0D108BD9-81ED-4DB2-BD59-A6C34878D82A}">
                    <a16:rowId xmlns:a16="http://schemas.microsoft.com/office/drawing/2014/main" xmlns="" val="2550147903"/>
                  </a:ext>
                </a:extLst>
              </a:tr>
              <a:tr h="900000">
                <a:tc>
                  <a:txBody>
                    <a:bodyPr/>
                    <a:lstStyle/>
                    <a:p>
                      <a:pPr algn="ctr"/>
                      <a:r>
                        <a:rPr lang="fr-FR" dirty="0"/>
                        <a:t>Section</a:t>
                      </a:r>
                    </a:p>
                    <a:p>
                      <a:pPr algn="ctr"/>
                      <a:r>
                        <a:rPr lang="fr-FR" dirty="0"/>
                        <a:t>Scolaire</a:t>
                      </a:r>
                    </a:p>
                    <a:p>
                      <a:pPr algn="ctr"/>
                      <a:r>
                        <a:rPr lang="fr-FR" dirty="0"/>
                        <a:t>Sportive</a:t>
                      </a:r>
                    </a:p>
                  </a:txBody>
                  <a:tcPr anchor="ctr"/>
                </a:tc>
                <a:tc>
                  <a:txBody>
                    <a:bodyPr/>
                    <a:lstStyle/>
                    <a:p>
                      <a:pPr algn="ctr"/>
                      <a:r>
                        <a:rPr lang="fr-FR" dirty="0"/>
                        <a:t>8h30 – 10h30</a:t>
                      </a:r>
                    </a:p>
                  </a:txBody>
                  <a:tcPr anchor="ctr"/>
                </a:tc>
                <a:tc>
                  <a:txBody>
                    <a:bodyPr/>
                    <a:lstStyle/>
                    <a:p>
                      <a:pPr algn="ctr"/>
                      <a:endParaRPr lang="fr-FR" dirty="0"/>
                    </a:p>
                  </a:txBody>
                  <a:tcPr anchor="ctr"/>
                </a:tc>
                <a:tc>
                  <a:txBody>
                    <a:bodyPr/>
                    <a:lstStyle/>
                    <a:p>
                      <a:pPr algn="ctr"/>
                      <a:r>
                        <a:rPr lang="fr-FR" dirty="0"/>
                        <a:t>8h30 – 10h30</a:t>
                      </a:r>
                    </a:p>
                  </a:txBody>
                  <a:tcPr anchor="ctr"/>
                </a:tc>
                <a:tc>
                  <a:txBody>
                    <a:bodyPr/>
                    <a:lstStyle/>
                    <a:p>
                      <a:pPr algn="ctr"/>
                      <a:endParaRPr lang="fr-FR" dirty="0"/>
                    </a:p>
                  </a:txBody>
                  <a:tcPr anchor="ctr"/>
                </a:tc>
                <a:tc>
                  <a:txBody>
                    <a:bodyPr/>
                    <a:lstStyle/>
                    <a:p>
                      <a:pPr algn="ctr"/>
                      <a:r>
                        <a:rPr lang="fr-FR"/>
                        <a:t>(EPS : 2h)</a:t>
                      </a:r>
                      <a:endParaRPr lang="fr-FR" dirty="0"/>
                    </a:p>
                  </a:txBody>
                  <a:tcPr anchor="ctr"/>
                </a:tc>
                <a:tc>
                  <a:txBody>
                    <a:bodyPr/>
                    <a:lstStyle/>
                    <a:p>
                      <a:pPr algn="ctr"/>
                      <a:endParaRPr lang="fr-FR" dirty="0"/>
                    </a:p>
                  </a:txBody>
                  <a:tcPr anchor="ctr"/>
                </a:tc>
                <a:extLst>
                  <a:ext uri="{0D108BD9-81ED-4DB2-BD59-A6C34878D82A}">
                    <a16:rowId xmlns:a16="http://schemas.microsoft.com/office/drawing/2014/main" xmlns="" val="3655944941"/>
                  </a:ext>
                </a:extLst>
              </a:tr>
              <a:tr h="900000">
                <a:tc>
                  <a:txBody>
                    <a:bodyPr/>
                    <a:lstStyle/>
                    <a:p>
                      <a:pPr algn="ctr"/>
                      <a:r>
                        <a:rPr lang="fr-FR" dirty="0"/>
                        <a:t>NCR</a:t>
                      </a:r>
                    </a:p>
                    <a:p>
                      <a:pPr algn="ctr"/>
                      <a:r>
                        <a:rPr lang="fr-FR" dirty="0"/>
                        <a:t>Natation</a:t>
                      </a:r>
                    </a:p>
                  </a:txBody>
                  <a:tcPr anchor="ctr"/>
                </a:tc>
                <a:tc>
                  <a:txBody>
                    <a:bodyPr/>
                    <a:lstStyle/>
                    <a:p>
                      <a:pPr algn="ctr"/>
                      <a:r>
                        <a:rPr lang="fr-FR" dirty="0"/>
                        <a:t>18h30 – 20h30</a:t>
                      </a:r>
                    </a:p>
                  </a:txBody>
                  <a:tcPr anchor="ctr"/>
                </a:tc>
                <a:tc>
                  <a:txBody>
                    <a:bodyPr/>
                    <a:lstStyle/>
                    <a:p>
                      <a:pPr algn="ctr"/>
                      <a:r>
                        <a:rPr lang="fr-FR" dirty="0"/>
                        <a:t>7h – 8h30</a:t>
                      </a:r>
                    </a:p>
                    <a:p>
                      <a:pPr algn="ctr"/>
                      <a:r>
                        <a:rPr lang="fr-FR" dirty="0"/>
                        <a:t>18h30 – 20h30</a:t>
                      </a:r>
                    </a:p>
                  </a:txBody>
                  <a:tcPr anchor="ctr"/>
                </a:tc>
                <a:tc>
                  <a:txBody>
                    <a:bodyPr/>
                    <a:lstStyle/>
                    <a:p>
                      <a:pPr algn="ctr"/>
                      <a:r>
                        <a:rPr lang="fr-FR" dirty="0"/>
                        <a:t>16h30 – 18h30</a:t>
                      </a:r>
                    </a:p>
                  </a:txBody>
                  <a:tcPr anchor="ctr"/>
                </a:tc>
                <a:tc>
                  <a:txBody>
                    <a:bodyPr/>
                    <a:lstStyle/>
                    <a:p>
                      <a:pPr algn="ctr"/>
                      <a:r>
                        <a:rPr lang="fr-FR" dirty="0"/>
                        <a:t>7h – 8h30</a:t>
                      </a:r>
                    </a:p>
                    <a:p>
                      <a:pPr algn="ctr"/>
                      <a:r>
                        <a:rPr lang="fr-FR" dirty="0"/>
                        <a:t>18h30 – 20h30</a:t>
                      </a:r>
                    </a:p>
                  </a:txBody>
                  <a:tcPr anchor="ctr"/>
                </a:tc>
                <a:tc>
                  <a:txBody>
                    <a:bodyPr/>
                    <a:lstStyle/>
                    <a:p>
                      <a:pPr algn="ctr"/>
                      <a:r>
                        <a:rPr lang="fr-FR" dirty="0"/>
                        <a:t>7h – 8h30</a:t>
                      </a:r>
                    </a:p>
                    <a:p>
                      <a:pPr algn="ctr"/>
                      <a:r>
                        <a:rPr lang="fr-FR" dirty="0"/>
                        <a:t>18h15 – 20h15</a:t>
                      </a:r>
                    </a:p>
                  </a:txBody>
                  <a:tcPr anchor="ctr"/>
                </a:tc>
                <a:tc>
                  <a:txBody>
                    <a:bodyPr/>
                    <a:lstStyle/>
                    <a:p>
                      <a:pPr algn="ctr"/>
                      <a:r>
                        <a:rPr lang="fr-FR" dirty="0"/>
                        <a:t>9h30 – 12h00</a:t>
                      </a:r>
                    </a:p>
                  </a:txBody>
                  <a:tcPr anchor="ctr"/>
                </a:tc>
                <a:extLst>
                  <a:ext uri="{0D108BD9-81ED-4DB2-BD59-A6C34878D82A}">
                    <a16:rowId xmlns:a16="http://schemas.microsoft.com/office/drawing/2014/main" xmlns="" val="2542070740"/>
                  </a:ext>
                </a:extLst>
              </a:tr>
              <a:tr h="900000">
                <a:tc>
                  <a:txBody>
                    <a:bodyPr/>
                    <a:lstStyle/>
                    <a:p>
                      <a:pPr algn="ctr"/>
                      <a:r>
                        <a:rPr lang="fr-FR" dirty="0"/>
                        <a:t>NCR</a:t>
                      </a:r>
                    </a:p>
                    <a:p>
                      <a:pPr algn="ctr"/>
                      <a:r>
                        <a:rPr lang="fr-FR" dirty="0"/>
                        <a:t>Apnée</a:t>
                      </a:r>
                    </a:p>
                  </a:txBody>
                  <a:tcPr anchor="ctr"/>
                </a:tc>
                <a:tc>
                  <a:txBody>
                    <a:bodyPr/>
                    <a:lstStyle/>
                    <a:p>
                      <a:pPr algn="ctr"/>
                      <a:r>
                        <a:rPr lang="fr-FR" dirty="0"/>
                        <a:t>PPG 19h-20h</a:t>
                      </a:r>
                    </a:p>
                  </a:txBody>
                  <a:tcPr anchor="ctr"/>
                </a:tc>
                <a:tc>
                  <a:txBody>
                    <a:bodyPr/>
                    <a:lstStyle/>
                    <a:p>
                      <a:pPr algn="ctr"/>
                      <a:endParaRPr lang="fr-FR" dirty="0"/>
                    </a:p>
                  </a:txBody>
                  <a:tcPr anchor="ctr"/>
                </a:tc>
                <a:tc>
                  <a:txBody>
                    <a:bodyPr/>
                    <a:lstStyle/>
                    <a:p>
                      <a:pPr algn="ctr"/>
                      <a:r>
                        <a:rPr lang="fr-FR" dirty="0"/>
                        <a:t>20h00 – 22h00</a:t>
                      </a:r>
                    </a:p>
                  </a:txBody>
                  <a:tcPr anchor="ctr"/>
                </a:tc>
                <a:tc>
                  <a:txBody>
                    <a:bodyPr/>
                    <a:lstStyle/>
                    <a:p>
                      <a:pPr algn="ctr"/>
                      <a:r>
                        <a:rPr lang="fr-FR" dirty="0"/>
                        <a:t>20h00 – 22h00</a:t>
                      </a:r>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xmlns="" val="2903441095"/>
                  </a:ext>
                </a:extLst>
              </a:tr>
            </a:tbl>
          </a:graphicData>
        </a:graphic>
      </p:graphicFrame>
      <p:sp>
        <p:nvSpPr>
          <p:cNvPr id="4" name="Espace réservé du numéro de diapositive 3">
            <a:extLst>
              <a:ext uri="{FF2B5EF4-FFF2-40B4-BE49-F238E27FC236}">
                <a16:creationId xmlns:a16="http://schemas.microsoft.com/office/drawing/2014/main" xmlns="" id="{FB3FA9D1-8FB7-455D-BF1B-7BEA7A547D5C}"/>
              </a:ext>
            </a:extLst>
          </p:cNvPr>
          <p:cNvSpPr>
            <a:spLocks noGrp="1"/>
          </p:cNvSpPr>
          <p:nvPr>
            <p:ph type="sldNum" sz="quarter" idx="10"/>
          </p:nvPr>
        </p:nvSpPr>
        <p:spPr/>
        <p:txBody>
          <a:bodyPr/>
          <a:lstStyle/>
          <a:p>
            <a:pPr>
              <a:defRPr/>
            </a:pPr>
            <a:fld id="{C79F214F-21CB-4906-AF08-4B08EF50E35C}" type="slidenum">
              <a:rPr lang="fr-FR" smtClean="0"/>
              <a:pPr>
                <a:defRPr/>
              </a:pPr>
              <a:t>3</a:t>
            </a:fld>
            <a:endParaRPr lang="fr-FR" dirty="0"/>
          </a:p>
        </p:txBody>
      </p:sp>
      <p:sp>
        <p:nvSpPr>
          <p:cNvPr id="8" name="Espace réservé du contenu 2">
            <a:extLst>
              <a:ext uri="{FF2B5EF4-FFF2-40B4-BE49-F238E27FC236}">
                <a16:creationId xmlns:a16="http://schemas.microsoft.com/office/drawing/2014/main" xmlns="" id="{B575A140-FF1C-401E-A089-EA430CBEA0F1}"/>
              </a:ext>
            </a:extLst>
          </p:cNvPr>
          <p:cNvSpPr txBox="1">
            <a:spLocks/>
          </p:cNvSpPr>
          <p:nvPr/>
        </p:nvSpPr>
        <p:spPr bwMode="auto">
          <a:xfrm>
            <a:off x="442383" y="1019411"/>
            <a:ext cx="11188700" cy="242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266700" indent="-266700" algn="l" rtl="0" eaLnBrk="0" fontAlgn="base" hangingPunct="0">
              <a:spcBef>
                <a:spcPct val="50000"/>
              </a:spcBef>
              <a:spcAft>
                <a:spcPct val="0"/>
              </a:spcAft>
              <a:buClr>
                <a:schemeClr val="hlink"/>
              </a:buClr>
              <a:buSzPct val="130000"/>
              <a:buFontTx/>
              <a:buBlip>
                <a:blip r:embed="rId2"/>
              </a:buBlip>
              <a:defRPr sz="2400">
                <a:solidFill>
                  <a:schemeClr val="tx1"/>
                </a:solidFill>
                <a:latin typeface="+mn-lt"/>
                <a:ea typeface="+mn-ea"/>
                <a:cs typeface="+mn-cs"/>
              </a:defRPr>
            </a:lvl1pPr>
            <a:lvl2pPr marL="723900" indent="-277813" algn="l" rtl="0" eaLnBrk="0" fontAlgn="base" hangingPunct="0">
              <a:spcBef>
                <a:spcPct val="10000"/>
              </a:spcBef>
              <a:spcAft>
                <a:spcPct val="0"/>
              </a:spcAft>
              <a:buClr>
                <a:schemeClr val="tx2"/>
              </a:buClr>
              <a:buSzPct val="100000"/>
              <a:buFontTx/>
              <a:buBlip>
                <a:blip r:embed="rId3"/>
              </a:buBlip>
              <a:defRPr sz="2000">
                <a:solidFill>
                  <a:schemeClr val="tx1"/>
                </a:solidFill>
                <a:latin typeface="+mn-lt"/>
              </a:defRPr>
            </a:lvl2pPr>
            <a:lvl3pPr marL="1168400" indent="-265113" algn="l" rtl="0" eaLnBrk="0" fontAlgn="base" hangingPunct="0">
              <a:spcBef>
                <a:spcPct val="0"/>
              </a:spcBef>
              <a:spcAft>
                <a:spcPct val="0"/>
              </a:spcAft>
              <a:buClr>
                <a:schemeClr val="hlink"/>
              </a:buClr>
              <a:buSzPct val="100000"/>
              <a:buFont typeface="Wingdings 3" pitchFamily="18" charset="2"/>
              <a:buChar char="}"/>
              <a:defRPr sz="1600">
                <a:solidFill>
                  <a:schemeClr val="tx1"/>
                </a:solidFill>
                <a:latin typeface="+mn-lt"/>
              </a:defRPr>
            </a:lvl3pPr>
            <a:lvl4pPr marL="1435100" indent="-87313" algn="l" rtl="0" eaLnBrk="0" fontAlgn="base" hangingPunct="0">
              <a:spcBef>
                <a:spcPct val="0"/>
              </a:spcBef>
              <a:spcAft>
                <a:spcPct val="0"/>
              </a:spcAft>
              <a:buClr>
                <a:schemeClr val="hlink"/>
              </a:buClr>
              <a:buSzPct val="100000"/>
              <a:buFont typeface="Wingdings 3" pitchFamily="18" charset="2"/>
              <a:buChar char="}"/>
              <a:defRPr sz="1600">
                <a:solidFill>
                  <a:schemeClr val="tx1"/>
                </a:solidFill>
                <a:latin typeface="+mn-lt"/>
              </a:defRPr>
            </a:lvl4pPr>
            <a:lvl5pPr marL="1614488" indent="214313" algn="l" rtl="0" eaLnBrk="0" fontAlgn="base" hangingPunct="0">
              <a:spcBef>
                <a:spcPct val="0"/>
              </a:spcBef>
              <a:spcAft>
                <a:spcPct val="0"/>
              </a:spcAft>
              <a:buClr>
                <a:schemeClr val="hlink"/>
              </a:buClr>
              <a:buSzPct val="100000"/>
              <a:buFont typeface="Bienvenue Picto TT"/>
              <a:defRPr sz="1600">
                <a:solidFill>
                  <a:schemeClr val="tx1"/>
                </a:solidFill>
                <a:latin typeface="+mn-lt"/>
              </a:defRPr>
            </a:lvl5pPr>
            <a:lvl6pPr marL="20716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6pPr>
            <a:lvl7pPr marL="25288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7pPr>
            <a:lvl8pPr marL="29860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8pPr>
            <a:lvl9pPr marL="3443288" algn="l" rtl="0" eaLnBrk="0" fontAlgn="base" hangingPunct="0">
              <a:spcBef>
                <a:spcPct val="0"/>
              </a:spcBef>
              <a:spcAft>
                <a:spcPct val="0"/>
              </a:spcAft>
              <a:buClr>
                <a:schemeClr val="hlink"/>
              </a:buClr>
              <a:buSzPct val="100000"/>
              <a:buFont typeface="Bienvenue Picto TT" pitchFamily="2" charset="0"/>
              <a:defRPr sz="1600">
                <a:solidFill>
                  <a:schemeClr val="tx1"/>
                </a:solidFill>
                <a:latin typeface="+mn-lt"/>
              </a:defRPr>
            </a:lvl9pPr>
          </a:lstStyle>
          <a:p>
            <a:r>
              <a:rPr lang="fr-FR" kern="0" dirty="0"/>
              <a:t>Le Nautic Club Rambouillet (NCR) et le lycée Louis Bascan officialisent leur partenariat</a:t>
            </a:r>
          </a:p>
          <a:p>
            <a:r>
              <a:rPr lang="fr-FR" kern="0" dirty="0"/>
              <a:t>Une section sportive Natation ainsi qu’une section sportive Apnée seront proposées dès la rentrée 2020 à Rambouillet</a:t>
            </a:r>
          </a:p>
          <a:p>
            <a:r>
              <a:rPr lang="fr-FR" kern="0" dirty="0"/>
              <a:t>Programme :</a:t>
            </a:r>
          </a:p>
          <a:p>
            <a:endParaRPr lang="fr-FR" kern="0" dirty="0"/>
          </a:p>
        </p:txBody>
      </p:sp>
    </p:spTree>
    <p:extLst>
      <p:ext uri="{BB962C8B-B14F-4D97-AF65-F5344CB8AC3E}">
        <p14:creationId xmlns:p14="http://schemas.microsoft.com/office/powerpoint/2010/main" val="321675769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7DDDBB-0351-436E-B309-609D7617E83A}"/>
              </a:ext>
            </a:extLst>
          </p:cNvPr>
          <p:cNvSpPr>
            <a:spLocks noGrp="1"/>
          </p:cNvSpPr>
          <p:nvPr>
            <p:ph type="title"/>
          </p:nvPr>
        </p:nvSpPr>
        <p:spPr/>
        <p:txBody>
          <a:bodyPr/>
          <a:lstStyle/>
          <a:p>
            <a:r>
              <a:rPr lang="fr-FR" dirty="0"/>
              <a:t>Introduction : Pourquoi une section sportive ?</a:t>
            </a:r>
          </a:p>
        </p:txBody>
      </p:sp>
      <p:sp>
        <p:nvSpPr>
          <p:cNvPr id="3" name="Espace réservé du contenu 2">
            <a:extLst>
              <a:ext uri="{FF2B5EF4-FFF2-40B4-BE49-F238E27FC236}">
                <a16:creationId xmlns:a16="http://schemas.microsoft.com/office/drawing/2014/main" xmlns="" id="{C2A4D2E3-1686-4A8A-945E-F24765612F43}"/>
              </a:ext>
            </a:extLst>
          </p:cNvPr>
          <p:cNvSpPr>
            <a:spLocks noGrp="1"/>
          </p:cNvSpPr>
          <p:nvPr>
            <p:ph idx="1"/>
          </p:nvPr>
        </p:nvSpPr>
        <p:spPr/>
        <p:txBody>
          <a:bodyPr/>
          <a:lstStyle/>
          <a:p>
            <a:r>
              <a:rPr lang="fr-FR" dirty="0"/>
              <a:t>Permettre aux élèves de mener leur double projet scolaire et sportif</a:t>
            </a:r>
          </a:p>
          <a:p>
            <a:pPr lvl="1"/>
            <a:r>
              <a:rPr lang="fr-FR" dirty="0"/>
              <a:t>Situation du sportif au lycée plus confortable</a:t>
            </a:r>
          </a:p>
          <a:p>
            <a:pPr lvl="1"/>
            <a:r>
              <a:rPr lang="fr-FR" dirty="0"/>
              <a:t>Meilleure préparation aux études post bac</a:t>
            </a:r>
          </a:p>
          <a:p>
            <a:pPr lvl="1"/>
            <a:r>
              <a:rPr lang="fr-FR" dirty="0"/>
              <a:t>Simplifier les problématiques liées aux lycées de rattachement (sous l'autorité du recteur d'académie)</a:t>
            </a:r>
          </a:p>
          <a:p>
            <a:pPr lvl="1"/>
            <a:r>
              <a:rPr lang="fr-FR" dirty="0"/>
              <a:t>Simplifier les démarches administratives concernant les absences pour compétition</a:t>
            </a:r>
          </a:p>
          <a:p>
            <a:r>
              <a:rPr lang="fr-FR" dirty="0"/>
              <a:t>S’inscrire avec les collectivités locales dans un projet de développement de la natation, de l’apnée et du haut niveau à Rambouillet</a:t>
            </a:r>
          </a:p>
          <a:p>
            <a:pPr lvl="1"/>
            <a:r>
              <a:rPr lang="fr-FR" dirty="0"/>
              <a:t>lancer une section sportive avec un collège de Rambouillet</a:t>
            </a:r>
          </a:p>
          <a:p>
            <a:r>
              <a:rPr lang="fr-FR" dirty="0"/>
              <a:t>Suivre les sportifs en étroite collaboration entre le club, le lycée et les parents</a:t>
            </a:r>
          </a:p>
          <a:p>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xmlns="" id="{F5C98CB1-8C8F-4194-A015-29670F29276C}"/>
              </a:ext>
            </a:extLst>
          </p:cNvPr>
          <p:cNvSpPr>
            <a:spLocks noGrp="1"/>
          </p:cNvSpPr>
          <p:nvPr>
            <p:ph type="sldNum" sz="quarter" idx="10"/>
          </p:nvPr>
        </p:nvSpPr>
        <p:spPr/>
        <p:txBody>
          <a:bodyPr/>
          <a:lstStyle/>
          <a:p>
            <a:pPr>
              <a:defRPr/>
            </a:pPr>
            <a:fld id="{C79F214F-21CB-4906-AF08-4B08EF50E35C}" type="slidenum">
              <a:rPr lang="fr-FR" smtClean="0"/>
              <a:pPr>
                <a:defRPr/>
              </a:pPr>
              <a:t>4</a:t>
            </a:fld>
            <a:endParaRPr lang="fr-FR" dirty="0"/>
          </a:p>
        </p:txBody>
      </p:sp>
    </p:spTree>
    <p:extLst>
      <p:ext uri="{BB962C8B-B14F-4D97-AF65-F5344CB8AC3E}">
        <p14:creationId xmlns:p14="http://schemas.microsoft.com/office/powerpoint/2010/main" val="56297802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64C3148-173E-495A-9693-64EF1C42E613}"/>
              </a:ext>
            </a:extLst>
          </p:cNvPr>
          <p:cNvSpPr>
            <a:spLocks noGrp="1"/>
          </p:cNvSpPr>
          <p:nvPr>
            <p:ph type="title"/>
          </p:nvPr>
        </p:nvSpPr>
        <p:spPr>
          <a:xfrm>
            <a:off x="461433" y="271463"/>
            <a:ext cx="6880754" cy="685800"/>
          </a:xfrm>
        </p:spPr>
        <p:txBody>
          <a:bodyPr/>
          <a:lstStyle/>
          <a:p>
            <a:r>
              <a:rPr lang="fr-FR" dirty="0"/>
              <a:t>Introduction : Pourquoi une section sportive</a:t>
            </a:r>
          </a:p>
        </p:txBody>
      </p:sp>
      <p:sp>
        <p:nvSpPr>
          <p:cNvPr id="4" name="Espace réservé du numéro de diapositive 3">
            <a:extLst>
              <a:ext uri="{FF2B5EF4-FFF2-40B4-BE49-F238E27FC236}">
                <a16:creationId xmlns:a16="http://schemas.microsoft.com/office/drawing/2014/main" xmlns="" id="{9FFB904F-B5F8-4BFF-8504-B2C0C32B6CA8}"/>
              </a:ext>
            </a:extLst>
          </p:cNvPr>
          <p:cNvSpPr>
            <a:spLocks noGrp="1"/>
          </p:cNvSpPr>
          <p:nvPr>
            <p:ph type="sldNum" sz="quarter" idx="10"/>
          </p:nvPr>
        </p:nvSpPr>
        <p:spPr/>
        <p:txBody>
          <a:bodyPr/>
          <a:lstStyle/>
          <a:p>
            <a:pPr>
              <a:defRPr/>
            </a:pPr>
            <a:fld id="{C79F214F-21CB-4906-AF08-4B08EF50E35C}" type="slidenum">
              <a:rPr lang="fr-FR" smtClean="0"/>
              <a:pPr>
                <a:defRPr/>
              </a:pPr>
              <a:t>5</a:t>
            </a:fld>
            <a:endParaRPr lang="fr-FR" dirty="0"/>
          </a:p>
        </p:txBody>
      </p:sp>
      <p:pic>
        <p:nvPicPr>
          <p:cNvPr id="1026" name="Picture 2" descr="Synopsis cursus apnée 2019">
            <a:extLst>
              <a:ext uri="{FF2B5EF4-FFF2-40B4-BE49-F238E27FC236}">
                <a16:creationId xmlns:a16="http://schemas.microsoft.com/office/drawing/2014/main" xmlns="" id="{5364C74F-9CEF-431B-AD89-6E021166E4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187" y="0"/>
            <a:ext cx="4849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BD0DABED-F354-493A-AE5E-0F4EA62536F6}"/>
              </a:ext>
            </a:extLst>
          </p:cNvPr>
          <p:cNvSpPr>
            <a:spLocks noGrp="1"/>
          </p:cNvSpPr>
          <p:nvPr>
            <p:ph idx="1"/>
          </p:nvPr>
        </p:nvSpPr>
        <p:spPr>
          <a:xfrm>
            <a:off x="461434" y="1206500"/>
            <a:ext cx="6363909" cy="5181600"/>
          </a:xfrm>
        </p:spPr>
        <p:txBody>
          <a:bodyPr/>
          <a:lstStyle/>
          <a:p>
            <a:r>
              <a:rPr lang="fr-FR" dirty="0"/>
              <a:t>Permettre aux élèves de se former</a:t>
            </a:r>
          </a:p>
          <a:p>
            <a:r>
              <a:rPr lang="fr-FR" dirty="0"/>
              <a:t>En Natation</a:t>
            </a:r>
          </a:p>
          <a:p>
            <a:pPr lvl="1"/>
            <a:r>
              <a:rPr lang="fr-FR" dirty="0"/>
              <a:t>PSE1 (PSE2, PSC1) </a:t>
            </a:r>
          </a:p>
          <a:p>
            <a:pPr lvl="1"/>
            <a:r>
              <a:rPr lang="fr-FR" dirty="0"/>
              <a:t>BNSSA</a:t>
            </a:r>
          </a:p>
          <a:p>
            <a:r>
              <a:rPr lang="fr-FR" dirty="0"/>
              <a:t>En Apnée</a:t>
            </a:r>
          </a:p>
          <a:p>
            <a:pPr lvl="1"/>
            <a:r>
              <a:rPr lang="fr-FR" dirty="0"/>
              <a:t>Diplôme de secourisme</a:t>
            </a:r>
          </a:p>
          <a:p>
            <a:pPr lvl="1"/>
            <a:r>
              <a:rPr lang="fr-FR" dirty="0"/>
              <a:t>Niveau d'apnée fédéraux</a:t>
            </a:r>
          </a:p>
          <a:p>
            <a:pPr lvl="1"/>
            <a:r>
              <a:rPr lang="fr-FR" dirty="0"/>
              <a:t>AC (apnéiste confirmé)</a:t>
            </a:r>
          </a:p>
          <a:p>
            <a:pPr lvl="1"/>
            <a:r>
              <a:rPr lang="fr-FR" dirty="0"/>
              <a:t>AEEL (apnéiste expert eau libre)</a:t>
            </a:r>
          </a:p>
          <a:p>
            <a:pPr lvl="1"/>
            <a:r>
              <a:rPr lang="fr-FR" dirty="0"/>
              <a:t>Permis bateau</a:t>
            </a:r>
          </a:p>
        </p:txBody>
      </p:sp>
    </p:spTree>
    <p:extLst>
      <p:ext uri="{BB962C8B-B14F-4D97-AF65-F5344CB8AC3E}">
        <p14:creationId xmlns:p14="http://schemas.microsoft.com/office/powerpoint/2010/main" val="284829091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fr-FR" dirty="0"/>
              <a:t>Introduction : Organigramme</a:t>
            </a:r>
            <a:endParaRPr lang="fr-FR" sz="1800" dirty="0"/>
          </a:p>
        </p:txBody>
      </p:sp>
      <p:sp>
        <p:nvSpPr>
          <p:cNvPr id="25602" name="Espace réservé du numéro de diapositive 2"/>
          <p:cNvSpPr>
            <a:spLocks noGrp="1"/>
          </p:cNvSpPr>
          <p:nvPr>
            <p:ph type="sldNum" sz="quarter" idx="10"/>
          </p:nvPr>
        </p:nvSpPr>
        <p:spPr>
          <a:noFill/>
        </p:spPr>
        <p:txBody>
          <a:bodyPr/>
          <a:lstStyle>
            <a:lvl1pPr algn="ctr" eaLnBrk="0" hangingPunct="0">
              <a:spcBef>
                <a:spcPct val="30000"/>
              </a:spcBef>
              <a:defRPr sz="1100">
                <a:solidFill>
                  <a:schemeClr val="tx1"/>
                </a:solidFill>
                <a:latin typeface="Arial" pitchFamily="34" charset="0"/>
              </a:defRPr>
            </a:lvl1pPr>
            <a:lvl2pPr marL="742950" indent="-285750" algn="ctr" eaLnBrk="0" hangingPunct="0">
              <a:spcBef>
                <a:spcPct val="30000"/>
              </a:spcBef>
              <a:defRPr sz="1100">
                <a:solidFill>
                  <a:schemeClr val="tx1"/>
                </a:solidFill>
                <a:latin typeface="Arial" pitchFamily="34" charset="0"/>
              </a:defRPr>
            </a:lvl2pPr>
            <a:lvl3pPr marL="1143000" indent="-228600" algn="ctr" eaLnBrk="0" hangingPunct="0">
              <a:spcBef>
                <a:spcPct val="30000"/>
              </a:spcBef>
              <a:defRPr sz="1100">
                <a:solidFill>
                  <a:schemeClr val="tx1"/>
                </a:solidFill>
                <a:latin typeface="Arial" pitchFamily="34" charset="0"/>
              </a:defRPr>
            </a:lvl3pPr>
            <a:lvl4pPr marL="1600200" indent="-228600" algn="ctr" eaLnBrk="0" hangingPunct="0">
              <a:spcBef>
                <a:spcPct val="30000"/>
              </a:spcBef>
              <a:defRPr sz="1100">
                <a:solidFill>
                  <a:schemeClr val="tx1"/>
                </a:solidFill>
                <a:latin typeface="Arial" pitchFamily="34" charset="0"/>
              </a:defRPr>
            </a:lvl4pPr>
            <a:lvl5pPr marL="2057400" indent="-228600" algn="ctr" eaLnBrk="0" hangingPunct="0">
              <a:spcBef>
                <a:spcPct val="30000"/>
              </a:spcBef>
              <a:defRPr sz="1100">
                <a:solidFill>
                  <a:schemeClr val="tx1"/>
                </a:solidFill>
                <a:latin typeface="Arial" pitchFamily="34" charset="0"/>
              </a:defRPr>
            </a:lvl5pPr>
            <a:lvl6pPr marL="2514600" indent="-228600" algn="ctr" eaLnBrk="0" fontAlgn="base" hangingPunct="0">
              <a:spcBef>
                <a:spcPct val="30000"/>
              </a:spcBef>
              <a:spcAft>
                <a:spcPct val="0"/>
              </a:spcAft>
              <a:defRPr sz="1100">
                <a:solidFill>
                  <a:schemeClr val="tx1"/>
                </a:solidFill>
                <a:latin typeface="Arial" pitchFamily="34" charset="0"/>
              </a:defRPr>
            </a:lvl6pPr>
            <a:lvl7pPr marL="2971800" indent="-228600" algn="ctr" eaLnBrk="0" fontAlgn="base" hangingPunct="0">
              <a:spcBef>
                <a:spcPct val="30000"/>
              </a:spcBef>
              <a:spcAft>
                <a:spcPct val="0"/>
              </a:spcAft>
              <a:defRPr sz="1100">
                <a:solidFill>
                  <a:schemeClr val="tx1"/>
                </a:solidFill>
                <a:latin typeface="Arial" pitchFamily="34" charset="0"/>
              </a:defRPr>
            </a:lvl7pPr>
            <a:lvl8pPr marL="3429000" indent="-228600" algn="ctr" eaLnBrk="0" fontAlgn="base" hangingPunct="0">
              <a:spcBef>
                <a:spcPct val="30000"/>
              </a:spcBef>
              <a:spcAft>
                <a:spcPct val="0"/>
              </a:spcAft>
              <a:defRPr sz="1100">
                <a:solidFill>
                  <a:schemeClr val="tx1"/>
                </a:solidFill>
                <a:latin typeface="Arial" pitchFamily="34" charset="0"/>
              </a:defRPr>
            </a:lvl8pPr>
            <a:lvl9pPr marL="3886200" indent="-228600" algn="ctr" eaLnBrk="0" fontAlgn="base" hangingPunct="0">
              <a:spcBef>
                <a:spcPct val="30000"/>
              </a:spcBef>
              <a:spcAft>
                <a:spcPct val="0"/>
              </a:spcAft>
              <a:defRPr sz="1100">
                <a:solidFill>
                  <a:schemeClr val="tx1"/>
                </a:solidFill>
                <a:latin typeface="Arial" pitchFamily="34" charset="0"/>
              </a:defRPr>
            </a:lvl9pPr>
          </a:lstStyle>
          <a:p>
            <a:pPr algn="r"/>
            <a:fld id="{2A7203EA-EE25-4BF4-B56E-631D52235EFB}" type="slidenum">
              <a:rPr lang="fr-FR" sz="1400"/>
              <a:pPr algn="r"/>
              <a:t>6</a:t>
            </a:fld>
            <a:endParaRPr lang="fr-FR" sz="1400" dirty="0"/>
          </a:p>
        </p:txBody>
      </p:sp>
      <p:cxnSp>
        <p:nvCxnSpPr>
          <p:cNvPr id="25621" name="AutoShape 13"/>
          <p:cNvCxnSpPr>
            <a:cxnSpLocks noChangeShapeType="1"/>
            <a:stCxn id="25629" idx="2"/>
            <a:endCxn id="25619" idx="0"/>
          </p:cNvCxnSpPr>
          <p:nvPr/>
        </p:nvCxnSpPr>
        <p:spPr bwMode="auto">
          <a:xfrm rot="5400000">
            <a:off x="3463214" y="2720278"/>
            <a:ext cx="456674" cy="127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5" name="AutoShape 12"/>
          <p:cNvCxnSpPr>
            <a:cxnSpLocks noChangeShapeType="1"/>
            <a:stCxn id="25629" idx="2"/>
            <a:endCxn id="25624" idx="0"/>
          </p:cNvCxnSpPr>
          <p:nvPr/>
        </p:nvCxnSpPr>
        <p:spPr bwMode="auto">
          <a:xfrm rot="16200000" flipH="1">
            <a:off x="4654435" y="1529056"/>
            <a:ext cx="456674" cy="238244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1"/>
          <p:cNvCxnSpPr>
            <a:cxnSpLocks noChangeShapeType="1"/>
            <a:stCxn id="25617" idx="0"/>
            <a:endCxn id="25629" idx="2"/>
          </p:cNvCxnSpPr>
          <p:nvPr/>
        </p:nvCxnSpPr>
        <p:spPr bwMode="auto">
          <a:xfrm rot="5400000" flipH="1" flipV="1">
            <a:off x="2353327" y="1610391"/>
            <a:ext cx="456674" cy="2219774"/>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e 2">
            <a:extLst>
              <a:ext uri="{FF2B5EF4-FFF2-40B4-BE49-F238E27FC236}">
                <a16:creationId xmlns:a16="http://schemas.microsoft.com/office/drawing/2014/main" xmlns="" id="{93B9AF65-BF03-4B6B-9274-D14562DB821D}"/>
              </a:ext>
            </a:extLst>
          </p:cNvPr>
          <p:cNvGrpSpPr/>
          <p:nvPr/>
        </p:nvGrpSpPr>
        <p:grpSpPr>
          <a:xfrm>
            <a:off x="2052504" y="1326795"/>
            <a:ext cx="3278094" cy="1165146"/>
            <a:chOff x="2414251" y="1158874"/>
            <a:chExt cx="3278094" cy="1165146"/>
          </a:xfrm>
        </p:grpSpPr>
        <p:sp>
          <p:nvSpPr>
            <p:cNvPr id="25629" name="Rectangle 4"/>
            <p:cNvSpPr>
              <a:spLocks noChangeArrowheads="1"/>
            </p:cNvSpPr>
            <p:nvPr/>
          </p:nvSpPr>
          <p:spPr bwMode="auto">
            <a:xfrm>
              <a:off x="2414251" y="1526158"/>
              <a:ext cx="3278094" cy="797862"/>
            </a:xfrm>
            <a:prstGeom prst="rect">
              <a:avLst/>
            </a:prstGeom>
            <a:noFill/>
            <a:ln w="1587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990600" algn="l"/>
                </a:tabLst>
              </a:pPr>
              <a:r>
                <a:rPr lang="fr-FR" sz="1400" dirty="0">
                  <a:solidFill>
                    <a:srgbClr val="FCFC04"/>
                  </a:solidFill>
                </a:rPr>
                <a:t>Président :</a:t>
              </a:r>
              <a:r>
                <a:rPr lang="fr-FR" sz="1400" dirty="0"/>
                <a:t> Dominique KUKLA</a:t>
              </a:r>
            </a:p>
            <a:p>
              <a:pPr>
                <a:tabLst>
                  <a:tab pos="990600" algn="l"/>
                </a:tabLst>
              </a:pPr>
              <a:r>
                <a:rPr lang="fr-FR" sz="1400" dirty="0">
                  <a:solidFill>
                    <a:srgbClr val="FCFC04"/>
                  </a:solidFill>
                </a:rPr>
                <a:t>Secrétaire G</a:t>
              </a:r>
              <a:r>
                <a:rPr lang="fr-FR" sz="1400" baseline="30000" dirty="0">
                  <a:solidFill>
                    <a:srgbClr val="FCFC04"/>
                  </a:solidFill>
                </a:rPr>
                <a:t>al</a:t>
              </a:r>
              <a:r>
                <a:rPr lang="fr-FR" sz="1400" dirty="0"/>
                <a:t> : Alexandre DELEMOTTE</a:t>
              </a:r>
            </a:p>
            <a:p>
              <a:pPr>
                <a:tabLst>
                  <a:tab pos="990600" algn="l"/>
                </a:tabLst>
              </a:pPr>
              <a:r>
                <a:rPr lang="fr-FR" sz="1400" dirty="0">
                  <a:solidFill>
                    <a:srgbClr val="FCFC04"/>
                  </a:solidFill>
                </a:rPr>
                <a:t>Trésorier :</a:t>
              </a:r>
              <a:r>
                <a:rPr lang="fr-FR" sz="1400" dirty="0"/>
                <a:t> Alain DE LARMINAT</a:t>
              </a:r>
            </a:p>
          </p:txBody>
        </p:sp>
        <p:sp>
          <p:nvSpPr>
            <p:cNvPr id="25628" name="Rectangle 3"/>
            <p:cNvSpPr>
              <a:spLocks noChangeArrowheads="1"/>
            </p:cNvSpPr>
            <p:nvPr/>
          </p:nvSpPr>
          <p:spPr bwMode="auto">
            <a:xfrm>
              <a:off x="2414251" y="1158874"/>
              <a:ext cx="3278094" cy="360363"/>
            </a:xfrm>
            <a:prstGeom prst="rect">
              <a:avLst/>
            </a:prstGeom>
            <a:gradFill flip="none" rotWithShape="1">
              <a:gsLst>
                <a:gs pos="0">
                  <a:srgbClr val="336699">
                    <a:lumMod val="85000"/>
                  </a:srgbClr>
                </a:gs>
                <a:gs pos="100000">
                  <a:schemeClr val="bg1">
                    <a:lumMod val="49000"/>
                    <a:lumOff val="51000"/>
                  </a:schemeClr>
                </a:gs>
              </a:gsLst>
              <a:lin ang="2700000" scaled="1"/>
              <a:tileRect/>
            </a:gradFill>
            <a:ln w="9525">
              <a:solidFill>
                <a:schemeClr val="tx1"/>
              </a:solidFill>
              <a:miter lim="800000"/>
              <a:headEnd/>
              <a:tailEnd/>
            </a:ln>
            <a:effectLst/>
            <a:scene3d>
              <a:camera prst="orthographicFront"/>
              <a:lightRig rig="threePt" dir="t"/>
            </a:scene3d>
            <a:sp3d prstMaterial="metal">
              <a:bevelT h="44450"/>
            </a:sp3d>
          </p:spPr>
          <p:txBody>
            <a:bodyPr wrap="none" anchor="ctr"/>
            <a:lstStyle/>
            <a:p>
              <a:pPr algn="ctr"/>
              <a:r>
                <a:rPr lang="fr-FR" sz="2000" b="1" dirty="0">
                  <a:solidFill>
                    <a:srgbClr val="FFFF99"/>
                  </a:solidFill>
                </a:rPr>
                <a:t>Bureau NCR</a:t>
              </a:r>
            </a:p>
          </p:txBody>
        </p:sp>
      </p:grpSp>
      <p:grpSp>
        <p:nvGrpSpPr>
          <p:cNvPr id="4" name="Groupe 3">
            <a:extLst>
              <a:ext uri="{FF2B5EF4-FFF2-40B4-BE49-F238E27FC236}">
                <a16:creationId xmlns:a16="http://schemas.microsoft.com/office/drawing/2014/main" xmlns="" id="{5F8D1C2B-DE4B-4EDB-80D3-74909F8ED729}"/>
              </a:ext>
            </a:extLst>
          </p:cNvPr>
          <p:cNvGrpSpPr/>
          <p:nvPr/>
        </p:nvGrpSpPr>
        <p:grpSpPr>
          <a:xfrm>
            <a:off x="280366" y="2948615"/>
            <a:ext cx="2382821" cy="1054101"/>
            <a:chOff x="381000" y="2451100"/>
            <a:chExt cx="2502263" cy="1054101"/>
          </a:xfrm>
        </p:grpSpPr>
        <p:sp>
          <p:nvSpPr>
            <p:cNvPr id="25618" name="Rectangle 20"/>
            <p:cNvSpPr>
              <a:spLocks noChangeArrowheads="1"/>
            </p:cNvSpPr>
            <p:nvPr/>
          </p:nvSpPr>
          <p:spPr bwMode="auto">
            <a:xfrm>
              <a:off x="381000" y="2811463"/>
              <a:ext cx="2502263" cy="693738"/>
            </a:xfrm>
            <a:prstGeom prst="rect">
              <a:avLst/>
            </a:prstGeom>
            <a:noFill/>
            <a:ln w="15875">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tabLst>
                  <a:tab pos="990600" algn="l"/>
                </a:tabLst>
              </a:pPr>
              <a:r>
                <a:rPr lang="fr-FR" sz="1400" dirty="0">
                  <a:solidFill>
                    <a:srgbClr val="FCFC04"/>
                  </a:solidFill>
                </a:rPr>
                <a:t>Secrétaire : </a:t>
              </a:r>
              <a:br>
                <a:rPr lang="fr-FR" sz="1400" dirty="0">
                  <a:solidFill>
                    <a:srgbClr val="FCFC04"/>
                  </a:solidFill>
                </a:rPr>
              </a:br>
              <a:r>
                <a:rPr lang="fr-FR" sz="1400" dirty="0"/>
                <a:t>Marie-Pierre LORENTZ</a:t>
              </a:r>
            </a:p>
          </p:txBody>
        </p:sp>
        <p:sp>
          <p:nvSpPr>
            <p:cNvPr id="25617" name="Rectangle 19"/>
            <p:cNvSpPr>
              <a:spLocks noChangeArrowheads="1"/>
            </p:cNvSpPr>
            <p:nvPr/>
          </p:nvSpPr>
          <p:spPr bwMode="auto">
            <a:xfrm>
              <a:off x="381000" y="2451100"/>
              <a:ext cx="2502263" cy="360363"/>
            </a:xfrm>
            <a:prstGeom prst="rect">
              <a:avLst/>
            </a:prstGeom>
            <a:gradFill flip="none" rotWithShape="1">
              <a:gsLst>
                <a:gs pos="0">
                  <a:srgbClr val="336699">
                    <a:lumMod val="85000"/>
                  </a:srgbClr>
                </a:gs>
                <a:gs pos="100000">
                  <a:schemeClr val="bg1">
                    <a:lumMod val="49000"/>
                    <a:lumOff val="51000"/>
                  </a:schemeClr>
                </a:gs>
              </a:gsLst>
              <a:lin ang="2700000" scaled="1"/>
              <a:tileRect/>
            </a:gradFill>
            <a:ln w="9525">
              <a:solidFill>
                <a:schemeClr val="tx1"/>
              </a:solidFill>
              <a:miter lim="800000"/>
              <a:headEnd/>
              <a:tailEnd/>
            </a:ln>
            <a:effectLst/>
            <a:scene3d>
              <a:camera prst="orthographicFront"/>
              <a:lightRig rig="threePt" dir="t"/>
            </a:scene3d>
            <a:sp3d prstMaterial="metal">
              <a:bevelT h="44450"/>
            </a:sp3d>
          </p:spPr>
          <p:txBody>
            <a:bodyPr wrap="none" anchor="ctr"/>
            <a:lstStyle/>
            <a:p>
              <a:pPr algn="ctr"/>
              <a:r>
                <a:rPr lang="fr-FR" sz="2000" b="1" dirty="0">
                  <a:solidFill>
                    <a:srgbClr val="FF6600"/>
                  </a:solidFill>
                </a:rPr>
                <a:t>Staff</a:t>
              </a:r>
              <a:r>
                <a:rPr lang="fr-FR" sz="2000" b="1" dirty="0">
                  <a:solidFill>
                    <a:srgbClr val="FFFF99"/>
                  </a:solidFill>
                </a:rPr>
                <a:t> Administratif</a:t>
              </a:r>
            </a:p>
          </p:txBody>
        </p:sp>
      </p:grpSp>
      <p:grpSp>
        <p:nvGrpSpPr>
          <p:cNvPr id="9" name="Groupe 8">
            <a:extLst>
              <a:ext uri="{FF2B5EF4-FFF2-40B4-BE49-F238E27FC236}">
                <a16:creationId xmlns:a16="http://schemas.microsoft.com/office/drawing/2014/main" xmlns="" id="{97B94C92-AFAC-4471-A93D-7889C3A55BD5}"/>
              </a:ext>
            </a:extLst>
          </p:cNvPr>
          <p:cNvGrpSpPr/>
          <p:nvPr/>
        </p:nvGrpSpPr>
        <p:grpSpPr>
          <a:xfrm>
            <a:off x="2780908" y="2948615"/>
            <a:ext cx="1821286" cy="3046832"/>
            <a:chOff x="866152" y="4167669"/>
            <a:chExt cx="3455988" cy="3046832"/>
          </a:xfrm>
        </p:grpSpPr>
        <p:sp>
          <p:nvSpPr>
            <p:cNvPr id="793614" name="Rectangle 14"/>
            <p:cNvSpPr>
              <a:spLocks noChangeArrowheads="1"/>
            </p:cNvSpPr>
            <p:nvPr/>
          </p:nvSpPr>
          <p:spPr bwMode="auto">
            <a:xfrm>
              <a:off x="866154" y="4533899"/>
              <a:ext cx="3455986" cy="26806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88900" indent="-88900">
                <a:spcBef>
                  <a:spcPct val="20000"/>
                </a:spcBef>
              </a:pPr>
              <a:r>
                <a:rPr lang="fr-FR" sz="1400" dirty="0"/>
                <a:t>Samuelle AUFRERE</a:t>
              </a:r>
            </a:p>
            <a:p>
              <a:pPr marL="88900" indent="-88900">
                <a:spcBef>
                  <a:spcPct val="20000"/>
                </a:spcBef>
              </a:pPr>
              <a:r>
                <a:rPr lang="fr-FR" sz="1400" dirty="0"/>
                <a:t>Robin BARATAUD</a:t>
              </a:r>
            </a:p>
            <a:p>
              <a:pPr marL="88900" indent="-88900">
                <a:spcBef>
                  <a:spcPct val="20000"/>
                </a:spcBef>
              </a:pPr>
              <a:r>
                <a:rPr lang="fr-FR" sz="1400" dirty="0"/>
                <a:t>Stéphanie CAPET</a:t>
              </a:r>
            </a:p>
            <a:p>
              <a:pPr marL="88900" indent="-88900">
                <a:spcBef>
                  <a:spcPct val="20000"/>
                </a:spcBef>
              </a:pPr>
              <a:r>
                <a:rPr lang="fr-FR" sz="1400" dirty="0"/>
                <a:t>Nicole CLUNY</a:t>
              </a:r>
            </a:p>
            <a:p>
              <a:pPr marL="88900" indent="-88900">
                <a:spcBef>
                  <a:spcPct val="20000"/>
                </a:spcBef>
              </a:pPr>
              <a:r>
                <a:rPr lang="fr-FR" sz="1400" dirty="0"/>
                <a:t>Hugues COATMEUR</a:t>
              </a:r>
            </a:p>
            <a:p>
              <a:pPr marL="88900" indent="-88900">
                <a:spcBef>
                  <a:spcPct val="20000"/>
                </a:spcBef>
              </a:pPr>
              <a:r>
                <a:rPr lang="fr-FR" sz="1400" dirty="0"/>
                <a:t>Sébastien CROTEAU</a:t>
              </a:r>
            </a:p>
            <a:p>
              <a:pPr marL="88900" indent="-88900">
                <a:spcBef>
                  <a:spcPct val="20000"/>
                </a:spcBef>
              </a:pPr>
              <a:r>
                <a:rPr lang="fr-FR" sz="1400" dirty="0"/>
                <a:t>Philippe DESMET</a:t>
              </a:r>
            </a:p>
            <a:p>
              <a:pPr marL="88900" indent="-88900">
                <a:spcBef>
                  <a:spcPct val="20000"/>
                </a:spcBef>
              </a:pPr>
              <a:r>
                <a:rPr lang="fr-FR" sz="1400" dirty="0"/>
                <a:t>Bénédicte FERRON</a:t>
              </a:r>
            </a:p>
            <a:p>
              <a:pPr marL="88900" indent="-88900">
                <a:spcBef>
                  <a:spcPct val="20000"/>
                </a:spcBef>
              </a:pPr>
              <a:r>
                <a:rPr lang="fr-FR" sz="1400" dirty="0"/>
                <a:t>Nicolas JURASZEK</a:t>
              </a:r>
            </a:p>
            <a:p>
              <a:pPr marL="88900" indent="-88900">
                <a:spcBef>
                  <a:spcPct val="20000"/>
                </a:spcBef>
              </a:pPr>
              <a:r>
                <a:rPr lang="fr-FR" sz="1400" dirty="0"/>
                <a:t>Armand MICHEL</a:t>
              </a:r>
            </a:p>
          </p:txBody>
        </p:sp>
        <p:sp>
          <p:nvSpPr>
            <p:cNvPr id="25619" name="Rectangle 9"/>
            <p:cNvSpPr>
              <a:spLocks noChangeArrowheads="1"/>
            </p:cNvSpPr>
            <p:nvPr/>
          </p:nvSpPr>
          <p:spPr bwMode="auto">
            <a:xfrm>
              <a:off x="866152" y="4167669"/>
              <a:ext cx="3455988" cy="360362"/>
            </a:xfrm>
            <a:prstGeom prst="rect">
              <a:avLst/>
            </a:prstGeom>
            <a:gradFill flip="none" rotWithShape="1">
              <a:gsLst>
                <a:gs pos="0">
                  <a:srgbClr val="336699">
                    <a:lumMod val="85000"/>
                  </a:srgbClr>
                </a:gs>
                <a:gs pos="100000">
                  <a:schemeClr val="bg1">
                    <a:lumMod val="49000"/>
                    <a:lumOff val="51000"/>
                  </a:schemeClr>
                </a:gs>
              </a:gsLst>
              <a:lin ang="2700000" scaled="1"/>
              <a:tileRect/>
            </a:gradFill>
            <a:ln w="9525">
              <a:solidFill>
                <a:schemeClr val="tx1"/>
              </a:solidFill>
              <a:miter lim="800000"/>
              <a:headEnd/>
              <a:tailEnd/>
            </a:ln>
            <a:effectLst/>
            <a:scene3d>
              <a:camera prst="orthographicFront"/>
              <a:lightRig rig="threePt" dir="t"/>
            </a:scene3d>
            <a:sp3d prstMaterial="metal">
              <a:bevelT h="44450"/>
            </a:sp3d>
          </p:spPr>
          <p:txBody>
            <a:bodyPr wrap="none" anchor="ctr"/>
            <a:lstStyle/>
            <a:p>
              <a:pPr algn="ctr"/>
              <a:r>
                <a:rPr lang="fr-FR" sz="2000" b="1" dirty="0">
                  <a:solidFill>
                    <a:srgbClr val="FFFF99"/>
                  </a:solidFill>
                </a:rPr>
                <a:t>CA</a:t>
              </a:r>
            </a:p>
          </p:txBody>
        </p:sp>
      </p:grpSp>
      <p:grpSp>
        <p:nvGrpSpPr>
          <p:cNvPr id="2" name="Groupe 1">
            <a:extLst>
              <a:ext uri="{FF2B5EF4-FFF2-40B4-BE49-F238E27FC236}">
                <a16:creationId xmlns:a16="http://schemas.microsoft.com/office/drawing/2014/main" xmlns="" id="{8B3A4398-ED68-43B1-A072-49C991AF4C24}"/>
              </a:ext>
            </a:extLst>
          </p:cNvPr>
          <p:cNvGrpSpPr/>
          <p:nvPr/>
        </p:nvGrpSpPr>
        <p:grpSpPr>
          <a:xfrm>
            <a:off x="4767530" y="2948615"/>
            <a:ext cx="2608874" cy="3046832"/>
            <a:chOff x="8356173" y="2928837"/>
            <a:chExt cx="2884481" cy="3046832"/>
          </a:xfrm>
        </p:grpSpPr>
        <p:grpSp>
          <p:nvGrpSpPr>
            <p:cNvPr id="5" name="Groupe 4">
              <a:extLst>
                <a:ext uri="{FF2B5EF4-FFF2-40B4-BE49-F238E27FC236}">
                  <a16:creationId xmlns:a16="http://schemas.microsoft.com/office/drawing/2014/main" xmlns="" id="{4A6FECC1-7B02-4754-8FC2-8487BDFA23F0}"/>
                </a:ext>
              </a:extLst>
            </p:cNvPr>
            <p:cNvGrpSpPr/>
            <p:nvPr/>
          </p:nvGrpSpPr>
          <p:grpSpPr>
            <a:xfrm>
              <a:off x="8360654" y="2928837"/>
              <a:ext cx="2880000" cy="1312300"/>
              <a:chOff x="5748305" y="2454275"/>
              <a:chExt cx="3106328" cy="1312300"/>
            </a:xfrm>
          </p:grpSpPr>
          <p:sp>
            <p:nvSpPr>
              <p:cNvPr id="25625" name="Rectangle 8"/>
              <p:cNvSpPr>
                <a:spLocks noChangeArrowheads="1"/>
              </p:cNvSpPr>
              <p:nvPr/>
            </p:nvSpPr>
            <p:spPr bwMode="auto">
              <a:xfrm>
                <a:off x="5748305" y="2814637"/>
                <a:ext cx="3106328" cy="951938"/>
              </a:xfrm>
              <a:prstGeom prst="rect">
                <a:avLst/>
              </a:prstGeom>
              <a:noFill/>
              <a:ln w="15875">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tabLst>
                    <a:tab pos="990600" algn="l"/>
                  </a:tabLst>
                </a:pPr>
                <a:r>
                  <a:rPr lang="fr-FR" sz="1400" dirty="0">
                    <a:solidFill>
                      <a:srgbClr val="FCFC04"/>
                    </a:solidFill>
                  </a:rPr>
                  <a:t>Entraîneurs natation :</a:t>
                </a:r>
              </a:p>
              <a:p>
                <a:pPr>
                  <a:tabLst>
                    <a:tab pos="990600" algn="l"/>
                  </a:tabLst>
                </a:pPr>
                <a:r>
                  <a:rPr lang="fr-FR" sz="1400" dirty="0">
                    <a:solidFill>
                      <a:srgbClr val="FCFC04"/>
                    </a:solidFill>
                  </a:rPr>
                  <a:t>   Principal : </a:t>
                </a:r>
                <a:r>
                  <a:rPr lang="fr-FR" sz="1400" dirty="0"/>
                  <a:t>Sylvain FERRON</a:t>
                </a:r>
              </a:p>
              <a:p>
                <a:pPr>
                  <a:tabLst>
                    <a:tab pos="990600" algn="l"/>
                  </a:tabLst>
                </a:pPr>
                <a:r>
                  <a:rPr lang="fr-FR" sz="1400" dirty="0"/>
                  <a:t>   Julien LEGROS</a:t>
                </a:r>
              </a:p>
              <a:p>
                <a:pPr>
                  <a:tabLst>
                    <a:tab pos="990600" algn="l"/>
                  </a:tabLst>
                </a:pPr>
                <a:r>
                  <a:rPr lang="fr-FR" sz="1400" dirty="0"/>
                  <a:t>   Veronique LAPORTE</a:t>
                </a:r>
              </a:p>
            </p:txBody>
          </p:sp>
          <p:sp>
            <p:nvSpPr>
              <p:cNvPr id="25624" name="Rectangle 7"/>
              <p:cNvSpPr>
                <a:spLocks noChangeArrowheads="1"/>
              </p:cNvSpPr>
              <p:nvPr/>
            </p:nvSpPr>
            <p:spPr bwMode="auto">
              <a:xfrm>
                <a:off x="5748305" y="2454275"/>
                <a:ext cx="3106328" cy="360363"/>
              </a:xfrm>
              <a:prstGeom prst="rect">
                <a:avLst/>
              </a:prstGeom>
              <a:gradFill flip="none" rotWithShape="1">
                <a:gsLst>
                  <a:gs pos="0">
                    <a:srgbClr val="336699">
                      <a:lumMod val="85000"/>
                    </a:srgbClr>
                  </a:gs>
                  <a:gs pos="100000">
                    <a:schemeClr val="bg1">
                      <a:lumMod val="49000"/>
                      <a:lumOff val="51000"/>
                    </a:schemeClr>
                  </a:gs>
                </a:gsLst>
                <a:lin ang="2700000" scaled="1"/>
                <a:tileRect/>
              </a:gradFill>
              <a:ln w="9525">
                <a:solidFill>
                  <a:schemeClr val="tx1"/>
                </a:solidFill>
                <a:miter lim="800000"/>
                <a:headEnd/>
                <a:tailEnd/>
              </a:ln>
              <a:effectLst/>
              <a:scene3d>
                <a:camera prst="orthographicFront"/>
                <a:lightRig rig="threePt" dir="t"/>
              </a:scene3d>
              <a:sp3d prstMaterial="metal">
                <a:bevelT h="44450"/>
              </a:sp3d>
            </p:spPr>
            <p:txBody>
              <a:bodyPr wrap="none" anchor="ctr"/>
              <a:lstStyle/>
              <a:p>
                <a:pPr algn="ctr"/>
                <a:r>
                  <a:rPr lang="fr-FR" sz="2000" b="1" dirty="0">
                    <a:solidFill>
                      <a:srgbClr val="FF6600"/>
                    </a:solidFill>
                  </a:rPr>
                  <a:t>Staff</a:t>
                </a:r>
                <a:r>
                  <a:rPr lang="fr-FR" sz="2000" b="1" dirty="0">
                    <a:solidFill>
                      <a:srgbClr val="FFFF99"/>
                    </a:solidFill>
                  </a:rPr>
                  <a:t> Technique</a:t>
                </a:r>
              </a:p>
            </p:txBody>
          </p:sp>
        </p:grpSp>
        <p:sp>
          <p:nvSpPr>
            <p:cNvPr id="20" name="Rectangle 8">
              <a:extLst>
                <a:ext uri="{FF2B5EF4-FFF2-40B4-BE49-F238E27FC236}">
                  <a16:creationId xmlns:a16="http://schemas.microsoft.com/office/drawing/2014/main" xmlns="" id="{6BC1290B-8851-4D7C-AFDA-A07AD529B2F9}"/>
                </a:ext>
              </a:extLst>
            </p:cNvPr>
            <p:cNvSpPr>
              <a:spLocks noChangeArrowheads="1"/>
            </p:cNvSpPr>
            <p:nvPr/>
          </p:nvSpPr>
          <p:spPr bwMode="auto">
            <a:xfrm>
              <a:off x="8356173" y="4241136"/>
              <a:ext cx="2880000" cy="1734533"/>
            </a:xfrm>
            <a:prstGeom prst="rect">
              <a:avLst/>
            </a:prstGeom>
            <a:noFill/>
            <a:ln w="15875">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tabLst>
                  <a:tab pos="990600" algn="l"/>
                </a:tabLst>
              </a:pPr>
              <a:r>
                <a:rPr lang="fr-FR" sz="1400" dirty="0">
                  <a:solidFill>
                    <a:srgbClr val="FCFC04"/>
                  </a:solidFill>
                </a:rPr>
                <a:t>Entraineurs bénévoles : </a:t>
              </a:r>
            </a:p>
            <a:p>
              <a:pPr>
                <a:tabLst>
                  <a:tab pos="990600" algn="l"/>
                </a:tabLst>
              </a:pPr>
              <a:r>
                <a:rPr lang="fr-FR" sz="1400" dirty="0">
                  <a:solidFill>
                    <a:srgbClr val="FCFC04"/>
                  </a:solidFill>
                </a:rPr>
                <a:t>   Natation : </a:t>
              </a:r>
              <a:r>
                <a:rPr lang="fr-FR" sz="1400" dirty="0"/>
                <a:t>Nicole CLUNY</a:t>
              </a:r>
            </a:p>
            <a:p>
              <a:pPr>
                <a:tabLst>
                  <a:tab pos="990600" algn="l"/>
                </a:tabLst>
              </a:pPr>
              <a:r>
                <a:rPr lang="fr-FR" sz="1400" dirty="0">
                  <a:solidFill>
                    <a:srgbClr val="FCFC04"/>
                  </a:solidFill>
                </a:rPr>
                <a:t>   Natation : </a:t>
              </a:r>
              <a:r>
                <a:rPr lang="fr-FR" sz="1400" dirty="0"/>
                <a:t>Severin FABRE</a:t>
              </a:r>
              <a:endParaRPr lang="fr-FR" sz="1400" dirty="0">
                <a:solidFill>
                  <a:srgbClr val="FCFC04"/>
                </a:solidFill>
              </a:endParaRPr>
            </a:p>
            <a:p>
              <a:pPr>
                <a:tabLst>
                  <a:tab pos="990600" algn="l"/>
                </a:tabLst>
              </a:pPr>
              <a:r>
                <a:rPr lang="fr-FR" sz="1400" dirty="0">
                  <a:solidFill>
                    <a:srgbClr val="FCFC04"/>
                  </a:solidFill>
                </a:rPr>
                <a:t>   Apnée : </a:t>
              </a:r>
              <a:r>
                <a:rPr lang="fr-FR" sz="1400" dirty="0"/>
                <a:t>Philippe DESMET</a:t>
              </a:r>
            </a:p>
            <a:p>
              <a:pPr>
                <a:tabLst>
                  <a:tab pos="990600" algn="l"/>
                </a:tabLst>
              </a:pPr>
              <a:r>
                <a:rPr lang="fr-FR" sz="1400" dirty="0">
                  <a:solidFill>
                    <a:srgbClr val="FCFC04"/>
                  </a:solidFill>
                </a:rPr>
                <a:t>   Apnée : </a:t>
              </a:r>
              <a:r>
                <a:rPr lang="fr-FR" sz="1400" dirty="0"/>
                <a:t>Arnaud HILT</a:t>
              </a:r>
            </a:p>
            <a:p>
              <a:pPr>
                <a:tabLst>
                  <a:tab pos="990600" algn="l"/>
                </a:tabLst>
              </a:pPr>
              <a:r>
                <a:rPr lang="fr-FR" sz="1400" dirty="0">
                  <a:solidFill>
                    <a:srgbClr val="FCFC04"/>
                  </a:solidFill>
                </a:rPr>
                <a:t>   Apnée : </a:t>
              </a:r>
              <a:r>
                <a:rPr lang="fr-FR" sz="1400" dirty="0"/>
                <a:t>Arnaud GENAULT</a:t>
              </a:r>
            </a:p>
            <a:p>
              <a:pPr>
                <a:tabLst>
                  <a:tab pos="990600" algn="l"/>
                </a:tabLst>
              </a:pPr>
              <a:endParaRPr lang="fr-FR" sz="1400" dirty="0"/>
            </a:p>
          </p:txBody>
        </p:sp>
      </p:grpSp>
      <p:grpSp>
        <p:nvGrpSpPr>
          <p:cNvPr id="21" name="Groupe 20">
            <a:extLst>
              <a:ext uri="{FF2B5EF4-FFF2-40B4-BE49-F238E27FC236}">
                <a16:creationId xmlns:a16="http://schemas.microsoft.com/office/drawing/2014/main" xmlns="" id="{1A39DB77-85F3-4775-BA6D-75FE26831195}"/>
              </a:ext>
            </a:extLst>
          </p:cNvPr>
          <p:cNvGrpSpPr/>
          <p:nvPr/>
        </p:nvGrpSpPr>
        <p:grpSpPr>
          <a:xfrm>
            <a:off x="7554970" y="1326795"/>
            <a:ext cx="4288357" cy="1051464"/>
            <a:chOff x="2966221" y="1158874"/>
            <a:chExt cx="2732466" cy="1051464"/>
          </a:xfrm>
        </p:grpSpPr>
        <p:sp>
          <p:nvSpPr>
            <p:cNvPr id="22" name="Rectangle 4">
              <a:extLst>
                <a:ext uri="{FF2B5EF4-FFF2-40B4-BE49-F238E27FC236}">
                  <a16:creationId xmlns:a16="http://schemas.microsoft.com/office/drawing/2014/main" xmlns="" id="{AEDED4A0-C1CF-496A-811A-CAE9C6CAB18D}"/>
                </a:ext>
              </a:extLst>
            </p:cNvPr>
            <p:cNvSpPr>
              <a:spLocks noChangeArrowheads="1"/>
            </p:cNvSpPr>
            <p:nvPr/>
          </p:nvSpPr>
          <p:spPr bwMode="auto">
            <a:xfrm>
              <a:off x="2972563" y="1526158"/>
              <a:ext cx="2726124" cy="684180"/>
            </a:xfrm>
            <a:prstGeom prst="rect">
              <a:avLst/>
            </a:prstGeom>
            <a:noFill/>
            <a:ln w="1587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tabLst>
                  <a:tab pos="990600" algn="l"/>
                </a:tabLst>
              </a:pPr>
              <a:r>
                <a:rPr lang="fr-FR" sz="1400" dirty="0">
                  <a:solidFill>
                    <a:srgbClr val="FCFC04"/>
                  </a:solidFill>
                </a:rPr>
                <a:t>Proviseur :</a:t>
              </a:r>
              <a:r>
                <a:rPr lang="fr-FR" sz="1400" dirty="0"/>
                <a:t> 	Dominique PINCHERA</a:t>
              </a:r>
            </a:p>
            <a:p>
              <a:pPr>
                <a:tabLst>
                  <a:tab pos="990600" algn="l"/>
                </a:tabLst>
              </a:pPr>
              <a:r>
                <a:rPr lang="fr-FR" sz="1400" dirty="0">
                  <a:solidFill>
                    <a:srgbClr val="FCFC04"/>
                  </a:solidFill>
                </a:rPr>
                <a:t>Proviseur adjointe</a:t>
              </a:r>
              <a:r>
                <a:rPr lang="fr-FR" sz="1400" dirty="0"/>
                <a:t> : Laurence </a:t>
              </a:r>
              <a:r>
                <a:rPr lang="fr-FR" sz="1400" cap="all" dirty="0"/>
                <a:t>MARTIN-Timoléon</a:t>
              </a:r>
            </a:p>
            <a:p>
              <a:pPr>
                <a:tabLst>
                  <a:tab pos="990600" algn="l"/>
                </a:tabLst>
              </a:pPr>
              <a:r>
                <a:rPr lang="fr-FR" sz="1400" dirty="0">
                  <a:solidFill>
                    <a:srgbClr val="FCFC04"/>
                  </a:solidFill>
                </a:rPr>
                <a:t>Proviseur adjointe</a:t>
              </a:r>
              <a:r>
                <a:rPr lang="fr-FR" sz="1400" dirty="0"/>
                <a:t> : Estelle GUETTE</a:t>
              </a:r>
            </a:p>
          </p:txBody>
        </p:sp>
        <p:sp>
          <p:nvSpPr>
            <p:cNvPr id="23" name="Rectangle 3">
              <a:extLst>
                <a:ext uri="{FF2B5EF4-FFF2-40B4-BE49-F238E27FC236}">
                  <a16:creationId xmlns:a16="http://schemas.microsoft.com/office/drawing/2014/main" xmlns="" id="{F02440BE-F0C8-4E8F-8ABB-0FF0DA6F1A7F}"/>
                </a:ext>
              </a:extLst>
            </p:cNvPr>
            <p:cNvSpPr>
              <a:spLocks noChangeArrowheads="1"/>
            </p:cNvSpPr>
            <p:nvPr/>
          </p:nvSpPr>
          <p:spPr bwMode="auto">
            <a:xfrm>
              <a:off x="2966221" y="1158874"/>
              <a:ext cx="2726124" cy="360363"/>
            </a:xfrm>
            <a:prstGeom prst="rect">
              <a:avLst/>
            </a:prstGeom>
            <a:gradFill flip="none" rotWithShape="1">
              <a:gsLst>
                <a:gs pos="0">
                  <a:srgbClr val="336699">
                    <a:lumMod val="85000"/>
                  </a:srgbClr>
                </a:gs>
                <a:gs pos="100000">
                  <a:schemeClr val="bg1">
                    <a:lumMod val="49000"/>
                    <a:lumOff val="51000"/>
                  </a:schemeClr>
                </a:gs>
              </a:gsLst>
              <a:lin ang="2700000" scaled="1"/>
              <a:tileRect/>
            </a:gradFill>
            <a:ln w="9525">
              <a:solidFill>
                <a:schemeClr val="tx1"/>
              </a:solidFill>
              <a:miter lim="800000"/>
              <a:headEnd/>
              <a:tailEnd/>
            </a:ln>
            <a:effectLst/>
            <a:scene3d>
              <a:camera prst="orthographicFront"/>
              <a:lightRig rig="threePt" dir="t"/>
            </a:scene3d>
            <a:sp3d prstMaterial="metal">
              <a:bevelT h="44450"/>
            </a:sp3d>
          </p:spPr>
          <p:txBody>
            <a:bodyPr wrap="none" anchor="ctr"/>
            <a:lstStyle/>
            <a:p>
              <a:pPr algn="ctr"/>
              <a:r>
                <a:rPr lang="fr-FR" sz="2000" b="1" dirty="0">
                  <a:solidFill>
                    <a:srgbClr val="FFFF99"/>
                  </a:solidFill>
                </a:rPr>
                <a:t>Lycée Louis Bascan</a:t>
              </a:r>
              <a:endParaRPr lang="fr-FR" sz="2400" b="1" dirty="0">
                <a:solidFill>
                  <a:srgbClr val="FFFF99"/>
                </a:solidFill>
              </a:endParaRPr>
            </a:p>
          </p:txBody>
        </p:sp>
      </p:grpSp>
      <p:grpSp>
        <p:nvGrpSpPr>
          <p:cNvPr id="25" name="Groupe 24">
            <a:extLst>
              <a:ext uri="{FF2B5EF4-FFF2-40B4-BE49-F238E27FC236}">
                <a16:creationId xmlns:a16="http://schemas.microsoft.com/office/drawing/2014/main" xmlns="" id="{ADB509E5-A301-4FA5-AB1F-5F0701B26924}"/>
              </a:ext>
            </a:extLst>
          </p:cNvPr>
          <p:cNvGrpSpPr/>
          <p:nvPr/>
        </p:nvGrpSpPr>
        <p:grpSpPr>
          <a:xfrm>
            <a:off x="7564922" y="2954522"/>
            <a:ext cx="4278403" cy="932065"/>
            <a:chOff x="866152" y="4167669"/>
            <a:chExt cx="3455988" cy="932065"/>
          </a:xfrm>
        </p:grpSpPr>
        <p:sp>
          <p:nvSpPr>
            <p:cNvPr id="26" name="Rectangle 14">
              <a:extLst>
                <a:ext uri="{FF2B5EF4-FFF2-40B4-BE49-F238E27FC236}">
                  <a16:creationId xmlns:a16="http://schemas.microsoft.com/office/drawing/2014/main" xmlns="" id="{12D04A11-9F92-45E3-B010-B55DBFF4816C}"/>
                </a:ext>
              </a:extLst>
            </p:cNvPr>
            <p:cNvSpPr>
              <a:spLocks noChangeArrowheads="1"/>
            </p:cNvSpPr>
            <p:nvPr/>
          </p:nvSpPr>
          <p:spPr bwMode="auto">
            <a:xfrm>
              <a:off x="866153" y="4533900"/>
              <a:ext cx="3455987" cy="5658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88900" indent="-88900">
                <a:spcBef>
                  <a:spcPct val="20000"/>
                </a:spcBef>
              </a:pPr>
              <a:r>
                <a:rPr lang="fr-FR" sz="1400" dirty="0">
                  <a:solidFill>
                    <a:srgbClr val="FCFC04"/>
                  </a:solidFill>
                </a:rPr>
                <a:t>Responsable section natation : </a:t>
              </a:r>
              <a:r>
                <a:rPr lang="fr-FR" sz="1400" dirty="0"/>
                <a:t>Cyril BOUDIER</a:t>
              </a:r>
            </a:p>
            <a:p>
              <a:pPr marL="88900" indent="-88900">
                <a:spcBef>
                  <a:spcPct val="20000"/>
                </a:spcBef>
              </a:pPr>
              <a:r>
                <a:rPr lang="fr-FR" sz="1400" dirty="0">
                  <a:solidFill>
                    <a:srgbClr val="FCFC04"/>
                  </a:solidFill>
                </a:rPr>
                <a:t>Responsable section apnée : </a:t>
              </a:r>
              <a:r>
                <a:rPr lang="fr-FR" sz="1400" dirty="0"/>
                <a:t>Philippe DESMET</a:t>
              </a:r>
            </a:p>
            <a:p>
              <a:pPr marL="88900" indent="-88900">
                <a:spcBef>
                  <a:spcPct val="20000"/>
                </a:spcBef>
              </a:pPr>
              <a:endParaRPr lang="fr-FR" sz="1400" dirty="0"/>
            </a:p>
          </p:txBody>
        </p:sp>
        <p:sp>
          <p:nvSpPr>
            <p:cNvPr id="27" name="Rectangle 9">
              <a:extLst>
                <a:ext uri="{FF2B5EF4-FFF2-40B4-BE49-F238E27FC236}">
                  <a16:creationId xmlns:a16="http://schemas.microsoft.com/office/drawing/2014/main" xmlns="" id="{92A96457-6B1A-4699-A66C-65EDC9710030}"/>
                </a:ext>
              </a:extLst>
            </p:cNvPr>
            <p:cNvSpPr>
              <a:spLocks noChangeArrowheads="1"/>
            </p:cNvSpPr>
            <p:nvPr/>
          </p:nvSpPr>
          <p:spPr bwMode="auto">
            <a:xfrm>
              <a:off x="866152" y="4167669"/>
              <a:ext cx="3455988" cy="360362"/>
            </a:xfrm>
            <a:prstGeom prst="rect">
              <a:avLst/>
            </a:prstGeom>
            <a:gradFill flip="none" rotWithShape="1">
              <a:gsLst>
                <a:gs pos="0">
                  <a:srgbClr val="336699">
                    <a:lumMod val="85000"/>
                  </a:srgbClr>
                </a:gs>
                <a:gs pos="100000">
                  <a:schemeClr val="bg1">
                    <a:lumMod val="49000"/>
                    <a:lumOff val="51000"/>
                  </a:schemeClr>
                </a:gs>
              </a:gsLst>
              <a:lin ang="2700000" scaled="1"/>
              <a:tileRect/>
            </a:gradFill>
            <a:ln w="9525">
              <a:solidFill>
                <a:schemeClr val="tx1"/>
              </a:solidFill>
              <a:miter lim="800000"/>
              <a:headEnd/>
              <a:tailEnd/>
            </a:ln>
            <a:effectLst/>
            <a:scene3d>
              <a:camera prst="orthographicFront"/>
              <a:lightRig rig="threePt" dir="t"/>
            </a:scene3d>
            <a:sp3d prstMaterial="metal">
              <a:bevelT h="44450"/>
            </a:sp3d>
          </p:spPr>
          <p:txBody>
            <a:bodyPr wrap="none" anchor="ctr"/>
            <a:lstStyle/>
            <a:p>
              <a:pPr algn="ctr"/>
              <a:r>
                <a:rPr lang="fr-FR" sz="2000" b="1" dirty="0">
                  <a:solidFill>
                    <a:srgbClr val="FFFF99"/>
                  </a:solidFill>
                </a:rPr>
                <a:t>Professeur d’EPS</a:t>
              </a:r>
            </a:p>
          </p:txBody>
        </p:sp>
      </p:grpSp>
      <p:cxnSp>
        <p:nvCxnSpPr>
          <p:cNvPr id="28" name="AutoShape 21">
            <a:extLst>
              <a:ext uri="{FF2B5EF4-FFF2-40B4-BE49-F238E27FC236}">
                <a16:creationId xmlns:a16="http://schemas.microsoft.com/office/drawing/2014/main" xmlns="" id="{4A793CDD-BC94-4BBD-A278-710F9F4CC640}"/>
              </a:ext>
            </a:extLst>
          </p:cNvPr>
          <p:cNvCxnSpPr>
            <a:cxnSpLocks noChangeShapeType="1"/>
          </p:cNvCxnSpPr>
          <p:nvPr/>
        </p:nvCxnSpPr>
        <p:spPr bwMode="auto">
          <a:xfrm rot="5400000" flipH="1" flipV="1">
            <a:off x="9495745" y="2610382"/>
            <a:ext cx="684180" cy="41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C208F55-605C-48A3-A827-5DB03452970D}"/>
              </a:ext>
            </a:extLst>
          </p:cNvPr>
          <p:cNvSpPr>
            <a:spLocks noGrp="1"/>
          </p:cNvSpPr>
          <p:nvPr>
            <p:ph type="title"/>
          </p:nvPr>
        </p:nvSpPr>
        <p:spPr bwMode="auto">
          <a:xfrm>
            <a:off x="461433" y="271463"/>
            <a:ext cx="11150600" cy="685800"/>
          </a:xfrm>
          <a:prstGeom prst="rect">
            <a:avLst/>
          </a:prstGeom>
          <a:noFill/>
          <a:ln>
            <a:noFill/>
          </a:ln>
          <a:effectLst/>
        </p:spPr>
        <p:txBody>
          <a:bodyPr wrap="square" anchor="t">
            <a:normAutofit/>
          </a:bodyPr>
          <a:lstStyle/>
          <a:p>
            <a:r>
              <a:rPr lang="fr-FR" dirty="0"/>
              <a:t>Le Lycée Louis Bascan</a:t>
            </a:r>
          </a:p>
        </p:txBody>
      </p:sp>
      <p:sp>
        <p:nvSpPr>
          <p:cNvPr id="3" name="Espace réservé du contenu 2">
            <a:extLst>
              <a:ext uri="{FF2B5EF4-FFF2-40B4-BE49-F238E27FC236}">
                <a16:creationId xmlns:a16="http://schemas.microsoft.com/office/drawing/2014/main" xmlns="" id="{8E31C812-121F-4161-8296-04207975332B}"/>
              </a:ext>
            </a:extLst>
          </p:cNvPr>
          <p:cNvSpPr>
            <a:spLocks noGrp="1"/>
          </p:cNvSpPr>
          <p:nvPr>
            <p:ph sz="half" idx="1"/>
          </p:nvPr>
        </p:nvSpPr>
        <p:spPr bwMode="auto">
          <a:xfrm>
            <a:off x="461434" y="1206500"/>
            <a:ext cx="5492751" cy="5181600"/>
          </a:xfrm>
          <a:prstGeom prst="rect">
            <a:avLst/>
          </a:prstGeom>
          <a:noFill/>
          <a:ln>
            <a:noFill/>
          </a:ln>
          <a:effectLst/>
        </p:spPr>
        <p:txBody>
          <a:bodyPr wrap="square" anchor="t">
            <a:normAutofit/>
          </a:bodyPr>
          <a:lstStyle/>
          <a:p>
            <a:pPr>
              <a:lnSpc>
                <a:spcPct val="90000"/>
              </a:lnSpc>
            </a:pPr>
            <a:r>
              <a:rPr lang="fr-FR" sz="2600" b="1"/>
              <a:t>Le lycée</a:t>
            </a:r>
            <a:r>
              <a:rPr lang="fr-FR" sz="2600"/>
              <a:t> Louis Bascan est le plus grand établissement scolaire des Yvelines : 2400 élèves, 350 intervenants (administratifs, éducatifs et d’entretien), 17 bâtiments sur 17 hectares de parc boisé situé en plein centre-ville face au parc du château de Rambouillet. Une des spécificités du lycée est l’accueil et l’intégration des sportifs de haut niveau du centre de football de Clairefontaine.</a:t>
            </a:r>
          </a:p>
          <a:p>
            <a:pPr marL="0" indent="0">
              <a:lnSpc>
                <a:spcPct val="90000"/>
              </a:lnSpc>
              <a:buNone/>
            </a:pPr>
            <a:endParaRPr lang="fr-FR" sz="2600"/>
          </a:p>
        </p:txBody>
      </p:sp>
      <p:pic>
        <p:nvPicPr>
          <p:cNvPr id="2052" name="Picture 4" descr="Résultat de recherche d'images pour &quot;lycee louis bascan carte&quot;">
            <a:extLst>
              <a:ext uri="{FF2B5EF4-FFF2-40B4-BE49-F238E27FC236}">
                <a16:creationId xmlns:a16="http://schemas.microsoft.com/office/drawing/2014/main" xmlns="" id="{29A24C2B-BEAA-4AB0-9C10-294F05B23B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23"/>
          <a:stretch/>
        </p:blipFill>
        <p:spPr bwMode="auto">
          <a:xfrm>
            <a:off x="6157384" y="1206500"/>
            <a:ext cx="5492749" cy="5181600"/>
          </a:xfrm>
          <a:prstGeom prst="rect">
            <a:avLst/>
          </a:prstGeom>
          <a:solidFill>
            <a:srgbClr val="FFFFFF"/>
          </a:solidFill>
        </p:spPr>
      </p:pic>
      <p:sp>
        <p:nvSpPr>
          <p:cNvPr id="4" name="Espace réservé du numéro de diapositive 3">
            <a:extLst>
              <a:ext uri="{FF2B5EF4-FFF2-40B4-BE49-F238E27FC236}">
                <a16:creationId xmlns:a16="http://schemas.microsoft.com/office/drawing/2014/main" xmlns="" id="{E576BFB8-6F9A-4FD5-8EFE-A40F04BBF4E5}"/>
              </a:ext>
            </a:extLst>
          </p:cNvPr>
          <p:cNvSpPr>
            <a:spLocks noGrp="1"/>
          </p:cNvSpPr>
          <p:nvPr>
            <p:ph type="sldNum" sz="quarter" idx="10"/>
          </p:nvPr>
        </p:nvSpPr>
        <p:spPr bwMode="auto">
          <a:xfrm>
            <a:off x="9662584" y="6557432"/>
            <a:ext cx="2529416" cy="302687"/>
          </a:xfrm>
          <a:prstGeom prst="rect">
            <a:avLst/>
          </a:prstGeom>
          <a:noFill/>
          <a:ln>
            <a:noFill/>
          </a:ln>
          <a:effectLst/>
        </p:spPr>
        <p:txBody>
          <a:bodyPr wrap="square" anchor="ctr">
            <a:normAutofit/>
          </a:bodyPr>
          <a:lstStyle/>
          <a:p>
            <a:pPr>
              <a:defRPr/>
            </a:pPr>
            <a:fld id="{C79F214F-21CB-4906-AF08-4B08EF50E35C}" type="slidenum">
              <a:rPr lang="fr-FR" smtClean="0"/>
              <a:pPr>
                <a:defRPr/>
              </a:pPr>
              <a:t>7</a:t>
            </a:fld>
            <a:endParaRPr lang="fr-FR" dirty="0"/>
          </a:p>
        </p:txBody>
      </p:sp>
    </p:spTree>
    <p:extLst>
      <p:ext uri="{BB962C8B-B14F-4D97-AF65-F5344CB8AC3E}">
        <p14:creationId xmlns:p14="http://schemas.microsoft.com/office/powerpoint/2010/main" val="301758271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C7D39A64-4874-4BAF-AF13-60DE75DDCE66}"/>
              </a:ext>
            </a:extLst>
          </p:cNvPr>
          <p:cNvSpPr>
            <a:spLocks noGrp="1"/>
          </p:cNvSpPr>
          <p:nvPr>
            <p:ph type="title"/>
          </p:nvPr>
        </p:nvSpPr>
        <p:spPr/>
        <p:txBody>
          <a:bodyPr/>
          <a:lstStyle/>
          <a:p>
            <a:r>
              <a:rPr lang="fr-FR" dirty="0"/>
              <a:t>Le Lycée Louis Bascan</a:t>
            </a:r>
          </a:p>
        </p:txBody>
      </p:sp>
      <p:sp>
        <p:nvSpPr>
          <p:cNvPr id="11" name="Espace réservé du contenu 10">
            <a:extLst>
              <a:ext uri="{FF2B5EF4-FFF2-40B4-BE49-F238E27FC236}">
                <a16:creationId xmlns:a16="http://schemas.microsoft.com/office/drawing/2014/main" xmlns="" id="{49A04E0D-14D6-47DB-8ABF-BC23BEC210D1}"/>
              </a:ext>
            </a:extLst>
          </p:cNvPr>
          <p:cNvSpPr>
            <a:spLocks noGrp="1"/>
          </p:cNvSpPr>
          <p:nvPr>
            <p:ph idx="1"/>
          </p:nvPr>
        </p:nvSpPr>
        <p:spPr/>
        <p:txBody>
          <a:bodyPr/>
          <a:lstStyle/>
          <a:p>
            <a:r>
              <a:rPr lang="fr-FR" dirty="0"/>
              <a:t>16 heures de tronc commun / 12 heures de spécialités</a:t>
            </a:r>
          </a:p>
          <a:p>
            <a:r>
              <a:rPr lang="fr-FR" dirty="0"/>
              <a:t>Pas de cumul avec les options suivantes : Latin, Italien3, arts plastiques, Théâtre, EPS et danse</a:t>
            </a:r>
          </a:p>
          <a:p>
            <a:r>
              <a:rPr lang="fr-FR" dirty="0"/>
              <a:t>Badge comme pour les internes pour entrer et sortir du lycée</a:t>
            </a:r>
          </a:p>
          <a:p>
            <a:r>
              <a:rPr lang="fr-FR" dirty="0"/>
              <a:t>Des créneaux lundi et mercredi de 8h30 à 10h30 </a:t>
            </a:r>
          </a:p>
          <a:p>
            <a:pPr lvl="1"/>
            <a:r>
              <a:rPr lang="fr-FR" dirty="0"/>
              <a:t>Soit à la piscine des fontaines</a:t>
            </a:r>
          </a:p>
          <a:p>
            <a:pPr lvl="1"/>
            <a:r>
              <a:rPr lang="fr-FR" dirty="0"/>
              <a:t>Soit au gymnase de Bascan pour des séances de PPG et musculation </a:t>
            </a:r>
          </a:p>
          <a:p>
            <a:pPr lvl="1"/>
            <a:r>
              <a:rPr lang="fr-FR" dirty="0"/>
              <a:t>Soit en salle de cours avec des intervenants extérieurs (repos/récupération, nutrition, fonctionnement du corps humain)</a:t>
            </a:r>
          </a:p>
          <a:p>
            <a:endParaRPr lang="fr-FR" dirty="0"/>
          </a:p>
        </p:txBody>
      </p:sp>
      <p:sp>
        <p:nvSpPr>
          <p:cNvPr id="5" name="Espace réservé du numéro de diapositive 4">
            <a:extLst>
              <a:ext uri="{FF2B5EF4-FFF2-40B4-BE49-F238E27FC236}">
                <a16:creationId xmlns:a16="http://schemas.microsoft.com/office/drawing/2014/main" xmlns="" id="{E3D8A1A6-3E61-47D0-BA8B-20BB2A8A0C0B}"/>
              </a:ext>
            </a:extLst>
          </p:cNvPr>
          <p:cNvSpPr>
            <a:spLocks noGrp="1"/>
          </p:cNvSpPr>
          <p:nvPr>
            <p:ph type="sldNum" sz="quarter" idx="10"/>
          </p:nvPr>
        </p:nvSpPr>
        <p:spPr>
          <a:xfrm>
            <a:off x="9662584" y="6557432"/>
            <a:ext cx="2529416" cy="302687"/>
          </a:xfrm>
        </p:spPr>
        <p:txBody>
          <a:bodyPr/>
          <a:lstStyle/>
          <a:p>
            <a:pPr>
              <a:defRPr/>
            </a:pPr>
            <a:fld id="{CC18B80C-DA7E-4009-ABC8-A8795E0616F3}" type="slidenum">
              <a:rPr lang="fr-FR" smtClean="0"/>
              <a:pPr>
                <a:defRPr/>
              </a:pPr>
              <a:t>8</a:t>
            </a:fld>
            <a:endParaRPr lang="fr-FR" dirty="0"/>
          </a:p>
        </p:txBody>
      </p:sp>
    </p:spTree>
    <p:extLst>
      <p:ext uri="{BB962C8B-B14F-4D97-AF65-F5344CB8AC3E}">
        <p14:creationId xmlns:p14="http://schemas.microsoft.com/office/powerpoint/2010/main" val="152807201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0E9880CD-DF56-4121-B9A8-930FB5A02695}"/>
              </a:ext>
            </a:extLst>
          </p:cNvPr>
          <p:cNvSpPr>
            <a:spLocks noGrp="1"/>
          </p:cNvSpPr>
          <p:nvPr>
            <p:ph type="title"/>
          </p:nvPr>
        </p:nvSpPr>
        <p:spPr bwMode="auto">
          <a:xfrm>
            <a:off x="461433" y="271463"/>
            <a:ext cx="11150600" cy="685800"/>
          </a:xfrm>
          <a:prstGeom prst="rect">
            <a:avLst/>
          </a:prstGeom>
          <a:noFill/>
          <a:ln>
            <a:noFill/>
          </a:ln>
          <a:effectLst/>
        </p:spPr>
        <p:txBody>
          <a:bodyPr vert="horz" wrap="square" lIns="0" tIns="0" rIns="0" bIns="44450" numCol="1" anchor="t" anchorCtr="0" compatLnSpc="1">
            <a:prstTxWarp prst="textNoShape">
              <a:avLst/>
            </a:prstTxWarp>
            <a:normAutofit/>
          </a:bodyPr>
          <a:lstStyle/>
          <a:p>
            <a:r>
              <a:rPr lang="fr-FR" dirty="0">
                <a:latin typeface="+mj-lt"/>
                <a:ea typeface="+mj-ea"/>
                <a:cs typeface="+mj-cs"/>
              </a:rPr>
              <a:t>La piscine</a:t>
            </a:r>
          </a:p>
        </p:txBody>
      </p:sp>
      <p:sp>
        <p:nvSpPr>
          <p:cNvPr id="2" name="Rectangle 1">
            <a:extLst>
              <a:ext uri="{FF2B5EF4-FFF2-40B4-BE49-F238E27FC236}">
                <a16:creationId xmlns:a16="http://schemas.microsoft.com/office/drawing/2014/main" xmlns="" id="{A855BB87-2140-470D-8D3B-181C43F339AC}"/>
              </a:ext>
            </a:extLst>
          </p:cNvPr>
          <p:cNvSpPr/>
          <p:nvPr/>
        </p:nvSpPr>
        <p:spPr bwMode="auto">
          <a:xfrm>
            <a:off x="461434" y="1206500"/>
            <a:ext cx="5492751" cy="5181600"/>
          </a:xfrm>
          <a:prstGeom prst="rect">
            <a:avLst/>
          </a:prstGeom>
          <a:noFill/>
          <a:ln>
            <a:noFill/>
          </a:ln>
          <a:effectLst/>
        </p:spPr>
        <p:txBody>
          <a:bodyPr vert="horz" wrap="square" lIns="90487" tIns="44450" rIns="90487" bIns="44450" numCol="1" anchor="t" anchorCtr="0" compatLnSpc="1">
            <a:prstTxWarp prst="textNoShape">
              <a:avLst/>
            </a:prstTxWarp>
            <a:normAutofit fontScale="92500"/>
          </a:bodyPr>
          <a:lstStyle/>
          <a:p>
            <a:pPr eaLnBrk="0" hangingPunct="0">
              <a:spcAft>
                <a:spcPts val="600"/>
              </a:spcAft>
              <a:buSzPct val="100000"/>
            </a:pPr>
            <a:r>
              <a:rPr lang="fr-FR" sz="2800" dirty="0">
                <a:latin typeface="+mn-lt"/>
              </a:rPr>
              <a:t>La piscine des fontaines, en cours de réhabilitation et d’extension, offrira dès septembre 2020 un complexe aquatique doté d’un bassin sportif de 25m et d’un bassin olympique de 50m. </a:t>
            </a:r>
          </a:p>
          <a:p>
            <a:pPr eaLnBrk="0" hangingPunct="0">
              <a:spcAft>
                <a:spcPts val="600"/>
              </a:spcAft>
              <a:buSzPct val="100000"/>
            </a:pPr>
            <a:r>
              <a:rPr lang="fr-FR" sz="2800" dirty="0">
                <a:latin typeface="+mn-lt"/>
              </a:rPr>
              <a:t>La halle olympique est ouverte depuis septembre 2019 jusqu’au 30 avril 2020 pour finalisation des travaux.</a:t>
            </a:r>
          </a:p>
          <a:p>
            <a:pPr eaLnBrk="0" hangingPunct="0">
              <a:spcAft>
                <a:spcPts val="600"/>
              </a:spcAft>
              <a:buSzPct val="100000"/>
            </a:pPr>
            <a:r>
              <a:rPr lang="fr-FR" sz="2800" dirty="0"/>
              <a:t>A 15 minutes à pied du lycée. </a:t>
            </a:r>
          </a:p>
          <a:p>
            <a:pPr eaLnBrk="0" hangingPunct="0">
              <a:spcAft>
                <a:spcPts val="600"/>
              </a:spcAft>
              <a:buSzPct val="100000"/>
            </a:pPr>
            <a:r>
              <a:rPr lang="fr-FR" sz="2800" dirty="0">
                <a:latin typeface="+mn-lt"/>
              </a:rPr>
              <a:t>Attenante au stade du vieux moulin.</a:t>
            </a:r>
          </a:p>
          <a:p>
            <a:pPr eaLnBrk="0" hangingPunct="0">
              <a:spcAft>
                <a:spcPts val="600"/>
              </a:spcAft>
              <a:buSzPct val="100000"/>
            </a:pPr>
            <a:endParaRPr lang="fr-FR" sz="2800" dirty="0">
              <a:latin typeface="+mn-lt"/>
            </a:endParaRPr>
          </a:p>
        </p:txBody>
      </p:sp>
      <p:pic>
        <p:nvPicPr>
          <p:cNvPr id="5" name="Picture 2" descr="Résultat de recherche d'images pour &quot;rambouillet territoire piscine&quot;">
            <a:extLst>
              <a:ext uri="{FF2B5EF4-FFF2-40B4-BE49-F238E27FC236}">
                <a16:creationId xmlns:a16="http://schemas.microsoft.com/office/drawing/2014/main" xmlns="" id="{68F1FEDB-87A2-4D41-B008-4CC6199AC9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
          <a:stretch/>
        </p:blipFill>
        <p:spPr bwMode="auto">
          <a:xfrm>
            <a:off x="6237817" y="3797300"/>
            <a:ext cx="5492749" cy="2514600"/>
          </a:xfrm>
          <a:prstGeom prst="rect">
            <a:avLst/>
          </a:prstGeom>
          <a:solidFill>
            <a:srgbClr val="FFFFFF"/>
          </a:solidFill>
        </p:spPr>
      </p:pic>
      <p:sp>
        <p:nvSpPr>
          <p:cNvPr id="3" name="Espace réservé du numéro de diapositive 2">
            <a:extLst>
              <a:ext uri="{FF2B5EF4-FFF2-40B4-BE49-F238E27FC236}">
                <a16:creationId xmlns:a16="http://schemas.microsoft.com/office/drawing/2014/main" xmlns="" id="{BA4CAFFC-CC05-47F2-8F4E-C70417F7CDC2}"/>
              </a:ext>
            </a:extLst>
          </p:cNvPr>
          <p:cNvSpPr>
            <a:spLocks noGrp="1"/>
          </p:cNvSpPr>
          <p:nvPr>
            <p:ph type="sldNum" sz="quarter" idx="10"/>
          </p:nvPr>
        </p:nvSpPr>
        <p:spPr bwMode="auto">
          <a:xfrm>
            <a:off x="9662584" y="6557432"/>
            <a:ext cx="2529416" cy="302687"/>
          </a:xfrm>
          <a:prstGeom prst="rect">
            <a:avLst/>
          </a:prstGeom>
          <a:noFill/>
          <a:ln>
            <a:noFill/>
          </a:ln>
          <a:effectLst/>
        </p:spPr>
        <p:txBody>
          <a:bodyPr vert="horz" wrap="square" lIns="90000" tIns="43200" rIns="90000" bIns="43200" numCol="1" anchor="ctr" anchorCtr="0" compatLnSpc="1">
            <a:prstTxWarp prst="textNoShape">
              <a:avLst/>
            </a:prstTxWarp>
            <a:normAutofit/>
          </a:bodyPr>
          <a:lstStyle/>
          <a:p>
            <a:pPr>
              <a:defRPr/>
            </a:pPr>
            <a:fld id="{153DDC73-CEAB-4A89-AA14-045CE181FC41}" type="slidenum">
              <a:rPr lang="fr-FR" kern="1200">
                <a:latin typeface="Arial" charset="0"/>
                <a:ea typeface="+mn-ea"/>
                <a:cs typeface="+mn-cs"/>
              </a:rPr>
              <a:pPr>
                <a:defRPr/>
              </a:pPr>
              <a:t>9</a:t>
            </a:fld>
            <a:endParaRPr lang="fr-FR" kern="1200">
              <a:latin typeface="Arial" charset="0"/>
              <a:ea typeface="+mn-ea"/>
              <a:cs typeface="+mn-cs"/>
            </a:endParaRPr>
          </a:p>
        </p:txBody>
      </p:sp>
      <p:pic>
        <p:nvPicPr>
          <p:cNvPr id="1030" name="Picture 6" descr="Résultat de recherche d'images pour &quot;rambouillet territoire piscine&quot;">
            <a:extLst>
              <a:ext uri="{FF2B5EF4-FFF2-40B4-BE49-F238E27FC236}">
                <a16:creationId xmlns:a16="http://schemas.microsoft.com/office/drawing/2014/main" xmlns="" id="{098406B4-EA3A-472B-A974-DDBFF64A9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199" y="453715"/>
            <a:ext cx="3876093" cy="29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70293"/>
      </p:ext>
    </p:extLst>
  </p:cSld>
  <p:clrMapOvr>
    <a:masterClrMapping/>
  </p:clrMapOvr>
  <p:transition>
    <p:wipe dir="r"/>
  </p:transition>
</p:sld>
</file>

<file path=ppt/theme/theme1.xml><?xml version="1.0" encoding="utf-8"?>
<a:theme xmlns:a="http://schemas.openxmlformats.org/drawingml/2006/main" name="Présentation interne Qualimail et C2C Bienvenue Formation AE ALsace 30_08_02">
  <a:themeElements>
    <a:clrScheme name="">
      <a:dk1>
        <a:srgbClr val="813398"/>
      </a:dk1>
      <a:lt1>
        <a:srgbClr val="FFFFFF"/>
      </a:lt1>
      <a:dk2>
        <a:srgbClr val="002577"/>
      </a:dk2>
      <a:lt2>
        <a:srgbClr val="FF7200"/>
      </a:lt2>
      <a:accent1>
        <a:srgbClr val="D20083"/>
      </a:accent1>
      <a:accent2>
        <a:srgbClr val="00A9BC"/>
      </a:accent2>
      <a:accent3>
        <a:srgbClr val="AAACBD"/>
      </a:accent3>
      <a:accent4>
        <a:srgbClr val="DADADA"/>
      </a:accent4>
      <a:accent5>
        <a:srgbClr val="E5AAC1"/>
      </a:accent5>
      <a:accent6>
        <a:srgbClr val="0099AA"/>
      </a:accent6>
      <a:hlink>
        <a:srgbClr val="B6D22C"/>
      </a:hlink>
      <a:folHlink>
        <a:srgbClr val="699277"/>
      </a:folHlink>
    </a:clrScheme>
    <a:fontScheme name="Présentation interne Qualimail et C2C Bienvenue Formation AE ALsace 30_08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3200" rIns="90000" bIns="43200" numCol="1" anchor="ctr" anchorCtr="0" compatLnSpc="1">
        <a:prstTxWarp prst="textNoShape">
          <a:avLst/>
        </a:prstTxWarp>
        <a:spAutoFit/>
      </a:bodyPr>
      <a:lstStyle>
        <a:defPPr marL="0" marR="0" indent="0" algn="ctr" defTabSz="914400" rtl="0" eaLnBrk="0" fontAlgn="base" latinLnBrk="0" hangingPunct="0">
          <a:lnSpc>
            <a:spcPct val="100000"/>
          </a:lnSpc>
          <a:spcBef>
            <a:spcPct val="30000"/>
          </a:spcBef>
          <a:spcAft>
            <a:spcPct val="0"/>
          </a:spcAft>
          <a:buClrTx/>
          <a:buSzTx/>
          <a:buFontTx/>
          <a:buNone/>
          <a:tabLst/>
          <a:defRPr kumimoji="0" lang="en-US" alt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3200" rIns="90000" bIns="43200" numCol="1" anchor="ctr" anchorCtr="0" compatLnSpc="1">
        <a:prstTxWarp prst="textNoShape">
          <a:avLst/>
        </a:prstTxWarp>
        <a:spAutoFit/>
      </a:bodyPr>
      <a:lstStyle>
        <a:defPPr marL="0" marR="0" indent="0" algn="ctr" defTabSz="914400" rtl="0" eaLnBrk="0" fontAlgn="base" latinLnBrk="0" hangingPunct="0">
          <a:lnSpc>
            <a:spcPct val="100000"/>
          </a:lnSpc>
          <a:spcBef>
            <a:spcPct val="30000"/>
          </a:spcBef>
          <a:spcAft>
            <a:spcPct val="0"/>
          </a:spcAft>
          <a:buClrTx/>
          <a:buSzTx/>
          <a:buFontTx/>
          <a:buNone/>
          <a:tabLst/>
          <a:defRPr kumimoji="0" lang="en-US" altLang="en-US" sz="1100" b="0" i="0" u="none" strike="noStrike" cap="none" normalizeH="0" baseline="0" smtClean="0">
            <a:ln>
              <a:noFill/>
            </a:ln>
            <a:solidFill>
              <a:schemeClr val="tx1"/>
            </a:solidFill>
            <a:effectLst/>
            <a:latin typeface="Arial" charset="0"/>
          </a:defRPr>
        </a:defPPr>
      </a:lstStyle>
    </a:lnDef>
  </a:objectDefaults>
  <a:extraClrSchemeLst>
    <a:extraClrScheme>
      <a:clrScheme name="Présentation interne Qualimail et C2C Bienvenue Formation AE ALsace 30_08_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ésentation interne Qualimail et C2C Bienvenue Formation AE ALsace 30_08_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ésentation interne Qualimail et C2C Bienvenue Formation AE ALsace 30_08_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ésentation interne Qualimail et C2C Bienvenue Formation AE ALsace 30_08_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ésentation interne Qualimail et C2C Bienvenue Formation AE ALsace 30_08_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ésentation interne Qualimail et C2C Bienvenue Formation AE ALsace 30_08_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ésentation interne Qualimail et C2C Bienvenue Formation AE ALsace 30_08_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ésentation interne Qualimail et C2C Bienvenue Formation AE ALsace 30_08_02 8">
        <a:dk1>
          <a:srgbClr val="002577"/>
        </a:dk1>
        <a:lt1>
          <a:srgbClr val="FFFFFF"/>
        </a:lt1>
        <a:dk2>
          <a:srgbClr val="FF7200"/>
        </a:dk2>
        <a:lt2>
          <a:srgbClr val="813398"/>
        </a:lt2>
        <a:accent1>
          <a:srgbClr val="D20083"/>
        </a:accent1>
        <a:accent2>
          <a:srgbClr val="00A9BC"/>
        </a:accent2>
        <a:accent3>
          <a:srgbClr val="FFFFFF"/>
        </a:accent3>
        <a:accent4>
          <a:srgbClr val="001E65"/>
        </a:accent4>
        <a:accent5>
          <a:srgbClr val="E5AAC1"/>
        </a:accent5>
        <a:accent6>
          <a:srgbClr val="0099AA"/>
        </a:accent6>
        <a:hlink>
          <a:srgbClr val="B6D22C"/>
        </a:hlink>
        <a:folHlink>
          <a:srgbClr val="6992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4D77839CBA24DBA3CBD80492E9C59" ma:contentTypeVersion="11" ma:contentTypeDescription="Create a new document." ma:contentTypeScope="" ma:versionID="0d2eb5a1014b5a6278e07a90216aefa1">
  <xsd:schema xmlns:xsd="http://www.w3.org/2001/XMLSchema" xmlns:xs="http://www.w3.org/2001/XMLSchema" xmlns:p="http://schemas.microsoft.com/office/2006/metadata/properties" xmlns:ns3="27c8dabe-ba38-48eb-ba27-608f2d49d668" xmlns:ns4="72122494-4230-493d-937b-fb4f5a1b740a" targetNamespace="http://schemas.microsoft.com/office/2006/metadata/properties" ma:root="true" ma:fieldsID="c4afa8ecdb5eeae6bd7472c3f03df38a" ns3:_="" ns4:_="">
    <xsd:import namespace="27c8dabe-ba38-48eb-ba27-608f2d49d668"/>
    <xsd:import namespace="72122494-4230-493d-937b-fb4f5a1b74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8dabe-ba38-48eb-ba27-608f2d49d66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122494-4230-493d-937b-fb4f5a1b740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E82671-8BBB-4D73-8121-284CCA8DC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8dabe-ba38-48eb-ba27-608f2d49d668"/>
    <ds:schemaRef ds:uri="72122494-4230-493d-937b-fb4f5a1b7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255383-CFC1-46EC-8DEE-B9B26BD04640}">
  <ds:schemaRefs>
    <ds:schemaRef ds:uri="http://schemas.microsoft.com/sharepoint/v3/contenttype/forms"/>
  </ds:schemaRefs>
</ds:datastoreItem>
</file>

<file path=customXml/itemProps3.xml><?xml version="1.0" encoding="utf-8"?>
<ds:datastoreItem xmlns:ds="http://schemas.openxmlformats.org/officeDocument/2006/customXml" ds:itemID="{C44A4AA5-4837-4BFD-BC49-BCFC664659C1}">
  <ds:schemaRefs>
    <ds:schemaRef ds:uri="http://purl.org/dc/terms/"/>
    <ds:schemaRef ds:uri="72122494-4230-493d-937b-fb4f5a1b740a"/>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schemas.microsoft.com/office/infopath/2007/PartnerControls"/>
    <ds:schemaRef ds:uri="27c8dabe-ba38-48eb-ba27-608f2d49d668"/>
  </ds:schemaRefs>
</ds:datastoreItem>
</file>

<file path=docProps/app.xml><?xml version="1.0" encoding="utf-8"?>
<Properties xmlns="http://schemas.openxmlformats.org/officeDocument/2006/extended-properties" xmlns:vt="http://schemas.openxmlformats.org/officeDocument/2006/docPropsVTypes">
  <TotalTime>1509</TotalTime>
  <Words>866</Words>
  <Application>Microsoft Office PowerPoint</Application>
  <PresentationFormat>Grand écran</PresentationFormat>
  <Paragraphs>159</Paragraphs>
  <Slides>12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 Black</vt:lpstr>
      <vt:lpstr>Arial Rounded MT Bold</vt:lpstr>
      <vt:lpstr>Bienvenue Picto TT</vt:lpstr>
      <vt:lpstr>Wingdings 3</vt:lpstr>
      <vt:lpstr>Présentation interne Qualimail et C2C Bienvenue Formation AE ALsace 30_08_02</vt:lpstr>
      <vt:lpstr>Présentation PowerPoint</vt:lpstr>
      <vt:lpstr>Introduction</vt:lpstr>
      <vt:lpstr>Introduction : calendrier</vt:lpstr>
      <vt:lpstr>Introduction : Pourquoi une section sportive ?</vt:lpstr>
      <vt:lpstr>Introduction : Pourquoi une section sportive</vt:lpstr>
      <vt:lpstr>Introduction : Organigramme</vt:lpstr>
      <vt:lpstr>Le Lycée Louis Bascan</vt:lpstr>
      <vt:lpstr>Le Lycée Louis Bascan</vt:lpstr>
      <vt:lpstr>La piscine</vt:lpstr>
      <vt:lpstr>Le Nautic Club de Rambouillet</vt:lpstr>
      <vt:lpstr>Temps forts du club</vt:lpstr>
      <vt:lpstr>Comment s’inscrire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KUKLA Dominique</dc:creator>
  <cp:lastModifiedBy>Utilisateur</cp:lastModifiedBy>
  <cp:revision>4</cp:revision>
  <dcterms:created xsi:type="dcterms:W3CDTF">2020-03-01T11:15:51Z</dcterms:created>
  <dcterms:modified xsi:type="dcterms:W3CDTF">2020-04-26T12:25:54Z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30fc12-c89a-4829-a476-5bf9e2086332_Enabled">
    <vt:lpwstr>true</vt:lpwstr>
  </property>
  <property fmtid="{D5CDD505-2E9C-101B-9397-08002B2CF9AE}" pid="3" name="MSIP_Label_7f30fc12-c89a-4829-a476-5bf9e2086332_SetDate">
    <vt:lpwstr>2020-03-02T18:00:00Z</vt:lpwstr>
  </property>
  <property fmtid="{D5CDD505-2E9C-101B-9397-08002B2CF9AE}" pid="4" name="MSIP_Label_7f30fc12-c89a-4829-a476-5bf9e2086332_Method">
    <vt:lpwstr>Privileged</vt:lpwstr>
  </property>
  <property fmtid="{D5CDD505-2E9C-101B-9397-08002B2CF9AE}" pid="5" name="MSIP_Label_7f30fc12-c89a-4829-a476-5bf9e2086332_Name">
    <vt:lpwstr>Not protected (Anyone)_0</vt:lpwstr>
  </property>
  <property fmtid="{D5CDD505-2E9C-101B-9397-08002B2CF9AE}" pid="6" name="MSIP_Label_7f30fc12-c89a-4829-a476-5bf9e2086332_SiteId">
    <vt:lpwstr>d6b0bbee-7cd9-4d60-bce6-4a67b543e2ae</vt:lpwstr>
  </property>
  <property fmtid="{D5CDD505-2E9C-101B-9397-08002B2CF9AE}" pid="7" name="MSIP_Label_7f30fc12-c89a-4829-a476-5bf9e2086332_ActionId">
    <vt:lpwstr>45cd7ebd-5a65-4f22-a12a-000067b144d8</vt:lpwstr>
  </property>
  <property fmtid="{D5CDD505-2E9C-101B-9397-08002B2CF9AE}" pid="8" name="MSIP_Label_7f30fc12-c89a-4829-a476-5bf9e2086332_ContentBits">
    <vt:lpwstr>0</vt:lpwstr>
  </property>
</Properties>
</file>