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6478-0C35-1441-8774-D7F4DC69ABA4}" type="datetimeFigureOut">
              <a:rPr lang="fr-FR" smtClean="0"/>
              <a:pPr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8FF7-AA1E-9A43-90A4-9FA4FBAD3E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0372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LES TEMPS ENCHANTÉS DE LA VILLA FLORA</a:t>
            </a:r>
          </a:p>
          <a:p>
            <a:pPr algn="ctr"/>
            <a:r>
              <a:rPr lang="fr-FR" sz="1600" dirty="0"/>
              <a:t>A MARMOTTAN</a:t>
            </a:r>
          </a:p>
        </p:txBody>
      </p:sp>
      <p:pic>
        <p:nvPicPr>
          <p:cNvPr id="5" name="Image 4" descr="felix_vallotton_le_docteur_arthur_hahnloser-789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09" y="1261629"/>
            <a:ext cx="2472485" cy="3209720"/>
          </a:xfrm>
          <a:prstGeom prst="rect">
            <a:avLst/>
          </a:prstGeom>
        </p:spPr>
      </p:pic>
      <p:pic>
        <p:nvPicPr>
          <p:cNvPr id="6" name="Image 5" descr="4800450_6_4f5c_entre-1905-et-1936-ils-reunissent-une_2fa9a150882ab443f41499f4d70fa3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89" y="1234281"/>
            <a:ext cx="2473323" cy="32370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16810" y="4471349"/>
            <a:ext cx="545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Vallotton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4997382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Vivre pour l'art. Collectionner. Tel fut le parcours du couple formé par </a:t>
            </a:r>
            <a:r>
              <a:rPr lang="fr-FR" sz="1200" dirty="0" err="1"/>
              <a:t>Hedy</a:t>
            </a:r>
            <a:r>
              <a:rPr lang="fr-FR" sz="1200" dirty="0"/>
              <a:t> et Arthur HAHNLOSER.</a:t>
            </a:r>
          </a:p>
          <a:p>
            <a:pPr algn="ctr"/>
            <a:r>
              <a:rPr lang="fr-FR" sz="1200" dirty="0"/>
              <a:t>  </a:t>
            </a:r>
          </a:p>
          <a:p>
            <a:pPr algn="ctr"/>
            <a:r>
              <a:rPr lang="fr-FR" sz="1200" dirty="0"/>
              <a:t>Passion pour la peinture, le dessin, la sculpture qu'ils collectionnent de 1905 à 1936.</a:t>
            </a:r>
          </a:p>
          <a:p>
            <a:pPr algn="ctr"/>
            <a:endParaRPr lang="fr-FR" sz="1200" dirty="0"/>
          </a:p>
          <a:p>
            <a:pPr algn="just"/>
            <a:r>
              <a:rPr lang="fr-FR" sz="1200" dirty="0"/>
              <a:t>Le musée </a:t>
            </a:r>
            <a:r>
              <a:rPr lang="fr-FR" sz="1200" dirty="0" err="1"/>
              <a:t>Marmottan</a:t>
            </a:r>
            <a:r>
              <a:rPr lang="fr-FR" sz="1200" dirty="0"/>
              <a:t> Monet crée l'événement et présente cette collection pour la première fois en France. Près de quatre-vingts chefs d'</a:t>
            </a:r>
            <a:r>
              <a:rPr lang="fr-FR" sz="1200" dirty="0" err="1"/>
              <a:t>oeuvre</a:t>
            </a:r>
            <a:r>
              <a:rPr lang="fr-FR" sz="1200" dirty="0"/>
              <a:t> par Hodler, Vallotton, Giacometti, Bonnard, Redon, Manet, Vuillard, Renoir, Cézanne, Matisse, Van Gogh, </a:t>
            </a:r>
            <a:r>
              <a:rPr lang="fr-FR" sz="1200" dirty="0" err="1"/>
              <a:t>Manguin</a:t>
            </a:r>
            <a:r>
              <a:rPr lang="fr-FR" sz="1200" dirty="0"/>
              <a:t>,... sont présentés dans cet hôtel particulier qui devient l'écrin de cette exceptionnelle collection.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_69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5" y="672869"/>
            <a:ext cx="2564082" cy="3462044"/>
          </a:xfrm>
          <a:prstGeom prst="rect">
            <a:avLst/>
          </a:prstGeom>
        </p:spPr>
      </p:pic>
      <p:pic>
        <p:nvPicPr>
          <p:cNvPr id="5" name="Image 4" descr="ferdinand_hodler_le_lac_leman-1024x8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35" y="672868"/>
            <a:ext cx="3462335" cy="2710355"/>
          </a:xfrm>
          <a:prstGeom prst="rect">
            <a:avLst/>
          </a:prstGeom>
        </p:spPr>
      </p:pic>
      <p:pic>
        <p:nvPicPr>
          <p:cNvPr id="6" name="Image 5" descr="DSC_69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131" y="672868"/>
            <a:ext cx="2666147" cy="346112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04176" y="3856998"/>
            <a:ext cx="362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Hodler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69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2" y="123697"/>
            <a:ext cx="3190950" cy="2552760"/>
          </a:xfrm>
          <a:prstGeom prst="rect">
            <a:avLst/>
          </a:prstGeom>
        </p:spPr>
      </p:pic>
      <p:pic>
        <p:nvPicPr>
          <p:cNvPr id="3" name="Image 2" descr="DSC_6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631" y="123698"/>
            <a:ext cx="3171582" cy="2200285"/>
          </a:xfrm>
          <a:prstGeom prst="rect">
            <a:avLst/>
          </a:prstGeom>
        </p:spPr>
      </p:pic>
      <p:pic>
        <p:nvPicPr>
          <p:cNvPr id="4" name="Image 3" descr="DSC_69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814" y="123697"/>
            <a:ext cx="2358750" cy="3191542"/>
          </a:xfrm>
          <a:prstGeom prst="rect">
            <a:avLst/>
          </a:prstGeom>
        </p:spPr>
      </p:pic>
      <p:pic>
        <p:nvPicPr>
          <p:cNvPr id="5" name="Image 4" descr="DSC_69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32" y="4217315"/>
            <a:ext cx="3193328" cy="2433727"/>
          </a:xfrm>
          <a:prstGeom prst="rect">
            <a:avLst/>
          </a:prstGeom>
        </p:spPr>
      </p:pic>
      <p:pic>
        <p:nvPicPr>
          <p:cNvPr id="7" name="Image 6" descr="DSC_69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647" y="3447053"/>
            <a:ext cx="2342917" cy="3203989"/>
          </a:xfrm>
          <a:prstGeom prst="rect">
            <a:avLst/>
          </a:prstGeom>
        </p:spPr>
      </p:pic>
      <p:pic>
        <p:nvPicPr>
          <p:cNvPr id="8" name="Image 7" descr="DSC_693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052" y="3630233"/>
            <a:ext cx="3206161" cy="302080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6255" y="3288664"/>
            <a:ext cx="319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Vallotton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68631" y="2873165"/>
            <a:ext cx="317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Vallotton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_69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6" y="168217"/>
            <a:ext cx="2514727" cy="3409799"/>
          </a:xfrm>
          <a:prstGeom prst="rect">
            <a:avLst/>
          </a:prstGeom>
        </p:spPr>
      </p:pic>
      <p:pic>
        <p:nvPicPr>
          <p:cNvPr id="5" name="Image 4" descr="DSC_69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593" y="168217"/>
            <a:ext cx="2526878" cy="3227952"/>
          </a:xfrm>
          <a:prstGeom prst="rect">
            <a:avLst/>
          </a:prstGeom>
        </p:spPr>
      </p:pic>
      <p:pic>
        <p:nvPicPr>
          <p:cNvPr id="6" name="Image 5" descr="4800452_6_cd57_felix-vallotton-est-l-un-de-leur-plus_e9b9419bc0ee019c17e5071a6ce7f0f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776" y="170064"/>
            <a:ext cx="2757732" cy="3420443"/>
          </a:xfrm>
          <a:prstGeom prst="rect">
            <a:avLst/>
          </a:prstGeom>
        </p:spPr>
      </p:pic>
      <p:pic>
        <p:nvPicPr>
          <p:cNvPr id="7" name="Image 6" descr="fellix_vallotton_les-deux-f-1024x7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063" y="3880651"/>
            <a:ext cx="3777515" cy="28980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7636" y="3511320"/>
            <a:ext cx="868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Vallotton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_6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04" y="256751"/>
            <a:ext cx="3223774" cy="2624354"/>
          </a:xfrm>
          <a:prstGeom prst="rect">
            <a:avLst/>
          </a:prstGeom>
        </p:spPr>
      </p:pic>
      <p:pic>
        <p:nvPicPr>
          <p:cNvPr id="5" name="Image 4" descr="giovanni_giacometti_dahlias_et_raisins-1024x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499" y="260252"/>
            <a:ext cx="3231878" cy="26208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4104" y="2060659"/>
            <a:ext cx="8471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Giovanni Giacometti</a:t>
            </a:r>
          </a:p>
        </p:txBody>
      </p:sp>
      <p:pic>
        <p:nvPicPr>
          <p:cNvPr id="7" name="Image 6" descr="5418911_11-1-1819041944_545x460_autoc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06" y="3862305"/>
            <a:ext cx="3222972" cy="2377311"/>
          </a:xfrm>
          <a:prstGeom prst="rect">
            <a:avLst/>
          </a:prstGeom>
        </p:spPr>
      </p:pic>
      <p:pic>
        <p:nvPicPr>
          <p:cNvPr id="8" name="Image 7" descr="DSC_69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782" y="3000770"/>
            <a:ext cx="1907883" cy="3238846"/>
          </a:xfrm>
          <a:prstGeom prst="rect">
            <a:avLst/>
          </a:prstGeom>
        </p:spPr>
      </p:pic>
      <p:pic>
        <p:nvPicPr>
          <p:cNvPr id="9" name="Image 8" descr="odilon_redon_le_bateau_roug-1024x76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873" y="3838419"/>
            <a:ext cx="3228504" cy="240119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64906" y="6346268"/>
            <a:ext cx="8635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Redon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800454_6_9958_le-couple-possede-deja-plus-d-une_ca97632a8e1dbf86ae52bc6d957921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24" y="191724"/>
            <a:ext cx="3234237" cy="2668246"/>
          </a:xfrm>
          <a:prstGeom prst="rect">
            <a:avLst/>
          </a:prstGeom>
        </p:spPr>
      </p:pic>
      <p:pic>
        <p:nvPicPr>
          <p:cNvPr id="5" name="Image 4" descr="DSC_69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2" y="191724"/>
            <a:ext cx="2585062" cy="3219996"/>
          </a:xfrm>
          <a:prstGeom prst="rect">
            <a:avLst/>
          </a:prstGeom>
        </p:spPr>
      </p:pic>
      <p:pic>
        <p:nvPicPr>
          <p:cNvPr id="6" name="Image 5" descr="DSC_69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280" y="191724"/>
            <a:ext cx="2347075" cy="3237345"/>
          </a:xfrm>
          <a:prstGeom prst="rect">
            <a:avLst/>
          </a:prstGeom>
        </p:spPr>
      </p:pic>
      <p:pic>
        <p:nvPicPr>
          <p:cNvPr id="7" name="Image 6" descr="DSC_69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4" y="4015113"/>
            <a:ext cx="2849612" cy="2453336"/>
          </a:xfrm>
          <a:prstGeom prst="rect">
            <a:avLst/>
          </a:prstGeom>
        </p:spPr>
      </p:pic>
      <p:pic>
        <p:nvPicPr>
          <p:cNvPr id="8" name="Image 7" descr="pierre_bonnard_le_debarcade-1024x7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324" y="4250625"/>
            <a:ext cx="2898137" cy="2217824"/>
          </a:xfrm>
          <a:prstGeom prst="rect">
            <a:avLst/>
          </a:prstGeom>
        </p:spPr>
      </p:pic>
      <p:pic>
        <p:nvPicPr>
          <p:cNvPr id="9" name="Image 8" descr="pierre_bonnard_la_carafe_provencale-1024x97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792" y="3651427"/>
            <a:ext cx="2955563" cy="281702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694654" y="3374428"/>
            <a:ext cx="3912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Bonnard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douard_manet_amazone-773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1" y="164336"/>
            <a:ext cx="2434404" cy="32257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6441" y="3390045"/>
            <a:ext cx="2434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Manet</a:t>
            </a:r>
          </a:p>
        </p:txBody>
      </p:sp>
      <p:pic>
        <p:nvPicPr>
          <p:cNvPr id="6" name="Image 5" descr="DSC_69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782" y="164336"/>
            <a:ext cx="3215363" cy="18438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63783" y="2008146"/>
            <a:ext cx="321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Vuillard</a:t>
            </a:r>
          </a:p>
        </p:txBody>
      </p:sp>
      <p:pic>
        <p:nvPicPr>
          <p:cNvPr id="8" name="Image 7" descr="DSC_69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574" y="164336"/>
            <a:ext cx="2382803" cy="323091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42574" y="3395255"/>
            <a:ext cx="2382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Renoir</a:t>
            </a:r>
          </a:p>
        </p:txBody>
      </p:sp>
      <p:pic>
        <p:nvPicPr>
          <p:cNvPr id="10" name="Image 9" descr="DSC_69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204" y="3592050"/>
            <a:ext cx="2308461" cy="3039948"/>
          </a:xfrm>
          <a:prstGeom prst="rect">
            <a:avLst/>
          </a:prstGeom>
        </p:spPr>
      </p:pic>
      <p:pic>
        <p:nvPicPr>
          <p:cNvPr id="11" name="Image 10" descr="DSC_69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353" y="3592050"/>
            <a:ext cx="2201684" cy="304994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380204" y="6581001"/>
            <a:ext cx="4646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Cézanne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_6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8" y="127522"/>
            <a:ext cx="2462438" cy="3222825"/>
          </a:xfrm>
          <a:prstGeom prst="rect">
            <a:avLst/>
          </a:prstGeom>
        </p:spPr>
      </p:pic>
      <p:pic>
        <p:nvPicPr>
          <p:cNvPr id="5" name="Image 4" descr="DSC_69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56" y="140661"/>
            <a:ext cx="1807128" cy="3212672"/>
          </a:xfrm>
          <a:prstGeom prst="rect">
            <a:avLst/>
          </a:prstGeom>
        </p:spPr>
      </p:pic>
      <p:pic>
        <p:nvPicPr>
          <p:cNvPr id="6" name="Image 5" descr="4800457_6_c183_hedy-hahnloser-voue-une-admiration-sans-borne_1b87970843e2bff580b638c7637ee5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657" y="3788216"/>
            <a:ext cx="3226853" cy="2480643"/>
          </a:xfrm>
          <a:prstGeom prst="rect">
            <a:avLst/>
          </a:prstGeom>
        </p:spPr>
      </p:pic>
      <p:pic>
        <p:nvPicPr>
          <p:cNvPr id="7" name="Image 6" descr="DSC_69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115" y="3025309"/>
            <a:ext cx="2417458" cy="32435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9988" y="3353333"/>
            <a:ext cx="4483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                Matisse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39658" y="6268859"/>
            <a:ext cx="5834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                   Van Gogh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650-169-564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3" y="147463"/>
            <a:ext cx="3596178" cy="2770180"/>
          </a:xfrm>
          <a:prstGeom prst="rect">
            <a:avLst/>
          </a:prstGeom>
        </p:spPr>
      </p:pic>
      <p:pic>
        <p:nvPicPr>
          <p:cNvPr id="5" name="Image 4" descr="henri_manguin_la_flora_winterthur-1024x7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255" y="147463"/>
            <a:ext cx="3588709" cy="2758820"/>
          </a:xfrm>
          <a:prstGeom prst="rect">
            <a:avLst/>
          </a:prstGeom>
        </p:spPr>
      </p:pic>
      <p:pic>
        <p:nvPicPr>
          <p:cNvPr id="7" name="Image 6" descr="DSC_69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787" y="3078186"/>
            <a:ext cx="2719068" cy="36029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6618" y="2662687"/>
            <a:ext cx="8547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Manguin</a:t>
            </a:r>
            <a:endParaRPr lang="fr-FR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128</Words>
  <Application>Microsoft Office PowerPoint</Application>
  <PresentationFormat>Affichage à l'écran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 MOULIN</dc:creator>
  <cp:lastModifiedBy>Joëlle carpentier</cp:lastModifiedBy>
  <cp:revision>12</cp:revision>
  <dcterms:created xsi:type="dcterms:W3CDTF">2021-05-03T09:51:04Z</dcterms:created>
  <dcterms:modified xsi:type="dcterms:W3CDTF">2021-05-03T16:16:35Z</dcterms:modified>
</cp:coreProperties>
</file>