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788700606028591"/>
          <c:y val="0.16786939408134888"/>
          <c:w val="0.42235100248941948"/>
          <c:h val="0.79114410159112158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73-4BB2-9A2F-3FF05FDA96C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73-4BB2-9A2F-3FF05FDA96C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73-4BB2-9A2F-3FF05FDA96C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73-4BB2-9A2F-3FF05FDA96C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73-4BB2-9A2F-3FF05FDA96C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73-4BB2-9A2F-3FF05FDA96C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373-4BB2-9A2F-3FF05FDA96C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373-4BB2-9A2F-3FF05FDA96C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373-4BB2-9A2F-3FF05FDA96C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373-4BB2-9A2F-3FF05FDA96C5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C373-4BB2-9A2F-3FF05FDA96C5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C373-4BB2-9A2F-3FF05FDA96C5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C373-4BB2-9A2F-3FF05FDA96C5}"/>
              </c:ext>
            </c:extLst>
          </c:dPt>
          <c:dLbls>
            <c:spPr>
              <a:noFill/>
              <a:ln>
                <a:solidFill>
                  <a:schemeClr val="tx1"/>
                </a:solidFill>
                <a:prstDash val="sysDot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fr-FR"/>
              </a:p>
            </c:tx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Feuil1!$A$2:$A$14</c:f>
              <c:strCache>
                <c:ptCount val="13"/>
                <c:pt idx="0">
                  <c:v>16 CHARENTE</c:v>
                </c:pt>
                <c:pt idx="1">
                  <c:v>17 CHARENTE MARITIME</c:v>
                </c:pt>
                <c:pt idx="2">
                  <c:v>19 CORREZE</c:v>
                </c:pt>
                <c:pt idx="3">
                  <c:v>23 CREUSE</c:v>
                </c:pt>
                <c:pt idx="4">
                  <c:v>24 DORDOGNE</c:v>
                </c:pt>
                <c:pt idx="5">
                  <c:v>33 GIRONDE</c:v>
                </c:pt>
                <c:pt idx="6">
                  <c:v>40 LANDES</c:v>
                </c:pt>
                <c:pt idx="7">
                  <c:v>47 LOT ET GARONNE</c:v>
                </c:pt>
                <c:pt idx="8">
                  <c:v>64 PYRENEES ATLANTIQUES</c:v>
                </c:pt>
                <c:pt idx="9">
                  <c:v>79 DEUX SEVRES</c:v>
                </c:pt>
                <c:pt idx="10">
                  <c:v>86 VIENNE</c:v>
                </c:pt>
                <c:pt idx="11">
                  <c:v>87 HAUTE VIENNE</c:v>
                </c:pt>
                <c:pt idx="12">
                  <c:v>AUTRES</c:v>
                </c:pt>
              </c:strCache>
            </c:strRef>
          </c:cat>
          <c:val>
            <c:numRef>
              <c:f>Feuil1!$B$2:$B$14</c:f>
              <c:numCache>
                <c:formatCode>General</c:formatCode>
                <c:ptCount val="13"/>
                <c:pt idx="0">
                  <c:v>26</c:v>
                </c:pt>
                <c:pt idx="1">
                  <c:v>30</c:v>
                </c:pt>
                <c:pt idx="2">
                  <c:v>31</c:v>
                </c:pt>
                <c:pt idx="3">
                  <c:v>15</c:v>
                </c:pt>
                <c:pt idx="4">
                  <c:v>26</c:v>
                </c:pt>
                <c:pt idx="5">
                  <c:v>86</c:v>
                </c:pt>
                <c:pt idx="6">
                  <c:v>18</c:v>
                </c:pt>
                <c:pt idx="7">
                  <c:v>30</c:v>
                </c:pt>
                <c:pt idx="8">
                  <c:v>33</c:v>
                </c:pt>
                <c:pt idx="9">
                  <c:v>8</c:v>
                </c:pt>
                <c:pt idx="10">
                  <c:v>18</c:v>
                </c:pt>
                <c:pt idx="11">
                  <c:v>47</c:v>
                </c:pt>
                <c:pt idx="1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A0-4823-A38E-E823B82301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6.3997169264494239E-2"/>
          <c:w val="0.2204474426220015"/>
          <c:h val="0.936002830735505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E6F3-215E-491A-A47C-DC6FBF6D83D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4DBD-741F-4B92-B694-5D9DCC135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505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E6F3-215E-491A-A47C-DC6FBF6D83D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4DBD-741F-4B92-B694-5D9DCC135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690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E6F3-215E-491A-A47C-DC6FBF6D83D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4DBD-741F-4B92-B694-5D9DCC135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3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E6F3-215E-491A-A47C-DC6FBF6D83D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4DBD-741F-4B92-B694-5D9DCC135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51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E6F3-215E-491A-A47C-DC6FBF6D83D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4DBD-741F-4B92-B694-5D9DCC135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5748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E6F3-215E-491A-A47C-DC6FBF6D83D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4DBD-741F-4B92-B694-5D9DCC135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326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E6F3-215E-491A-A47C-DC6FBF6D83D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4DBD-741F-4B92-B694-5D9DCC135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095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E6F3-215E-491A-A47C-DC6FBF6D83D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4DBD-741F-4B92-B694-5D9DCC135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4954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E6F3-215E-491A-A47C-DC6FBF6D83D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4DBD-741F-4B92-B694-5D9DCC135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8227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E6F3-215E-491A-A47C-DC6FBF6D83D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4DBD-741F-4B92-B694-5D9DCC135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924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E6F3-215E-491A-A47C-DC6FBF6D83D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4DBD-741F-4B92-B694-5D9DCC135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258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8E6F3-215E-491A-A47C-DC6FBF6D83D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B4DBD-741F-4B92-B694-5D9DCC135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7752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" y="0"/>
            <a:ext cx="12192000" cy="1113183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BILAN SNR 2019</a:t>
            </a:r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" y="1113183"/>
            <a:ext cx="12192000" cy="5744817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4" name="Image 3" descr="Logo Ligue EA (1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358" y="127221"/>
            <a:ext cx="1253712" cy="914400"/>
          </a:xfrm>
          <a:prstGeom prst="rect">
            <a:avLst/>
          </a:prstGeom>
          <a:noFill/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300326"/>
              </p:ext>
            </p:extLst>
          </p:nvPr>
        </p:nvGraphicFramePr>
        <p:xfrm>
          <a:off x="0" y="1113184"/>
          <a:ext cx="12191999" cy="5744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3634">
                  <a:extLst>
                    <a:ext uri="{9D8B030D-6E8A-4147-A177-3AD203B41FA5}">
                      <a16:colId xmlns:a16="http://schemas.microsoft.com/office/drawing/2014/main" val="909136433"/>
                    </a:ext>
                  </a:extLst>
                </a:gridCol>
                <a:gridCol w="2243094">
                  <a:extLst>
                    <a:ext uri="{9D8B030D-6E8A-4147-A177-3AD203B41FA5}">
                      <a16:colId xmlns:a16="http://schemas.microsoft.com/office/drawing/2014/main" val="3078749809"/>
                    </a:ext>
                  </a:extLst>
                </a:gridCol>
                <a:gridCol w="2177603">
                  <a:extLst>
                    <a:ext uri="{9D8B030D-6E8A-4147-A177-3AD203B41FA5}">
                      <a16:colId xmlns:a16="http://schemas.microsoft.com/office/drawing/2014/main" val="4245988443"/>
                    </a:ext>
                  </a:extLst>
                </a:gridCol>
                <a:gridCol w="2778195">
                  <a:extLst>
                    <a:ext uri="{9D8B030D-6E8A-4147-A177-3AD203B41FA5}">
                      <a16:colId xmlns:a16="http://schemas.microsoft.com/office/drawing/2014/main" val="2863996523"/>
                    </a:ext>
                  </a:extLst>
                </a:gridCol>
                <a:gridCol w="1486519">
                  <a:extLst>
                    <a:ext uri="{9D8B030D-6E8A-4147-A177-3AD203B41FA5}">
                      <a16:colId xmlns:a16="http://schemas.microsoft.com/office/drawing/2014/main" val="2962262585"/>
                    </a:ext>
                  </a:extLst>
                </a:gridCol>
                <a:gridCol w="1222954">
                  <a:extLst>
                    <a:ext uri="{9D8B030D-6E8A-4147-A177-3AD203B41FA5}">
                      <a16:colId xmlns:a16="http://schemas.microsoft.com/office/drawing/2014/main" val="484697804"/>
                    </a:ext>
                  </a:extLst>
                </a:gridCol>
              </a:tblGrid>
              <a:tr h="1292584"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LIEU</a:t>
                      </a:r>
                      <a:endParaRPr lang="fr-FR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MASCULINS</a:t>
                      </a:r>
                      <a:endParaRPr lang="fr-FR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FEMININES</a:t>
                      </a:r>
                      <a:endParaRPr lang="fr-FR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DE/BE/BP/CQP</a:t>
                      </a:r>
                      <a:endParaRPr lang="fr-FR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AUTRES</a:t>
                      </a:r>
                      <a:endParaRPr lang="fr-FR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</a:t>
                      </a:r>
                      <a:endParaRPr lang="fr-FR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41900"/>
                  </a:ext>
                </a:extLst>
              </a:tr>
              <a:tr h="1292584">
                <a:tc>
                  <a:txBody>
                    <a:bodyPr/>
                    <a:lstStyle/>
                    <a:p>
                      <a:r>
                        <a:rPr lang="fr-FR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 TEMPLE SUR LOT (47)</a:t>
                      </a:r>
                      <a:endParaRPr lang="fr-FR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181</a:t>
                      </a:r>
                      <a:endParaRPr lang="fr-FR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33</a:t>
                      </a:r>
                      <a:endParaRPr lang="fr-FR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155</a:t>
                      </a:r>
                      <a:endParaRPr lang="fr-FR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59</a:t>
                      </a:r>
                      <a:endParaRPr lang="fr-FR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214</a:t>
                      </a:r>
                      <a:endParaRPr lang="fr-FR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121831574"/>
                  </a:ext>
                </a:extLst>
              </a:tr>
              <a:tr h="1292584"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LIMOGES (87)</a:t>
                      </a:r>
                      <a:endParaRPr lang="fr-FR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125</a:t>
                      </a:r>
                      <a:endParaRPr lang="fr-FR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</a:t>
                      </a:r>
                      <a:endParaRPr lang="fr-FR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88</a:t>
                      </a:r>
                      <a:endParaRPr lang="fr-FR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73</a:t>
                      </a:r>
                      <a:endParaRPr lang="fr-FR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161</a:t>
                      </a:r>
                      <a:endParaRPr lang="fr-FR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934253404"/>
                  </a:ext>
                </a:extLst>
              </a:tr>
              <a:tr h="1867065"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</a:t>
                      </a:r>
                      <a:r>
                        <a:rPr lang="fr-FR" sz="24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NOUVELLE-AQUITAINE</a:t>
                      </a:r>
                      <a:endParaRPr lang="fr-FR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306</a:t>
                      </a:r>
                    </a:p>
                    <a:p>
                      <a:pPr algn="ctr"/>
                      <a:r>
                        <a:rPr lang="fr-FR" sz="2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81,60%</a:t>
                      </a:r>
                      <a:endParaRPr lang="fr-FR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69</a:t>
                      </a:r>
                    </a:p>
                    <a:p>
                      <a:pPr algn="ctr"/>
                      <a:r>
                        <a:rPr lang="fr-FR" sz="2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18,40%</a:t>
                      </a:r>
                      <a:endParaRPr lang="fr-FR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243</a:t>
                      </a:r>
                    </a:p>
                    <a:p>
                      <a:pPr algn="ctr"/>
                      <a:r>
                        <a:rPr lang="fr-FR" sz="2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64,80%</a:t>
                      </a:r>
                      <a:endParaRPr lang="fr-FR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132</a:t>
                      </a:r>
                    </a:p>
                    <a:p>
                      <a:pPr algn="ctr"/>
                      <a:r>
                        <a:rPr lang="fr-FR" sz="2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35,20%</a:t>
                      </a:r>
                      <a:endParaRPr lang="fr-FR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375</a:t>
                      </a:r>
                    </a:p>
                    <a:p>
                      <a:pPr algn="ctr"/>
                      <a:r>
                        <a:rPr lang="fr-FR" sz="2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100%</a:t>
                      </a:r>
                      <a:endParaRPr lang="fr-FR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255871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605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" y="0"/>
            <a:ext cx="12192000" cy="1113183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BILAN SNR 2019</a:t>
            </a:r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" y="1113183"/>
            <a:ext cx="12192000" cy="5744817"/>
          </a:xfrm>
        </p:spPr>
        <p:txBody>
          <a:bodyPr/>
          <a:lstStyle/>
          <a:p>
            <a:r>
              <a:rPr lang="fr-F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REPARTITION PAR COMITE</a:t>
            </a:r>
            <a:endParaRPr lang="fr-FR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Image 3" descr="Logo Ligue EA (1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358" y="127221"/>
            <a:ext cx="1253712" cy="914400"/>
          </a:xfrm>
          <a:prstGeom prst="rect">
            <a:avLst/>
          </a:prstGeom>
          <a:noFill/>
        </p:spPr>
      </p:pic>
      <p:graphicFrame>
        <p:nvGraphicFramePr>
          <p:cNvPr id="10" name="Graphique 9"/>
          <p:cNvGraphicFramePr/>
          <p:nvPr>
            <p:extLst>
              <p:ext uri="{D42A27DB-BD31-4B8C-83A1-F6EECF244321}">
                <p14:modId xmlns:p14="http://schemas.microsoft.com/office/powerpoint/2010/main" val="669202527"/>
              </p:ext>
            </p:extLst>
          </p:nvPr>
        </p:nvGraphicFramePr>
        <p:xfrm>
          <a:off x="2" y="1041621"/>
          <a:ext cx="12191999" cy="5816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59759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53</Words>
  <Application>Microsoft Office PowerPoint</Application>
  <PresentationFormat>Grand écran</PresentationFormat>
  <Paragraphs>32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Thème Office</vt:lpstr>
      <vt:lpstr>BILAN SNR 2019</vt:lpstr>
      <vt:lpstr>BILAN SNR 2019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SNR 2019</dc:title>
  <dc:creator>m.doublon</dc:creator>
  <cp:lastModifiedBy>m.doublon</cp:lastModifiedBy>
  <cp:revision>5</cp:revision>
  <dcterms:created xsi:type="dcterms:W3CDTF">2019-09-24T07:50:40Z</dcterms:created>
  <dcterms:modified xsi:type="dcterms:W3CDTF">2019-09-24T08:17:07Z</dcterms:modified>
</cp:coreProperties>
</file>