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7"/>
  </p:handoutMasterIdLst>
  <p:sldIdLst>
    <p:sldId id="256" r:id="rId5"/>
    <p:sldId id="257" r:id="rId6"/>
  </p:sldIdLst>
  <p:sldSz cx="12192000" cy="6858000"/>
  <p:notesSz cx="6819900" cy="99187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9E978A-F306-4B39-AA28-8E0F6882D223}" v="11" dt="2024-02-12T07:01:42.7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57" d="100"/>
          <a:sy n="57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NJEAU Claire" userId="5c91af2d-cb52-4199-8057-de6122d766be" providerId="ADAL" clId="{1D9E978A-F306-4B39-AA28-8E0F6882D223}"/>
    <pc:docChg chg="custSel addSld modSld">
      <pc:chgData name="FANJEAU Claire" userId="5c91af2d-cb52-4199-8057-de6122d766be" providerId="ADAL" clId="{1D9E978A-F306-4B39-AA28-8E0F6882D223}" dt="2024-02-12T07:02:44.633" v="155" actId="1076"/>
      <pc:docMkLst>
        <pc:docMk/>
      </pc:docMkLst>
      <pc:sldChg chg="addSp delSp modSp new mod">
        <pc:chgData name="FANJEAU Claire" userId="5c91af2d-cb52-4199-8057-de6122d766be" providerId="ADAL" clId="{1D9E978A-F306-4B39-AA28-8E0F6882D223}" dt="2024-02-12T07:02:44.633" v="155" actId="1076"/>
        <pc:sldMkLst>
          <pc:docMk/>
          <pc:sldMk cId="3934001888" sldId="257"/>
        </pc:sldMkLst>
        <pc:spChg chg="del">
          <ac:chgData name="FANJEAU Claire" userId="5c91af2d-cb52-4199-8057-de6122d766be" providerId="ADAL" clId="{1D9E978A-F306-4B39-AA28-8E0F6882D223}" dt="2024-02-12T06:58:04.316" v="1" actId="478"/>
          <ac:spMkLst>
            <pc:docMk/>
            <pc:sldMk cId="3934001888" sldId="257"/>
            <ac:spMk id="2" creationId="{E2FAB202-A358-A0DE-E146-F5CE4ABDFC26}"/>
          </ac:spMkLst>
        </pc:spChg>
        <pc:spChg chg="del">
          <ac:chgData name="FANJEAU Claire" userId="5c91af2d-cb52-4199-8057-de6122d766be" providerId="ADAL" clId="{1D9E978A-F306-4B39-AA28-8E0F6882D223}" dt="2024-02-12T06:58:04.316" v="1" actId="478"/>
          <ac:spMkLst>
            <pc:docMk/>
            <pc:sldMk cId="3934001888" sldId="257"/>
            <ac:spMk id="3" creationId="{00DA2CA7-9B39-D964-FA71-1AC7B9397251}"/>
          </ac:spMkLst>
        </pc:spChg>
        <pc:spChg chg="add mod">
          <ac:chgData name="FANJEAU Claire" userId="5c91af2d-cb52-4199-8057-de6122d766be" providerId="ADAL" clId="{1D9E978A-F306-4B39-AA28-8E0F6882D223}" dt="2024-02-12T07:01:30.003" v="119" actId="1076"/>
          <ac:spMkLst>
            <pc:docMk/>
            <pc:sldMk cId="3934001888" sldId="257"/>
            <ac:spMk id="4" creationId="{877AB6F2-BC76-D03B-95F6-168D4A8D103B}"/>
          </ac:spMkLst>
        </pc:spChg>
        <pc:spChg chg="add mod">
          <ac:chgData name="FANJEAU Claire" userId="5c91af2d-cb52-4199-8057-de6122d766be" providerId="ADAL" clId="{1D9E978A-F306-4B39-AA28-8E0F6882D223}" dt="2024-02-12T06:59:36.177" v="48" actId="1076"/>
          <ac:spMkLst>
            <pc:docMk/>
            <pc:sldMk cId="3934001888" sldId="257"/>
            <ac:spMk id="18" creationId="{4F20E648-9855-69E3-A081-7A87C0CE6121}"/>
          </ac:spMkLst>
        </pc:spChg>
        <pc:spChg chg="add mod">
          <ac:chgData name="FANJEAU Claire" userId="5c91af2d-cb52-4199-8057-de6122d766be" providerId="ADAL" clId="{1D9E978A-F306-4B39-AA28-8E0F6882D223}" dt="2024-02-12T06:59:58.458" v="71" actId="1076"/>
          <ac:spMkLst>
            <pc:docMk/>
            <pc:sldMk cId="3934001888" sldId="257"/>
            <ac:spMk id="19" creationId="{6EDBA825-7089-77C5-FF24-754C5ADA680D}"/>
          </ac:spMkLst>
        </pc:spChg>
        <pc:spChg chg="add mod">
          <ac:chgData name="FANJEAU Claire" userId="5c91af2d-cb52-4199-8057-de6122d766be" providerId="ADAL" clId="{1D9E978A-F306-4B39-AA28-8E0F6882D223}" dt="2024-02-12T07:01:14.381" v="115" actId="1076"/>
          <ac:spMkLst>
            <pc:docMk/>
            <pc:sldMk cId="3934001888" sldId="257"/>
            <ac:spMk id="20" creationId="{B018914C-8AE8-8746-96FF-C434C0DFF957}"/>
          </ac:spMkLst>
        </pc:spChg>
        <pc:spChg chg="add mod">
          <ac:chgData name="FANJEAU Claire" userId="5c91af2d-cb52-4199-8057-de6122d766be" providerId="ADAL" clId="{1D9E978A-F306-4B39-AA28-8E0F6882D223}" dt="2024-02-12T07:01:11.174" v="114" actId="1076"/>
          <ac:spMkLst>
            <pc:docMk/>
            <pc:sldMk cId="3934001888" sldId="257"/>
            <ac:spMk id="21" creationId="{FE2CCC70-B9AC-E620-FB77-119333461998}"/>
          </ac:spMkLst>
        </pc:spChg>
        <pc:spChg chg="add mod">
          <ac:chgData name="FANJEAU Claire" userId="5c91af2d-cb52-4199-8057-de6122d766be" providerId="ADAL" clId="{1D9E978A-F306-4B39-AA28-8E0F6882D223}" dt="2024-02-12T07:01:39.997" v="123" actId="6549"/>
          <ac:spMkLst>
            <pc:docMk/>
            <pc:sldMk cId="3934001888" sldId="257"/>
            <ac:spMk id="23" creationId="{32988911-6FF4-D539-8262-19CED6B4682B}"/>
          </ac:spMkLst>
        </pc:spChg>
        <pc:spChg chg="add mod">
          <ac:chgData name="FANJEAU Claire" userId="5c91af2d-cb52-4199-8057-de6122d766be" providerId="ADAL" clId="{1D9E978A-F306-4B39-AA28-8E0F6882D223}" dt="2024-02-12T07:01:53.101" v="146" actId="20577"/>
          <ac:spMkLst>
            <pc:docMk/>
            <pc:sldMk cId="3934001888" sldId="257"/>
            <ac:spMk id="24" creationId="{72F942F5-0F0E-C2AA-F922-19E3F2F8C1CD}"/>
          </ac:spMkLst>
        </pc:spChg>
        <pc:spChg chg="add mod">
          <ac:chgData name="FANJEAU Claire" userId="5c91af2d-cb52-4199-8057-de6122d766be" providerId="ADAL" clId="{1D9E978A-F306-4B39-AA28-8E0F6882D223}" dt="2024-02-12T07:02:44.633" v="155" actId="1076"/>
          <ac:spMkLst>
            <pc:docMk/>
            <pc:sldMk cId="3934001888" sldId="257"/>
            <ac:spMk id="29" creationId="{65DEEFA1-35D0-AF43-C696-52D72A744B18}"/>
          </ac:spMkLst>
        </pc:spChg>
        <pc:cxnChg chg="add mod">
          <ac:chgData name="FANJEAU Claire" userId="5c91af2d-cb52-4199-8057-de6122d766be" providerId="ADAL" clId="{1D9E978A-F306-4B39-AA28-8E0F6882D223}" dt="2024-02-12T07:00:49.094" v="103" actId="14100"/>
          <ac:cxnSpMkLst>
            <pc:docMk/>
            <pc:sldMk cId="3934001888" sldId="257"/>
            <ac:cxnSpMk id="6" creationId="{C340E583-1349-74FF-5A08-AA98A066A662}"/>
          </ac:cxnSpMkLst>
        </pc:cxnChg>
        <pc:cxnChg chg="add mod">
          <ac:chgData name="FANJEAU Claire" userId="5c91af2d-cb52-4199-8057-de6122d766be" providerId="ADAL" clId="{1D9E978A-F306-4B39-AA28-8E0F6882D223}" dt="2024-02-12T06:58:43.109" v="15" actId="1076"/>
          <ac:cxnSpMkLst>
            <pc:docMk/>
            <pc:sldMk cId="3934001888" sldId="257"/>
            <ac:cxnSpMk id="7" creationId="{72B6DA4C-1675-EEB8-7D2E-4FCBF483F98F}"/>
          </ac:cxnSpMkLst>
        </pc:cxnChg>
        <pc:cxnChg chg="add mod">
          <ac:chgData name="FANJEAU Claire" userId="5c91af2d-cb52-4199-8057-de6122d766be" providerId="ADAL" clId="{1D9E978A-F306-4B39-AA28-8E0F6882D223}" dt="2024-02-12T06:58:47.028" v="17" actId="1076"/>
          <ac:cxnSpMkLst>
            <pc:docMk/>
            <pc:sldMk cId="3934001888" sldId="257"/>
            <ac:cxnSpMk id="8" creationId="{F9BB5494-C272-39B5-1250-17703DFF8E96}"/>
          </ac:cxnSpMkLst>
        </pc:cxnChg>
        <pc:cxnChg chg="add mod">
          <ac:chgData name="FANJEAU Claire" userId="5c91af2d-cb52-4199-8057-de6122d766be" providerId="ADAL" clId="{1D9E978A-F306-4B39-AA28-8E0F6882D223}" dt="2024-02-12T06:59:04.432" v="25" actId="14100"/>
          <ac:cxnSpMkLst>
            <pc:docMk/>
            <pc:sldMk cId="3934001888" sldId="257"/>
            <ac:cxnSpMk id="9" creationId="{1D2307D1-EA5F-BCFF-104D-747EF1EDA1DF}"/>
          </ac:cxnSpMkLst>
        </pc:cxnChg>
        <pc:cxnChg chg="add mod">
          <ac:chgData name="FANJEAU Claire" userId="5c91af2d-cb52-4199-8057-de6122d766be" providerId="ADAL" clId="{1D9E978A-F306-4B39-AA28-8E0F6882D223}" dt="2024-02-12T06:59:06.197" v="26" actId="14100"/>
          <ac:cxnSpMkLst>
            <pc:docMk/>
            <pc:sldMk cId="3934001888" sldId="257"/>
            <ac:cxnSpMk id="11" creationId="{E46E0372-3DA2-1392-0438-07961456F825}"/>
          </ac:cxnSpMkLst>
        </pc:cxnChg>
        <pc:cxnChg chg="add mod">
          <ac:chgData name="FANJEAU Claire" userId="5c91af2d-cb52-4199-8057-de6122d766be" providerId="ADAL" clId="{1D9E978A-F306-4B39-AA28-8E0F6882D223}" dt="2024-02-12T06:59:11.110" v="28" actId="1076"/>
          <ac:cxnSpMkLst>
            <pc:docMk/>
            <pc:sldMk cId="3934001888" sldId="257"/>
            <ac:cxnSpMk id="16" creationId="{57018E34-DCA5-63E8-FC50-B2F6D08B0D9C}"/>
          </ac:cxnSpMkLst>
        </pc:cxnChg>
        <pc:cxnChg chg="add mod">
          <ac:chgData name="FANJEAU Claire" userId="5c91af2d-cb52-4199-8057-de6122d766be" providerId="ADAL" clId="{1D9E978A-F306-4B39-AA28-8E0F6882D223}" dt="2024-02-12T06:59:15.468" v="30" actId="1076"/>
          <ac:cxnSpMkLst>
            <pc:docMk/>
            <pc:sldMk cId="3934001888" sldId="257"/>
            <ac:cxnSpMk id="17" creationId="{F80458CF-C16C-AE32-DACA-6900BCB3B443}"/>
          </ac:cxnSpMkLst>
        </pc:cxnChg>
        <pc:cxnChg chg="add mod">
          <ac:chgData name="FANJEAU Claire" userId="5c91af2d-cb52-4199-8057-de6122d766be" providerId="ADAL" clId="{1D9E978A-F306-4B39-AA28-8E0F6882D223}" dt="2024-02-12T07:02:06.301" v="150" actId="13822"/>
          <ac:cxnSpMkLst>
            <pc:docMk/>
            <pc:sldMk cId="3934001888" sldId="257"/>
            <ac:cxnSpMk id="26" creationId="{D7B310B5-C00F-C17C-FECF-4734F6463EBB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8F1A6-3C90-4355-A3AC-2E822E4EE10D}" type="datetimeFigureOut">
              <a:rPr lang="fr-FR" smtClean="0"/>
              <a:pPr/>
              <a:t>13/02/2024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2BF1C-24E8-4B07-A8B5-2E54AFF3BC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587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6472-472E-4996-8496-0C04B55E7775}" type="datetimeFigureOut">
              <a:rPr lang="fr-FR" smtClean="0"/>
              <a:pPr/>
              <a:t>13/02/2024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AEF7-73A9-4D25-9460-46A79CC64D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2731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6472-472E-4996-8496-0C04B55E7775}" type="datetimeFigureOut">
              <a:rPr lang="fr-FR" smtClean="0"/>
              <a:pPr/>
              <a:t>13/02/2024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AEF7-73A9-4D25-9460-46A79CC64D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89294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6472-472E-4996-8496-0C04B55E7775}" type="datetimeFigureOut">
              <a:rPr lang="fr-FR" smtClean="0"/>
              <a:pPr/>
              <a:t>13/02/2024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AEF7-73A9-4D25-9460-46A79CC64D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6822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6472-472E-4996-8496-0C04B55E7775}" type="datetimeFigureOut">
              <a:rPr lang="fr-FR" smtClean="0"/>
              <a:pPr/>
              <a:t>13/02/2024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AEF7-73A9-4D25-9460-46A79CC64D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3421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6472-472E-4996-8496-0C04B55E7775}" type="datetimeFigureOut">
              <a:rPr lang="fr-FR" smtClean="0"/>
              <a:pPr/>
              <a:t>13/02/2024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AEF7-73A9-4D25-9460-46A79CC64D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4361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6472-472E-4996-8496-0C04B55E7775}" type="datetimeFigureOut">
              <a:rPr lang="fr-FR" smtClean="0"/>
              <a:pPr/>
              <a:t>13/02/2024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AEF7-73A9-4D25-9460-46A79CC64D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55081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6472-472E-4996-8496-0C04B55E7775}" type="datetimeFigureOut">
              <a:rPr lang="fr-FR" smtClean="0"/>
              <a:pPr/>
              <a:t>13/02/2024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AEF7-73A9-4D25-9460-46A79CC64D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339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6472-472E-4996-8496-0C04B55E7775}" type="datetimeFigureOut">
              <a:rPr lang="fr-FR" smtClean="0"/>
              <a:pPr/>
              <a:t>13/02/2024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AEF7-73A9-4D25-9460-46A79CC64D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1224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6472-472E-4996-8496-0C04B55E7775}" type="datetimeFigureOut">
              <a:rPr lang="fr-FR" smtClean="0"/>
              <a:pPr/>
              <a:t>13/02/2024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AEF7-73A9-4D25-9460-46A79CC64D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6526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6472-472E-4996-8496-0C04B55E7775}" type="datetimeFigureOut">
              <a:rPr lang="fr-FR" smtClean="0"/>
              <a:pPr/>
              <a:t>13/02/2024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AEF7-73A9-4D25-9460-46A79CC64D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61175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6472-472E-4996-8496-0C04B55E7775}" type="datetimeFigureOut">
              <a:rPr lang="fr-FR" smtClean="0"/>
              <a:pPr/>
              <a:t>13/02/2024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AEF7-73A9-4D25-9460-46A79CC64D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56863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16472-472E-4996-8496-0C04B55E7775}" type="datetimeFigureOut">
              <a:rPr lang="fr-FR" smtClean="0"/>
              <a:pPr/>
              <a:t>13/02/2024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BAEF7-73A9-4D25-9460-46A79CC64D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1331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37176" y="4393453"/>
            <a:ext cx="3773647" cy="246454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037176" y="5258678"/>
            <a:ext cx="427218" cy="7340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PIC</a:t>
            </a:r>
          </a:p>
        </p:txBody>
      </p:sp>
      <p:sp>
        <p:nvSpPr>
          <p:cNvPr id="9" name="Rectangle 8"/>
          <p:cNvSpPr/>
          <p:nvPr/>
        </p:nvSpPr>
        <p:spPr>
          <a:xfrm>
            <a:off x="84666" y="53060"/>
            <a:ext cx="12015897" cy="201945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371959" y="170481"/>
            <a:ext cx="1151836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>
                <a:latin typeface="Montserrat" panose="00000500000000000000" pitchFamily="2" charset="0"/>
              </a:rPr>
              <a:t>Bienvenue </a:t>
            </a:r>
            <a:r>
              <a:rPr lang="fr-FR" sz="2800" dirty="0">
                <a:latin typeface="Montserrat" panose="00000500000000000000" pitchFamily="2" charset="0"/>
              </a:rPr>
              <a:t>à la PIC de Bois </a:t>
            </a:r>
            <a:r>
              <a:rPr lang="fr-FR" sz="2800" dirty="0" err="1">
                <a:latin typeface="Montserrat" panose="00000500000000000000" pitchFamily="2" charset="0"/>
              </a:rPr>
              <a:t>d’Arcy</a:t>
            </a:r>
            <a:endParaRPr lang="fr-FR" sz="2800" dirty="0">
              <a:latin typeface="Montserrat" panose="00000500000000000000" pitchFamily="2" charset="0"/>
            </a:endParaRPr>
          </a:p>
          <a:p>
            <a:endParaRPr lang="fr-FR" sz="1200" b="1" dirty="0">
              <a:latin typeface="Montserrat" panose="00000500000000000000" pitchFamily="2" charset="0"/>
            </a:endParaRPr>
          </a:p>
          <a:p>
            <a:endParaRPr lang="fr-FR" sz="1200" b="1" dirty="0">
              <a:latin typeface="Montserrat" panose="00000500000000000000" pitchFamily="2" charset="0"/>
            </a:endParaRPr>
          </a:p>
          <a:p>
            <a:r>
              <a:rPr lang="fr-FR" sz="1200" b="1" dirty="0">
                <a:latin typeface="Montserrat" panose="00000500000000000000" pitchFamily="2" charset="0"/>
              </a:rPr>
              <a:t>                                                  </a:t>
            </a:r>
            <a:r>
              <a:rPr lang="fr-FR" sz="1400" b="1" dirty="0">
                <a:latin typeface="Montserrat" panose="00000500000000000000" pitchFamily="2" charset="0"/>
              </a:rPr>
              <a:t>Adresse physique :                                                                             Carré Entreprises :</a:t>
            </a:r>
          </a:p>
          <a:p>
            <a:r>
              <a:rPr lang="fr-FR" sz="1400" i="1" dirty="0">
                <a:latin typeface="Montserrat" panose="00000500000000000000" pitchFamily="2" charset="0"/>
              </a:rPr>
              <a:t>                                              ZAC de la Croix Bonnet                                                                               Ouvert de 15h à 18h</a:t>
            </a:r>
          </a:p>
          <a:p>
            <a:r>
              <a:rPr lang="fr-FR" sz="1400" i="1" dirty="0">
                <a:latin typeface="Montserrat" panose="00000500000000000000" pitchFamily="2" charset="0"/>
              </a:rPr>
              <a:t>                                              13 rue Abel Gance                                                                                         Heure limite de dépôt : 18h</a:t>
            </a:r>
          </a:p>
          <a:p>
            <a:r>
              <a:rPr lang="fr-FR" sz="1400" i="1" dirty="0">
                <a:latin typeface="Montserrat" panose="00000500000000000000" pitchFamily="2" charset="0"/>
              </a:rPr>
              <a:t>                                              78390 Bois </a:t>
            </a:r>
            <a:r>
              <a:rPr lang="fr-FR" sz="1400" i="1" dirty="0" err="1">
                <a:latin typeface="Montserrat" panose="00000500000000000000" pitchFamily="2" charset="0"/>
              </a:rPr>
              <a:t>d’Arcy</a:t>
            </a:r>
            <a:r>
              <a:rPr lang="fr-FR" sz="1400" i="1" dirty="0">
                <a:latin typeface="Montserrat" panose="00000500000000000000" pitchFamily="2" charset="0"/>
              </a:rPr>
              <a:t>       </a:t>
            </a:r>
          </a:p>
          <a:p>
            <a:r>
              <a:rPr lang="fr-FR" sz="1400" i="1" dirty="0">
                <a:latin typeface="Montserrat" panose="00000500000000000000" pitchFamily="2" charset="0"/>
              </a:rPr>
              <a:t>                                             01 30 23 84 00 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8769805" y="2189939"/>
            <a:ext cx="3330758" cy="2311676"/>
            <a:chOff x="8769805" y="2189939"/>
            <a:chExt cx="3330758" cy="2311676"/>
          </a:xfrm>
        </p:grpSpPr>
        <p:pic>
          <p:nvPicPr>
            <p:cNvPr id="11" name="Image 1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23273" y="2189939"/>
              <a:ext cx="3077290" cy="2311676"/>
            </a:xfrm>
            <a:prstGeom prst="rect">
              <a:avLst/>
            </a:prstGeom>
          </p:spPr>
        </p:pic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69805" y="3456756"/>
              <a:ext cx="273596" cy="3152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</p:pic>
      </p:grpSp>
      <p:sp>
        <p:nvSpPr>
          <p:cNvPr id="14" name="ZoneTexte 13"/>
          <p:cNvSpPr txBox="1"/>
          <p:nvPr/>
        </p:nvSpPr>
        <p:spPr>
          <a:xfrm>
            <a:off x="308288" y="2189939"/>
            <a:ext cx="381258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Montserrat" panose="00000500000000000000" pitchFamily="2" charset="0"/>
              </a:rPr>
              <a:t>En voiture </a:t>
            </a:r>
          </a:p>
          <a:p>
            <a:r>
              <a:rPr lang="fr-FR" dirty="0"/>
              <a:t> </a:t>
            </a:r>
          </a:p>
          <a:p>
            <a:r>
              <a:rPr lang="fr-FR" sz="1400" dirty="0">
                <a:latin typeface="Montserrat" panose="00000500000000000000" pitchFamily="2" charset="0"/>
              </a:rPr>
              <a:t>En provenance des départements </a:t>
            </a:r>
          </a:p>
          <a:p>
            <a:r>
              <a:rPr lang="pt-BR" sz="1400" dirty="0">
                <a:latin typeface="Montserrat" panose="00000500000000000000" pitchFamily="2" charset="0"/>
              </a:rPr>
              <a:t>75, 91, 92, 93, 94 : A6b → A86 → N12 </a:t>
            </a:r>
          </a:p>
          <a:p>
            <a:r>
              <a:rPr lang="fr-FR" sz="1400" dirty="0">
                <a:latin typeface="Montserrat" panose="00000500000000000000" pitchFamily="2" charset="0"/>
              </a:rPr>
              <a:t>95 : N184 → A14 → A12 </a:t>
            </a:r>
          </a:p>
          <a:p>
            <a:r>
              <a:rPr lang="fr-FR" sz="1400" dirty="0">
                <a:latin typeface="Montserrat" panose="00000500000000000000" pitchFamily="2" charset="0"/>
              </a:rPr>
              <a:t>78 : N10 → N12 </a:t>
            </a:r>
          </a:p>
          <a:p>
            <a:r>
              <a:rPr lang="fr-FR" sz="1200" dirty="0">
                <a:latin typeface="Montserrat" panose="00000500000000000000" pitchFamily="2" charset="0"/>
              </a:rPr>
              <a:t>	</a:t>
            </a:r>
          </a:p>
          <a:p>
            <a:r>
              <a:rPr lang="fr-FR" sz="1400" b="1" dirty="0">
                <a:latin typeface="Montserrat" panose="00000500000000000000" pitchFamily="2" charset="0"/>
              </a:rPr>
              <a:t>En vélo</a:t>
            </a:r>
          </a:p>
          <a:p>
            <a:endParaRPr lang="fr-FR" dirty="0"/>
          </a:p>
          <a:p>
            <a:r>
              <a:rPr lang="fr-FR" sz="1400" dirty="0">
                <a:latin typeface="Montserrat" panose="00000500000000000000" pitchFamily="2" charset="0"/>
              </a:rPr>
              <a:t>Liaison cyclable entre Bois </a:t>
            </a:r>
            <a:r>
              <a:rPr lang="fr-FR" sz="1400" dirty="0" err="1">
                <a:latin typeface="Montserrat" panose="00000500000000000000" pitchFamily="2" charset="0"/>
              </a:rPr>
              <a:t>d’Arcy</a:t>
            </a:r>
            <a:r>
              <a:rPr lang="fr-FR" sz="1400" dirty="0">
                <a:latin typeface="Montserrat" panose="00000500000000000000" pitchFamily="2" charset="0"/>
              </a:rPr>
              <a:t> et St Quentin en Yvelines.</a:t>
            </a:r>
          </a:p>
          <a:p>
            <a:r>
              <a:rPr lang="fr-FR" dirty="0"/>
              <a:t>  </a:t>
            </a:r>
          </a:p>
          <a:p>
            <a:r>
              <a:rPr lang="fr-FR" sz="1400" i="1" dirty="0">
                <a:latin typeface="Montserrat" panose="00000500000000000000" pitchFamily="2" charset="0"/>
              </a:rPr>
              <a:t>Parking VL et 2 roues abrités sous vidéo surveillance </a:t>
            </a:r>
            <a:endParaRPr lang="fr-FR" sz="1400" dirty="0">
              <a:latin typeface="Montserrat" panose="00000500000000000000" pitchFamily="2" charset="0"/>
            </a:endParaRPr>
          </a:p>
          <a:p>
            <a:pPr algn="ctr"/>
            <a:r>
              <a:rPr lang="fr-FR" sz="1400" i="1" dirty="0">
                <a:latin typeface="Montserrat" panose="00000500000000000000" pitchFamily="2" charset="0"/>
              </a:rPr>
              <a:t/>
            </a:r>
            <a:br>
              <a:rPr lang="fr-FR" sz="1400" i="1" dirty="0">
                <a:latin typeface="Montserrat" panose="00000500000000000000" pitchFamily="2" charset="0"/>
              </a:rPr>
            </a:br>
            <a:r>
              <a:rPr lang="fr-FR" dirty="0"/>
              <a:t>  </a:t>
            </a:r>
          </a:p>
          <a:p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386019" y="2172733"/>
            <a:ext cx="3534487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Montserrat" panose="00000500000000000000" pitchFamily="2" charset="0"/>
              </a:rPr>
              <a:t>En Bus </a:t>
            </a:r>
          </a:p>
          <a:p>
            <a:endParaRPr lang="fr-FR" sz="1400" dirty="0">
              <a:latin typeface="Montserrat" panose="00000500000000000000" pitchFamily="2" charset="0"/>
            </a:endParaRPr>
          </a:p>
          <a:p>
            <a:r>
              <a:rPr lang="fr-FR" sz="1400" dirty="0">
                <a:latin typeface="Montserrat" panose="00000500000000000000" pitchFamily="2" charset="0"/>
              </a:rPr>
              <a:t>Prendre les lignes </a:t>
            </a:r>
            <a:r>
              <a:rPr lang="fr-FR" sz="1400" b="1" dirty="0">
                <a:solidFill>
                  <a:srgbClr val="FF0000"/>
                </a:solidFill>
                <a:latin typeface="Montserrat" panose="00000500000000000000" pitchFamily="2" charset="0"/>
              </a:rPr>
              <a:t>415</a:t>
            </a:r>
            <a:r>
              <a:rPr lang="fr-FR" sz="1400" dirty="0">
                <a:latin typeface="Montserrat" panose="00000500000000000000" pitchFamily="2" charset="0"/>
              </a:rPr>
              <a:t>, </a:t>
            </a:r>
            <a:r>
              <a:rPr lang="fr-FR" sz="1400" b="1" dirty="0">
                <a:solidFill>
                  <a:schemeClr val="accent2">
                    <a:lumMod val="75000"/>
                  </a:schemeClr>
                </a:solidFill>
                <a:latin typeface="Montserrat" panose="00000500000000000000" pitchFamily="2" charset="0"/>
              </a:rPr>
              <a:t>41</a:t>
            </a:r>
            <a:r>
              <a:rPr lang="fr-FR" sz="1400" b="1" dirty="0">
                <a:latin typeface="Montserrat" panose="00000500000000000000" pitchFamily="2" charset="0"/>
              </a:rPr>
              <a:t> </a:t>
            </a:r>
            <a:r>
              <a:rPr lang="fr-FR" sz="1400" dirty="0">
                <a:latin typeface="Montserrat" panose="00000500000000000000" pitchFamily="2" charset="0"/>
              </a:rPr>
              <a:t>ou </a:t>
            </a:r>
            <a:r>
              <a:rPr lang="fr-FR" sz="1400" b="1" dirty="0">
                <a:solidFill>
                  <a:schemeClr val="accent6">
                    <a:lumMod val="75000"/>
                  </a:schemeClr>
                </a:solidFill>
                <a:latin typeface="Montserrat" panose="00000500000000000000" pitchFamily="2" charset="0"/>
              </a:rPr>
              <a:t>11 </a:t>
            </a:r>
            <a:endParaRPr lang="fr-FR" sz="1400" dirty="0">
              <a:solidFill>
                <a:schemeClr val="accent6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r>
              <a:rPr lang="fr-FR" sz="1400" dirty="0">
                <a:latin typeface="Montserrat" panose="00000500000000000000" pitchFamily="2" charset="0"/>
              </a:rPr>
              <a:t>La ligne </a:t>
            </a:r>
            <a:r>
              <a:rPr lang="fr-FR" sz="1400" b="1" dirty="0">
                <a:solidFill>
                  <a:srgbClr val="FF0000"/>
                </a:solidFill>
                <a:latin typeface="Montserrat" panose="00000500000000000000" pitchFamily="2" charset="0"/>
              </a:rPr>
              <a:t>415</a:t>
            </a:r>
            <a:r>
              <a:rPr lang="fr-FR" sz="1400" b="1" dirty="0">
                <a:latin typeface="Montserrat" panose="00000500000000000000" pitchFamily="2" charset="0"/>
              </a:rPr>
              <a:t> </a:t>
            </a:r>
            <a:r>
              <a:rPr lang="fr-FR" sz="1400" dirty="0">
                <a:latin typeface="Montserrat" panose="00000500000000000000" pitchFamily="2" charset="0"/>
              </a:rPr>
              <a:t>dessert les gares suivantes : </a:t>
            </a:r>
          </a:p>
          <a:p>
            <a:r>
              <a:rPr lang="fr-FR" sz="1400" dirty="0">
                <a:latin typeface="Montserrat" panose="00000500000000000000" pitchFamily="2" charset="0"/>
              </a:rPr>
              <a:t>- St Quentin (RER C, ligne N et U) </a:t>
            </a:r>
          </a:p>
          <a:p>
            <a:r>
              <a:rPr lang="fr-FR" sz="1400" dirty="0">
                <a:latin typeface="Montserrat" panose="00000500000000000000" pitchFamily="2" charset="0"/>
              </a:rPr>
              <a:t>- Trappes (Ligne N, Ligne U) </a:t>
            </a:r>
          </a:p>
          <a:p>
            <a:r>
              <a:rPr lang="fr-FR" sz="1400" dirty="0">
                <a:latin typeface="Montserrat" panose="00000500000000000000" pitchFamily="2" charset="0"/>
              </a:rPr>
              <a:t>- La Verrière (Ligne N, Ligne U) </a:t>
            </a:r>
          </a:p>
          <a:p>
            <a:endParaRPr lang="fr-FR" sz="1400" dirty="0">
              <a:latin typeface="Montserrat" panose="00000500000000000000" pitchFamily="2" charset="0"/>
            </a:endParaRPr>
          </a:p>
          <a:p>
            <a:r>
              <a:rPr lang="fr-FR" sz="1400" i="1" dirty="0">
                <a:latin typeface="Montserrat" panose="00000500000000000000" pitchFamily="2" charset="0"/>
              </a:rPr>
              <a:t>Pour la PIC arrêt </a:t>
            </a:r>
            <a:r>
              <a:rPr lang="fr-FR" sz="1400" b="1" i="1" dirty="0">
                <a:latin typeface="Montserrat" panose="00000500000000000000" pitchFamily="2" charset="0"/>
              </a:rPr>
              <a:t>René Clair </a:t>
            </a:r>
            <a:endParaRPr lang="fr-FR" sz="1400" dirty="0">
              <a:latin typeface="Montserrat" panose="00000500000000000000" pitchFamily="2" charset="0"/>
            </a:endParaRPr>
          </a:p>
          <a:p>
            <a:r>
              <a:rPr lang="fr-FR" sz="1400" dirty="0">
                <a:latin typeface="Montserrat" panose="00000500000000000000" pitchFamily="2" charset="0"/>
              </a:rPr>
              <a:t>La ligne </a:t>
            </a:r>
            <a:r>
              <a:rPr lang="fr-FR" sz="1400" b="1" dirty="0">
                <a:solidFill>
                  <a:schemeClr val="accent2">
                    <a:lumMod val="75000"/>
                  </a:schemeClr>
                </a:solidFill>
                <a:latin typeface="Montserrat" panose="00000500000000000000" pitchFamily="2" charset="0"/>
              </a:rPr>
              <a:t>41</a:t>
            </a:r>
            <a:r>
              <a:rPr lang="fr-FR" sz="1400" b="1" dirty="0">
                <a:latin typeface="Montserrat" panose="00000500000000000000" pitchFamily="2" charset="0"/>
              </a:rPr>
              <a:t> </a:t>
            </a:r>
            <a:r>
              <a:rPr lang="fr-FR" sz="1400" dirty="0">
                <a:latin typeface="Montserrat" panose="00000500000000000000" pitchFamily="2" charset="0"/>
              </a:rPr>
              <a:t>dessert la gare de Fontenay le Fleury (Ligne N) </a:t>
            </a:r>
          </a:p>
          <a:p>
            <a:endParaRPr lang="fr-FR" sz="1400" dirty="0">
              <a:latin typeface="Montserrat" panose="00000500000000000000" pitchFamily="2" charset="0"/>
            </a:endParaRPr>
          </a:p>
          <a:p>
            <a:r>
              <a:rPr lang="fr-FR" sz="1400" i="1" dirty="0">
                <a:latin typeface="Montserrat" panose="00000500000000000000" pitchFamily="2" charset="0"/>
              </a:rPr>
              <a:t>Pour la PIC arrêt </a:t>
            </a:r>
            <a:r>
              <a:rPr lang="fr-FR" sz="1400" b="1" i="1" dirty="0">
                <a:latin typeface="Montserrat" panose="00000500000000000000" pitchFamily="2" charset="0"/>
              </a:rPr>
              <a:t>René Clair </a:t>
            </a:r>
            <a:endParaRPr lang="fr-FR" sz="1400" dirty="0">
              <a:latin typeface="Montserrat" panose="00000500000000000000" pitchFamily="2" charset="0"/>
            </a:endParaRPr>
          </a:p>
          <a:p>
            <a:r>
              <a:rPr lang="fr-FR" sz="1400" dirty="0">
                <a:latin typeface="Montserrat" panose="00000500000000000000" pitchFamily="2" charset="0"/>
              </a:rPr>
              <a:t>La ligne </a:t>
            </a:r>
            <a:r>
              <a:rPr lang="fr-FR" sz="1400" b="1" dirty="0">
                <a:solidFill>
                  <a:schemeClr val="accent6">
                    <a:lumMod val="75000"/>
                  </a:schemeClr>
                </a:solidFill>
                <a:latin typeface="Montserrat" panose="00000500000000000000" pitchFamily="2" charset="0"/>
              </a:rPr>
              <a:t>11</a:t>
            </a:r>
            <a:r>
              <a:rPr lang="fr-FR" sz="1400" b="1" dirty="0">
                <a:latin typeface="Montserrat" panose="00000500000000000000" pitchFamily="2" charset="0"/>
              </a:rPr>
              <a:t> </a:t>
            </a:r>
            <a:r>
              <a:rPr lang="fr-FR" sz="1400" dirty="0">
                <a:latin typeface="Montserrat" panose="00000500000000000000" pitchFamily="2" charset="0"/>
              </a:rPr>
              <a:t>dessert la gare de Rive Gauche (RER C) </a:t>
            </a:r>
          </a:p>
          <a:p>
            <a:endParaRPr lang="fr-FR" sz="1400" dirty="0">
              <a:latin typeface="Montserrat" panose="00000500000000000000" pitchFamily="2" charset="0"/>
            </a:endParaRPr>
          </a:p>
          <a:p>
            <a:r>
              <a:rPr lang="fr-FR" sz="1400" i="1" dirty="0">
                <a:latin typeface="Montserrat" panose="00000500000000000000" pitchFamily="2" charset="0"/>
              </a:rPr>
              <a:t>Pour la PIC arrêt </a:t>
            </a:r>
            <a:r>
              <a:rPr lang="fr-FR" sz="1400" b="1" i="1" dirty="0">
                <a:latin typeface="Montserrat" panose="00000500000000000000" pitchFamily="2" charset="0"/>
              </a:rPr>
              <a:t>Fritz Lang </a:t>
            </a:r>
            <a:endParaRPr lang="fr-FR" sz="1400" dirty="0">
              <a:latin typeface="Montserrat" panose="00000500000000000000" pitchFamily="2" charset="0"/>
            </a:endParaRPr>
          </a:p>
          <a:p>
            <a:r>
              <a:rPr lang="fr-FR" sz="1400" i="1" dirty="0">
                <a:latin typeface="Montserrat" panose="00000500000000000000" pitchFamily="2" charset="0"/>
              </a:rPr>
              <a:t>Selon les horaires : arrêt </a:t>
            </a:r>
            <a:r>
              <a:rPr lang="fr-FR" sz="1400" b="1" i="1" dirty="0">
                <a:latin typeface="Montserrat" panose="00000500000000000000" pitchFamily="2" charset="0"/>
              </a:rPr>
              <a:t>Eglise</a:t>
            </a:r>
            <a:endParaRPr lang="fr-FR" sz="1400" dirty="0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334" y="6145975"/>
            <a:ext cx="2436590" cy="681938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035" t="15392" r="19670"/>
          <a:stretch/>
        </p:blipFill>
        <p:spPr>
          <a:xfrm>
            <a:off x="9501734" y="3671066"/>
            <a:ext cx="334244" cy="2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97375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77AB6F2-BC76-D03B-95F6-168D4A8D103B}"/>
              </a:ext>
            </a:extLst>
          </p:cNvPr>
          <p:cNvSpPr/>
          <p:nvPr/>
        </p:nvSpPr>
        <p:spPr>
          <a:xfrm>
            <a:off x="4568717" y="1085852"/>
            <a:ext cx="6743700" cy="25622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ontserrat" pitchFamily="2" charset="0"/>
              </a:rPr>
              <a:t>PIC BDA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xmlns="" id="{C340E583-1349-74FF-5A08-AA98A066A662}"/>
              </a:ext>
            </a:extLst>
          </p:cNvPr>
          <p:cNvCxnSpPr>
            <a:cxnSpLocks/>
          </p:cNvCxnSpPr>
          <p:nvPr/>
        </p:nvCxnSpPr>
        <p:spPr>
          <a:xfrm>
            <a:off x="333375" y="4667250"/>
            <a:ext cx="99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xmlns="" id="{72B6DA4C-1675-EEB8-7D2E-4FCBF483F98F}"/>
              </a:ext>
            </a:extLst>
          </p:cNvPr>
          <p:cNvCxnSpPr/>
          <p:nvPr/>
        </p:nvCxnSpPr>
        <p:spPr>
          <a:xfrm>
            <a:off x="4352925" y="4733925"/>
            <a:ext cx="22193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xmlns="" id="{F9BB5494-C272-39B5-1250-17703DFF8E96}"/>
              </a:ext>
            </a:extLst>
          </p:cNvPr>
          <p:cNvCxnSpPr/>
          <p:nvPr/>
        </p:nvCxnSpPr>
        <p:spPr>
          <a:xfrm>
            <a:off x="9639300" y="4686300"/>
            <a:ext cx="22193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xmlns="" id="{1D2307D1-EA5F-BCFF-104D-747EF1EDA1DF}"/>
              </a:ext>
            </a:extLst>
          </p:cNvPr>
          <p:cNvCxnSpPr>
            <a:cxnSpLocks/>
          </p:cNvCxnSpPr>
          <p:nvPr/>
        </p:nvCxnSpPr>
        <p:spPr>
          <a:xfrm>
            <a:off x="266700" y="5667375"/>
            <a:ext cx="6305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E46E0372-3DA2-1392-0438-07961456F825}"/>
              </a:ext>
            </a:extLst>
          </p:cNvPr>
          <p:cNvCxnSpPr>
            <a:cxnSpLocks/>
          </p:cNvCxnSpPr>
          <p:nvPr/>
        </p:nvCxnSpPr>
        <p:spPr>
          <a:xfrm>
            <a:off x="6572250" y="5667375"/>
            <a:ext cx="0" cy="11334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xmlns="" id="{57018E34-DCA5-63E8-FC50-B2F6D08B0D9C}"/>
              </a:ext>
            </a:extLst>
          </p:cNvPr>
          <p:cNvCxnSpPr>
            <a:cxnSpLocks/>
          </p:cNvCxnSpPr>
          <p:nvPr/>
        </p:nvCxnSpPr>
        <p:spPr>
          <a:xfrm>
            <a:off x="9629775" y="5724524"/>
            <a:ext cx="0" cy="11334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xmlns="" id="{F80458CF-C16C-AE32-DACA-6900BCB3B443}"/>
              </a:ext>
            </a:extLst>
          </p:cNvPr>
          <p:cNvCxnSpPr/>
          <p:nvPr/>
        </p:nvCxnSpPr>
        <p:spPr>
          <a:xfrm>
            <a:off x="9629775" y="5724524"/>
            <a:ext cx="22193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4F20E648-9855-69E3-A081-7A87C0CE6121}"/>
              </a:ext>
            </a:extLst>
          </p:cNvPr>
          <p:cNvSpPr txBox="1"/>
          <p:nvPr/>
        </p:nvSpPr>
        <p:spPr>
          <a:xfrm>
            <a:off x="7210425" y="5000208"/>
            <a:ext cx="18277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Montserrat" pitchFamily="2" charset="0"/>
              </a:rPr>
              <a:t>Rue Abel Gance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xmlns="" id="{6EDBA825-7089-77C5-FF24-754C5ADA680D}"/>
              </a:ext>
            </a:extLst>
          </p:cNvPr>
          <p:cNvSpPr txBox="1"/>
          <p:nvPr/>
        </p:nvSpPr>
        <p:spPr>
          <a:xfrm rot="16200000">
            <a:off x="7534273" y="5818614"/>
            <a:ext cx="1133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Montserrat" pitchFamily="2" charset="0"/>
              </a:rPr>
              <a:t>Rue Georges Méliès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B018914C-8AE8-8746-96FF-C434C0DFF957}"/>
              </a:ext>
            </a:extLst>
          </p:cNvPr>
          <p:cNvSpPr/>
          <p:nvPr/>
        </p:nvSpPr>
        <p:spPr>
          <a:xfrm>
            <a:off x="6815141" y="4379867"/>
            <a:ext cx="2562225" cy="4381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Montserrat" pitchFamily="2" charset="0"/>
              </a:rPr>
              <a:t>Entrée poids lourd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FE2CCC70-B9AC-E620-FB77-119333461998}"/>
              </a:ext>
            </a:extLst>
          </p:cNvPr>
          <p:cNvSpPr/>
          <p:nvPr/>
        </p:nvSpPr>
        <p:spPr>
          <a:xfrm>
            <a:off x="1533523" y="4375921"/>
            <a:ext cx="2562225" cy="4381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Montserrat" pitchFamily="2" charset="0"/>
              </a:rPr>
              <a:t>Entrée visiteurs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32988911-6FF4-D539-8262-19CED6B4682B}"/>
              </a:ext>
            </a:extLst>
          </p:cNvPr>
          <p:cNvSpPr/>
          <p:nvPr/>
        </p:nvSpPr>
        <p:spPr>
          <a:xfrm rot="5400000">
            <a:off x="3572946" y="2214157"/>
            <a:ext cx="1991542" cy="4381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tx1"/>
              </a:solidFill>
              <a:latin typeface="Montserrat" pitchFamily="2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xmlns="" id="{72F942F5-0F0E-C2AA-F922-19E3F2F8C1CD}"/>
              </a:ext>
            </a:extLst>
          </p:cNvPr>
          <p:cNvSpPr txBox="1"/>
          <p:nvPr/>
        </p:nvSpPr>
        <p:spPr>
          <a:xfrm>
            <a:off x="2277532" y="352008"/>
            <a:ext cx="22236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Montserrat" pitchFamily="2" charset="0"/>
              </a:rPr>
              <a:t>Entrée du bâtiment</a:t>
            </a:r>
          </a:p>
        </p:txBody>
      </p:sp>
      <p:cxnSp>
        <p:nvCxnSpPr>
          <p:cNvPr id="26" name="Connecteur : en angle 25">
            <a:extLst>
              <a:ext uri="{FF2B5EF4-FFF2-40B4-BE49-F238E27FC236}">
                <a16:creationId xmlns:a16="http://schemas.microsoft.com/office/drawing/2014/main" xmlns="" id="{D7B310B5-C00F-C17C-FECF-4734F6463EBB}"/>
              </a:ext>
            </a:extLst>
          </p:cNvPr>
          <p:cNvCxnSpPr>
            <a:cxnSpLocks/>
            <a:stCxn id="24" idx="2"/>
            <a:endCxn id="23" idx="2"/>
          </p:cNvCxnSpPr>
          <p:nvPr/>
        </p:nvCxnSpPr>
        <p:spPr>
          <a:xfrm rot="16200000" flipH="1">
            <a:off x="2998177" y="1081760"/>
            <a:ext cx="1742667" cy="96027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Flèche : gauche 28">
            <a:extLst>
              <a:ext uri="{FF2B5EF4-FFF2-40B4-BE49-F238E27FC236}">
                <a16:creationId xmlns:a16="http://schemas.microsoft.com/office/drawing/2014/main" xmlns="" id="{65DEEFA1-35D0-AF43-C696-52D72A744B18}"/>
              </a:ext>
            </a:extLst>
          </p:cNvPr>
          <p:cNvSpPr/>
          <p:nvPr/>
        </p:nvSpPr>
        <p:spPr>
          <a:xfrm>
            <a:off x="4003310" y="5031741"/>
            <a:ext cx="2092690" cy="48463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340018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be13918-484a-451c-8816-53d6d95e78a3">
      <Terms xmlns="http://schemas.microsoft.com/office/infopath/2007/PartnerControls"/>
    </lcf76f155ced4ddcb4097134ff3c332f>
    <TaxCatchAll xmlns="dee48059-beaf-4098-a818-fc386b06e74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AF94E9CAD3D4479DB6BC32470FCACA" ma:contentTypeVersion="11" ma:contentTypeDescription="Crée un document." ma:contentTypeScope="" ma:versionID="3cc6d62cd6ac7ec98ad7f764c73c4705">
  <xsd:schema xmlns:xsd="http://www.w3.org/2001/XMLSchema" xmlns:xs="http://www.w3.org/2001/XMLSchema" xmlns:p="http://schemas.microsoft.com/office/2006/metadata/properties" xmlns:ns2="dbe13918-484a-451c-8816-53d6d95e78a3" xmlns:ns3="dee48059-beaf-4098-a818-fc386b06e747" targetNamespace="http://schemas.microsoft.com/office/2006/metadata/properties" ma:root="true" ma:fieldsID="b93625423654a85379892ea8e320714b" ns2:_="" ns3:_="">
    <xsd:import namespace="dbe13918-484a-451c-8816-53d6d95e78a3"/>
    <xsd:import namespace="dee48059-beaf-4098-a818-fc386b06e7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e13918-484a-451c-8816-53d6d95e78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Balises d’images" ma:readOnly="false" ma:fieldId="{5cf76f15-5ced-4ddc-b409-7134ff3c332f}" ma:taxonomyMulti="true" ma:sspId="63e13a61-b2c7-4246-b1e6-f08b241a42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e48059-beaf-4098-a818-fc386b06e747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122b9f2a-fa00-4e3e-be6f-969a205ef5b6}" ma:internalName="TaxCatchAll" ma:showField="CatchAllData" ma:web="dee48059-beaf-4098-a818-fc386b06e7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4A3442-C411-4876-B79B-76F34296DBBD}">
  <ds:schemaRefs>
    <ds:schemaRef ds:uri="http://schemas.microsoft.com/office/2006/metadata/properties"/>
    <ds:schemaRef ds:uri="http://schemas.microsoft.com/office/infopath/2007/PartnerControls"/>
    <ds:schemaRef ds:uri="dbe13918-484a-451c-8816-53d6d95e78a3"/>
    <ds:schemaRef ds:uri="dee48059-beaf-4098-a818-fc386b06e747"/>
  </ds:schemaRefs>
</ds:datastoreItem>
</file>

<file path=customXml/itemProps2.xml><?xml version="1.0" encoding="utf-8"?>
<ds:datastoreItem xmlns:ds="http://schemas.openxmlformats.org/officeDocument/2006/customXml" ds:itemID="{CC93958D-1AE5-4B66-BE3E-E568EF2486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e13918-484a-451c-8816-53d6d95e78a3"/>
    <ds:schemaRef ds:uri="dee48059-beaf-4098-a818-fc386b06e7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7179B07-BED5-4A5F-97CC-E1AF47E5F3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197</Words>
  <Application>Microsoft Office PowerPoint</Application>
  <PresentationFormat>Personnalisé</PresentationFormat>
  <Paragraphs>44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La Poste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LUCAS Lallie</dc:creator>
  <cp:lastModifiedBy>jean-louis.fanjeau@wanadoo.fr</cp:lastModifiedBy>
  <cp:revision>8</cp:revision>
  <cp:lastPrinted>2020-02-21T09:36:59Z</cp:lastPrinted>
  <dcterms:created xsi:type="dcterms:W3CDTF">2020-02-21T09:14:18Z</dcterms:created>
  <dcterms:modified xsi:type="dcterms:W3CDTF">2024-02-13T20:41:31Z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0x0101009BAF94E9CAD3D4479DB6BC32470FCACA</vt:lpwstr>
  </property>
</Properties>
</file>