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A3333"/>
    <a:srgbClr val="42B549"/>
    <a:srgbClr val="3262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792" autoAdjust="0"/>
  </p:normalViewPr>
  <p:slideViewPr>
    <p:cSldViewPr snapToGrid="0">
      <p:cViewPr>
        <p:scale>
          <a:sx n="70" d="100"/>
          <a:sy n="70" d="100"/>
        </p:scale>
        <p:origin x="178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1836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F88A7828-4797-46E9-88CF-D06055B1BC0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8938450-F32F-4DC7-8092-DE1774AF68E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05EADB-1EBF-4007-AE7C-0E4341CECE5B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52809DB-C6AC-4D3B-B3A5-DEAE40BC9AE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92ABAFE-5EF8-48FF-88C2-05466E18CF3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6D06F-CA15-434E-953E-78764FEF9B0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841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30974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603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0784F6-E2A5-43FB-A296-25171E0A6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B4CF1A4-A636-46D8-A351-4C0E716655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7B2845-520A-49B8-9C3E-EBDE30234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AC8D-BA94-4C53-BBA0-18F6E0003BFE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5827BC3-6A82-41E6-B20C-C6204B687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F734CE-032B-4AD2-BDB3-14225E8F3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30C0-DC61-430B-AB85-959D1A99F50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535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B516790-9EDA-436A-9715-90F00FCFD9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FF62789-6CDC-472B-A3A5-36C782B4AC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2C5A69-F38F-42DE-9FF5-722CD856B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AC8D-BA94-4C53-BBA0-18F6E0003BFE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A187DD-0DDC-48F3-85B0-A4B093E79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B9A9B4-868F-49B6-B1F9-2DF118FD5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30C0-DC61-430B-AB85-959D1A99F50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288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7D8A2C-99D9-4E43-8EAC-03C3A423E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0C923E-F587-43D7-8F55-4CE431619C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6E3A0E6-3640-4AA8-94A0-3EDE1BF55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AC8D-BA94-4C53-BBA0-18F6E0003BFE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40309C-F41F-4D51-BD71-786785399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FE789B-79C1-4057-B161-EB7AD00B0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30C0-DC61-430B-AB85-959D1A99F50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972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7B8A2D-846E-4675-BA5F-BFAC9C265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CAA9491-2616-4DAF-9F66-26919CB908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B4E472B-8F2D-4B2A-85F2-ADB908CE8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AC8D-BA94-4C53-BBA0-18F6E0003BFE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DB393E-A464-4850-A163-B2BD0913C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62BD8B1-76C1-419F-BE94-2D3BE2F8C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30C0-DC61-430B-AB85-959D1A99F50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998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C65698-5823-4508-B6B9-9A700A8D4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3190A7E-CC11-4BFA-BC0D-62DF3B8065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51CAC65-4DA3-480D-8888-29918AE54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915FB7E-2CD7-4346-9A77-B6AB991B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AC8D-BA94-4C53-BBA0-18F6E0003BFE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74D9E36-EAB6-4D9C-AE9A-FBF2F0288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FEA0C38-B58F-477D-B467-AC9E32DFE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30C0-DC61-430B-AB85-959D1A99F50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927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674FFB-1718-42C9-A4AC-801455458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71C2029-EE8F-44FF-BD68-FBA8F41226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D8DB40D-62A1-48CF-9352-F272D55319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489F088-72BF-402B-AE2E-C20AA38C92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3356B96-ECAC-43E8-9D70-4DBE6CB73D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BE47458-E354-4CB5-963C-DF1D94A44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AC8D-BA94-4C53-BBA0-18F6E0003BFE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546AB9E-D7FD-4579-9F24-6BED00165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39BBF68-6470-43BA-860B-FBE0A2DD4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30C0-DC61-430B-AB85-959D1A99F50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973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922152-E015-4C05-BF14-D2DF2933E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60A3893-7AB1-4102-B6CA-685277E0D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AC8D-BA94-4C53-BBA0-18F6E0003BFE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F317785-086E-4E5F-B7A5-0EB5949DA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002A695-CEF0-4530-AF18-22A28AB00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30C0-DC61-430B-AB85-959D1A99F50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312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166B0EC-D4F5-47D1-B041-817D97AE8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AC8D-BA94-4C53-BBA0-18F6E0003BFE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2B0BC11-A509-456C-9344-22747B3EC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B1399D0-EEEA-4620-8007-4938C4CF2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30C0-DC61-430B-AB85-959D1A99F50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626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4E7A63-9FD1-4B3C-91F6-B07C5BA88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807E4E3-890E-4AE6-8554-E8CFD38569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C164C72-F471-4E4A-B398-9289A09D6D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F53A82C-F43C-4226-9045-C82CB2892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AC8D-BA94-4C53-BBA0-18F6E0003BFE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AD449D3-A0CF-4C12-B665-4423D8F30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9227FCE-5C74-46E2-9604-0AC6155CB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30C0-DC61-430B-AB85-959D1A99F50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155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9DF7DF-4698-4CE2-9EE3-BC106BD45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B6F8527-1B92-45EE-9ABD-2DAB6F0D63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7A36EB4-4A43-40FD-B610-C6990A2D45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3322CB9-13BD-4037-95F2-AC9B48256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AC8D-BA94-4C53-BBA0-18F6E0003BFE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5A3648D-DA2A-46DD-A5A0-3E0B775C5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86B479D-FE95-4369-BCBF-A6E823554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30C0-DC61-430B-AB85-959D1A99F50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415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BB1DE70-E113-4DFF-879C-FE6EF5265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BEB6D0E-2597-4E26-829F-B64EF00082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2A049D-506F-424F-8CE7-97BA7E7705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9AC8D-BA94-4C53-BBA0-18F6E0003BFE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20FF873-35F9-4972-9097-AFAF269E0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2DAA3C8-AB54-4A44-B2C3-CD22E95FE1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630C0-DC61-430B-AB85-959D1A99F50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02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A0D2825-6737-4633-BE81-7FAE772C3E8D}"/>
              </a:ext>
            </a:extLst>
          </p:cNvPr>
          <p:cNvSpPr/>
          <p:nvPr/>
        </p:nvSpPr>
        <p:spPr>
          <a:xfrm>
            <a:off x="9018998" y="0"/>
            <a:ext cx="3173002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Zone à rogner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F0B32E4-6560-472A-9F3E-F9F09EC11193}"/>
              </a:ext>
            </a:extLst>
          </p:cNvPr>
          <p:cNvSpPr/>
          <p:nvPr/>
        </p:nvSpPr>
        <p:spPr>
          <a:xfrm>
            <a:off x="1" y="0"/>
            <a:ext cx="2106201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Zone à rogner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52676" y="5353050"/>
            <a:ext cx="6410324" cy="7239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dirty="0" smtClean="0"/>
              <a:t>Indique ton texte </a:t>
            </a:r>
            <a:r>
              <a:rPr lang="fr-FR" dirty="0"/>
              <a:t>ici….</a:t>
            </a:r>
          </a:p>
        </p:txBody>
      </p:sp>
      <p:sp>
        <p:nvSpPr>
          <p:cNvPr id="9" name="Rectangle 8"/>
          <p:cNvSpPr/>
          <p:nvPr/>
        </p:nvSpPr>
        <p:spPr>
          <a:xfrm>
            <a:off x="6734174" y="312964"/>
            <a:ext cx="2028825" cy="10477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Positionne ton logo ici</a:t>
            </a:r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2352676" y="2047874"/>
            <a:ext cx="6410324" cy="3152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Positionne ici une ou des photos de ton impression 3D favorite</a:t>
            </a:r>
          </a:p>
          <a:p>
            <a:pPr algn="ctr"/>
            <a:r>
              <a:rPr lang="fr-FR" dirty="0" smtClean="0"/>
              <a:t>(objet, pièce, machine, logiciel, …)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536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36</Words>
  <Application>Microsoft Office PowerPoint</Application>
  <PresentationFormat>Grand écran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Mathilde Berchon</dc:creator>
  <cp:lastModifiedBy>ESCHENBRENNER Christophe</cp:lastModifiedBy>
  <cp:revision>14</cp:revision>
  <dcterms:created xsi:type="dcterms:W3CDTF">2020-11-02T10:36:56Z</dcterms:created>
  <dcterms:modified xsi:type="dcterms:W3CDTF">2023-11-23T15:25:33Z</dcterms:modified>
</cp:coreProperties>
</file>