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1" r:id="rId6"/>
    <p:sldId id="257" r:id="rId7"/>
    <p:sldId id="277" r:id="rId8"/>
    <p:sldId id="262" r:id="rId9"/>
    <p:sldId id="269" r:id="rId10"/>
    <p:sldId id="274" r:id="rId11"/>
    <p:sldId id="263" r:id="rId12"/>
    <p:sldId id="265" r:id="rId13"/>
    <p:sldId id="276" r:id="rId14"/>
    <p:sldId id="264" r:id="rId15"/>
    <p:sldId id="278" r:id="rId16"/>
    <p:sldId id="273" r:id="rId17"/>
    <p:sldId id="266" r:id="rId18"/>
    <p:sldId id="275" r:id="rId19"/>
    <p:sldId id="279" r:id="rId20"/>
    <p:sldId id="268" r:id="rId21"/>
    <p:sldId id="280" r:id="rId22"/>
    <p:sldId id="260" r:id="rId23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31800" indent="-2159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647700" indent="-2159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863600" indent="-2159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079500" indent="-2159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30">
          <p15:clr>
            <a:srgbClr val="A4A3A4"/>
          </p15:clr>
        </p15:guide>
        <p15:guide id="2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C909"/>
    <a:srgbClr val="59C10A"/>
    <a:srgbClr val="5CC10B"/>
    <a:srgbClr val="00A7E2"/>
    <a:srgbClr val="00B8FF"/>
    <a:srgbClr val="5DC20C"/>
    <a:srgbClr val="CEA132"/>
    <a:srgbClr val="FFFFFF"/>
    <a:srgbClr val="000000"/>
    <a:srgbClr val="522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69" autoAdjust="0"/>
    <p:restoredTop sz="95903"/>
  </p:normalViewPr>
  <p:slideViewPr>
    <p:cSldViewPr showGuides="1">
      <p:cViewPr varScale="1">
        <p:scale>
          <a:sx n="95" d="100"/>
          <a:sy n="95" d="100"/>
        </p:scale>
        <p:origin x="1096" y="184"/>
      </p:cViewPr>
      <p:guideLst>
        <p:guide orient="horz" pos="3430"/>
        <p:guide pos="3425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6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 sz="1200">
                <a:latin typeface="Arial" charset="0"/>
                <a:ea typeface="ＭＳ Ｐゴシック" charset="0"/>
                <a:cs typeface="MS 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 sz="1200"/>
            </a:lvl1pPr>
          </a:lstStyle>
          <a:p>
            <a:fld id="{3A4D7AE7-6884-1D42-81D3-2EBE97201FA4}" type="datetime1">
              <a:rPr lang="fr-FR"/>
              <a:pPr/>
              <a:t>22/09/2019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 sz="1200">
                <a:latin typeface="Arial" charset="0"/>
                <a:ea typeface="ＭＳ Ｐゴシック" charset="0"/>
                <a:cs typeface="MS 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 sz="1200"/>
            </a:lvl1pPr>
          </a:lstStyle>
          <a:p>
            <a:fld id="{04847650-8CB3-8F47-A99E-C7EAA00A6A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1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692CE3A0-CF91-114E-B229-5BA480F02A8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30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 descr="s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5292725"/>
            <a:ext cx="10080625" cy="2266950"/>
          </a:xfrm>
          <a:prstGeom prst="rect">
            <a:avLst/>
          </a:prstGeom>
          <a:solidFill>
            <a:srgbClr val="6CC909"/>
          </a:solidFill>
          <a:ln>
            <a:solidFill>
              <a:srgbClr val="5DC20C"/>
            </a:solidFill>
          </a:ln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fr-FR" sz="1800"/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 rot="21381759">
            <a:off x="112737" y="1196378"/>
            <a:ext cx="2592040" cy="137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LE SCOUTISME</a:t>
            </a:r>
          </a:p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UNE AVENTURE </a:t>
            </a:r>
          </a:p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POUR DEMAIN</a:t>
            </a:r>
          </a:p>
        </p:txBody>
      </p:sp>
      <p:pic>
        <p:nvPicPr>
          <p:cNvPr id="1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2727">
            <a:off x="588963" y="2727325"/>
            <a:ext cx="19081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117885" y="5488311"/>
            <a:ext cx="7694601" cy="791019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17885" y="6403477"/>
            <a:ext cx="7694601" cy="8839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ajouter un sous-titres</a:t>
            </a:r>
          </a:p>
        </p:txBody>
      </p:sp>
    </p:spTree>
    <p:extLst>
      <p:ext uri="{BB962C8B-B14F-4D97-AF65-F5344CB8AC3E}">
        <p14:creationId xmlns:p14="http://schemas.microsoft.com/office/powerpoint/2010/main" val="13912195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E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-1"/>
            <a:ext cx="10080625" cy="7559675"/>
          </a:xfrm>
          <a:prstGeom prst="rect">
            <a:avLst/>
          </a:prstGeom>
          <a:solidFill>
            <a:srgbClr val="59C10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fr-FR" sz="1800"/>
          </a:p>
        </p:txBody>
      </p:sp>
      <p:sp>
        <p:nvSpPr>
          <p:cNvPr id="7" name="ZoneTexte 10"/>
          <p:cNvSpPr txBox="1">
            <a:spLocks noChangeArrowheads="1"/>
          </p:cNvSpPr>
          <p:nvPr userDrawn="1"/>
        </p:nvSpPr>
        <p:spPr bwMode="auto">
          <a:xfrm>
            <a:off x="503238" y="1403350"/>
            <a:ext cx="88582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503239" y="179437"/>
            <a:ext cx="7894778" cy="620691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pour ajouter un titre de diapositive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03238" y="1403349"/>
            <a:ext cx="8640762" cy="5400823"/>
          </a:xfrm>
          <a:prstGeom prst="rect">
            <a:avLst/>
          </a:prstGeom>
        </p:spPr>
        <p:txBody>
          <a:bodyPr/>
          <a:lstStyle>
            <a:lvl1pPr marL="10795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863600" indent="-323850"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2pPr>
            <a:lvl3pPr marL="1295400" indent="-287338"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idx="14"/>
          </p:nvPr>
        </p:nvSpPr>
        <p:spPr>
          <a:xfrm>
            <a:off x="7488238" y="7210425"/>
            <a:ext cx="2346325" cy="241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0EE461-A300-9845-B103-2B5EE8C35D66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4694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4525"/>
            <a:ext cx="100806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10080625" cy="539750"/>
          </a:xfrm>
          <a:prstGeom prst="rect">
            <a:avLst/>
          </a:prstGeom>
          <a:solidFill>
            <a:srgbClr val="5CC10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fr-FR" sz="1800"/>
          </a:p>
        </p:txBody>
      </p:sp>
      <p:pic>
        <p:nvPicPr>
          <p:cNvPr id="6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477838"/>
            <a:ext cx="10091738" cy="709612"/>
          </a:xfrm>
          <a:prstGeom prst="rect">
            <a:avLst/>
          </a:prstGeom>
          <a:solidFill>
            <a:srgbClr val="00A7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300" y="179388"/>
            <a:ext cx="1466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03239" y="179437"/>
            <a:ext cx="7894778" cy="620691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idx="14"/>
          </p:nvPr>
        </p:nvSpPr>
        <p:spPr>
          <a:xfrm>
            <a:off x="7488238" y="7210425"/>
            <a:ext cx="2346325" cy="241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0EE461-A300-9845-B103-2B5EE8C35D66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12" name="Organigramme : Délai 3"/>
          <p:cNvSpPr>
            <a:spLocks noChangeArrowheads="1"/>
          </p:cNvSpPr>
          <p:nvPr userDrawn="1"/>
        </p:nvSpPr>
        <p:spPr bwMode="auto">
          <a:xfrm>
            <a:off x="-14288" y="1692275"/>
            <a:ext cx="3382963" cy="4103688"/>
          </a:xfrm>
          <a:prstGeom prst="flowChartDelay">
            <a:avLst/>
          </a:prstGeom>
          <a:solidFill>
            <a:srgbClr val="00A7E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fr-FR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15776" y="2627709"/>
            <a:ext cx="2736304" cy="2305770"/>
          </a:xfrm>
          <a:prstGeom prst="rect">
            <a:avLst/>
          </a:prstGeom>
        </p:spPr>
        <p:txBody>
          <a:bodyPr anchor="ctr"/>
          <a:lstStyle>
            <a:lvl1pPr marL="10795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1</a:t>
            </a:r>
            <a:br>
              <a:rPr lang="fr-FR" dirty="0"/>
            </a:br>
            <a:r>
              <a:rPr lang="fr-FR" dirty="0"/>
              <a:t>Modifiez pour ajouter le titre d’une section</a:t>
            </a:r>
          </a:p>
        </p:txBody>
      </p:sp>
    </p:spTree>
    <p:extLst>
      <p:ext uri="{BB962C8B-B14F-4D97-AF65-F5344CB8AC3E}">
        <p14:creationId xmlns:p14="http://schemas.microsoft.com/office/powerpoint/2010/main" val="220923362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10080625" cy="539750"/>
          </a:xfrm>
          <a:prstGeom prst="rect">
            <a:avLst/>
          </a:prstGeom>
          <a:solidFill>
            <a:srgbClr val="59C10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fr-FR" sz="1800"/>
          </a:p>
        </p:txBody>
      </p:sp>
      <p:sp>
        <p:nvSpPr>
          <p:cNvPr id="7" name="ZoneTexte 10"/>
          <p:cNvSpPr txBox="1">
            <a:spLocks noChangeArrowheads="1"/>
          </p:cNvSpPr>
          <p:nvPr userDrawn="1"/>
        </p:nvSpPr>
        <p:spPr bwMode="auto">
          <a:xfrm>
            <a:off x="503238" y="1403350"/>
            <a:ext cx="88582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idx="14"/>
          </p:nvPr>
        </p:nvSpPr>
        <p:spPr>
          <a:xfrm>
            <a:off x="7488238" y="7210425"/>
            <a:ext cx="2346325" cy="241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0EE461-A300-9845-B103-2B5EE8C35D66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2" name="Image 11" descr="s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858838"/>
            <a:ext cx="10091738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2727">
            <a:off x="588963" y="2978150"/>
            <a:ext cx="19081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7"/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20" y1="90698" x2="7320" y2="90698"/>
                        <a14:foregroundMark x1="77979" y1="85714" x2="77979" y2="85714"/>
                        <a14:foregroundMark x1="91168" y1="80066" x2="91168" y2="80066"/>
                        <a14:foregroundMark x1="96854" y1="36877" x2="96854" y2="36877"/>
                        <a14:foregroundMark x1="96552" y1="97010" x2="96552" y2="97010"/>
                        <a14:foregroundMark x1="89958" y1="54485" x2="89958" y2="54485"/>
                        <a14:foregroundMark x1="92619" y1="67442" x2="92619" y2="67442"/>
                        <a14:foregroundMark x1="97278" y1="51163" x2="97278" y2="51163"/>
                        <a14:foregroundMark x1="89534" y1="94020" x2="89534" y2="94020"/>
                        <a14:foregroundMark x1="95402" y1="85050" x2="95402" y2="85050"/>
                        <a14:foregroundMark x1="83122" y1="89037" x2="83666" y2="88372"/>
                        <a14:foregroundMark x1="88808" y1="56811" x2="88808" y2="56811"/>
                        <a14:foregroundMark x1="65820" y1="88372" x2="65820" y2="88372"/>
                        <a14:foregroundMark x1="37871" y1="90698" x2="37871" y2="90698"/>
                        <a14:foregroundMark x1="62492" y1="89037" x2="62492" y2="89037"/>
                        <a14:foregroundMark x1="71688" y1="90033" x2="71688" y2="90033"/>
                        <a14:foregroundMark x1="17544" y1="95349" x2="17544" y2="95349"/>
                        <a14:foregroundMark x1="11857" y1="93023" x2="11857" y2="93023"/>
                        <a14:foregroundMark x1="29401" y1="92359" x2="29401" y2="92359"/>
                        <a14:foregroundMark x1="45070" y1="93023" x2="45070" y2="93023"/>
                        <a14:foregroundMark x1="91289" y1="27243" x2="91289" y2="27243"/>
                        <a14:foregroundMark x1="53237" y1="94020" x2="53237" y2="94020"/>
                        <a14:backgroundMark x1="50333" y1="40199" x2="50333" y2="40199"/>
                        <a14:backgroundMark x1="39080" y1="26246" x2="39080" y2="26246"/>
                        <a14:backgroundMark x1="21234" y1="49834" x2="21234" y2="49834"/>
                        <a14:backgroundMark x1="71083" y1="43189" x2="71083" y2="43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75981"/>
            <a:ext cx="100806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6840538"/>
            <a:ext cx="10080625" cy="719137"/>
          </a:xfrm>
          <a:prstGeom prst="rect">
            <a:avLst/>
          </a:prstGeom>
          <a:solidFill>
            <a:srgbClr val="59C1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5" name="Image 9"/>
          <p:cNvPicPr>
            <a:picLocks noChangeAspect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44" l="3563" r="100000">
                        <a14:foregroundMark x1="3623" y1="30769" x2="3623" y2="30769"/>
                        <a14:foregroundMark x1="69082" y1="45299" x2="69082" y2="45299"/>
                        <a14:foregroundMark x1="84420" y1="36752" x2="84420" y2="36752"/>
                        <a14:foregroundMark x1="95833" y1="45299" x2="95833" y2="45299"/>
                        <a14:foregroundMark x1="94686" y1="17949" x2="94686" y2="17949"/>
                        <a14:foregroundMark x1="69807" y1="32479" x2="69807" y2="32479"/>
                        <a14:foregroundMark x1="9179" y1="59829" x2="9179" y2="59829"/>
                        <a14:foregroundMark x1="8756" y1="38462" x2="9179" y2="38462"/>
                        <a14:foregroundMark x1="11353" y1="42735" x2="11353" y2="42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477838"/>
            <a:ext cx="100917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300" y="179388"/>
            <a:ext cx="1466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re 7"/>
          <p:cNvSpPr>
            <a:spLocks noGrp="1"/>
          </p:cNvSpPr>
          <p:nvPr>
            <p:ph type="title" hasCustomPrompt="1"/>
          </p:nvPr>
        </p:nvSpPr>
        <p:spPr>
          <a:xfrm>
            <a:off x="503239" y="179437"/>
            <a:ext cx="7894778" cy="620691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Merci pour votre attention !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4032201" y="1331912"/>
            <a:ext cx="5545188" cy="2016125"/>
          </a:xfrm>
          <a:prstGeom prst="rect">
            <a:avLst/>
          </a:prstGeom>
        </p:spPr>
        <p:txBody>
          <a:bodyPr/>
          <a:lstStyle>
            <a:lvl1pPr marL="107950" indent="0" algn="ctr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53975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008062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5113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19431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pour ajouter une conclusion</a:t>
            </a:r>
          </a:p>
        </p:txBody>
      </p:sp>
    </p:spTree>
    <p:extLst>
      <p:ext uri="{BB962C8B-B14F-4D97-AF65-F5344CB8AC3E}">
        <p14:creationId xmlns:p14="http://schemas.microsoft.com/office/powerpoint/2010/main" val="370235649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C3D792F-EA71-3B41-BB6F-642B40FEE613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7" r:id="rId2"/>
    <p:sldLayoutId id="2147483850" r:id="rId3"/>
    <p:sldLayoutId id="2147483851" r:id="rId4"/>
  </p:sldLayoutIdLst>
  <p:transition spd="med">
    <p:fade/>
  </p:transition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MS Gothic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MS Gothic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MS Gothic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MS Gothic" charset="0"/>
        </a:defRPr>
      </a:lvl5pPr>
      <a:lvl6pPr marL="15367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19939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24511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2908300" indent="-2159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431800" indent="-32385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0"/>
        <a:buChar char="•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863600" indent="-3238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45000"/>
        <a:buFont typeface="Wingdings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87338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75000"/>
        <a:buFont typeface="Symbo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Wingdings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/>
              <a:t>Camp SCOUT</a:t>
            </a:r>
            <a:br>
              <a:rPr lang="fr-FR" sz="4000" dirty="0"/>
            </a:br>
            <a:r>
              <a:rPr lang="fr-FR" dirty="0"/>
              <a:t>avec les ECLAIREURS </a:t>
            </a:r>
            <a:br>
              <a:rPr lang="fr-FR" dirty="0"/>
            </a:br>
            <a:r>
              <a:rPr lang="fr-FR" dirty="0"/>
              <a:t>EVANGÉLIQUES DE FRANCE</a:t>
            </a:r>
          </a:p>
        </p:txBody>
      </p:sp>
    </p:spTree>
    <p:extLst>
      <p:ext uri="{BB962C8B-B14F-4D97-AF65-F5344CB8AC3E}">
        <p14:creationId xmlns:p14="http://schemas.microsoft.com/office/powerpoint/2010/main" val="2986183784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EEF-TIGAE_A01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4863"/>
            <a:ext cx="10080625" cy="6716216"/>
          </a:xfrm>
          <a:prstGeom prst="rect">
            <a:avLst/>
          </a:prstGeom>
        </p:spPr>
      </p:pic>
      <p:pic>
        <p:nvPicPr>
          <p:cNvPr id="6" name="Image 5" descr="bandeau-EEF-v2013-version-pays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5868069"/>
            <a:ext cx="10080625" cy="16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88394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533087"/>
            <a:ext cx="6120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VEILLEES 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crépusculaires… </a:t>
            </a:r>
          </a:p>
        </p:txBody>
      </p:sp>
      <p:pic>
        <p:nvPicPr>
          <p:cNvPr id="10" name="Image 9" descr="2G1B37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0359"/>
            <a:ext cx="5993793" cy="39958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4"/>
          <a:stretch/>
        </p:blipFill>
        <p:spPr>
          <a:xfrm>
            <a:off x="5832400" y="-109133"/>
            <a:ext cx="4463363" cy="7345354"/>
          </a:xfrm>
          <a:prstGeom prst="rect">
            <a:avLst/>
          </a:prstGeom>
        </p:spPr>
      </p:pic>
      <p:pic>
        <p:nvPicPr>
          <p:cNvPr id="15" name="Image 14" descr="bandeau-EEF-v2013-version-paysa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5868069"/>
            <a:ext cx="10080625" cy="16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6637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98" y="0"/>
            <a:ext cx="8357678" cy="4743455"/>
          </a:xfrm>
          <a:prstGeom prst="rect">
            <a:avLst/>
          </a:prstGeom>
        </p:spPr>
      </p:pic>
      <p:pic>
        <p:nvPicPr>
          <p:cNvPr id="7" name="Image 6" descr="DSC0612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97567"/>
            <a:ext cx="8352680" cy="38621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277508"/>
            <a:ext cx="612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…pièce de THEATRE…</a:t>
            </a:r>
          </a:p>
        </p:txBody>
      </p:sp>
    </p:spTree>
    <p:extLst>
      <p:ext uri="{BB962C8B-B14F-4D97-AF65-F5344CB8AC3E}">
        <p14:creationId xmlns:p14="http://schemas.microsoft.com/office/powerpoint/2010/main" val="1258574171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fin du camp-2008 Langres-0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4" y="661826"/>
            <a:ext cx="10089329" cy="6655727"/>
          </a:xfrm>
          <a:prstGeom prst="rect">
            <a:avLst/>
          </a:prstGeom>
        </p:spPr>
      </p:pic>
      <p:pic>
        <p:nvPicPr>
          <p:cNvPr id="6" name="Image 5" descr="bandeau-EEF-v2013-version-pays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5868069"/>
            <a:ext cx="10080625" cy="16983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4016" y="1043533"/>
            <a:ext cx="396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…FEUX de camp…</a:t>
            </a:r>
          </a:p>
        </p:txBody>
      </p:sp>
    </p:spTree>
    <p:extLst>
      <p:ext uri="{BB962C8B-B14F-4D97-AF65-F5344CB8AC3E}">
        <p14:creationId xmlns:p14="http://schemas.microsoft.com/office/powerpoint/2010/main" val="695267396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8" y="-34151"/>
            <a:ext cx="4160593" cy="33842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47789"/>
            <a:ext cx="6418462" cy="4276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4417" y="3347789"/>
            <a:ext cx="5936208" cy="4276300"/>
          </a:xfrm>
          <a:prstGeom prst="rect">
            <a:avLst/>
          </a:prstGeom>
        </p:spPr>
      </p:pic>
      <p:pic>
        <p:nvPicPr>
          <p:cNvPr id="8" name="Image 7" descr="ete09 evasion-203.JPG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345" y="-17027"/>
            <a:ext cx="5933698" cy="39911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76215" y="3491805"/>
            <a:ext cx="5904409" cy="646331"/>
          </a:xfrm>
          <a:prstGeom prst="rect">
            <a:avLst/>
          </a:prstGeom>
          <a:solidFill>
            <a:srgbClr val="6CC9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de JEUX, plus de DÉFIS…</a:t>
            </a:r>
          </a:p>
        </p:txBody>
      </p:sp>
    </p:spTree>
    <p:extLst>
      <p:ext uri="{BB962C8B-B14F-4D97-AF65-F5344CB8AC3E}">
        <p14:creationId xmlns:p14="http://schemas.microsoft.com/office/powerpoint/2010/main" val="2970797442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EEF-TIGAE_A04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013"/>
            <a:ext cx="10080625" cy="6716216"/>
          </a:xfrm>
          <a:prstGeom prst="rect">
            <a:avLst/>
          </a:prstGeom>
        </p:spPr>
      </p:pic>
      <p:pic>
        <p:nvPicPr>
          <p:cNvPr id="5" name="Image 4" descr="bandeau-EEF-v2013-version-pays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5868069"/>
            <a:ext cx="10080625" cy="16983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12320" y="971525"/>
            <a:ext cx="4968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RENDRE SERVICE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autour de soi…</a:t>
            </a:r>
          </a:p>
        </p:txBody>
      </p:sp>
    </p:spTree>
    <p:extLst>
      <p:ext uri="{BB962C8B-B14F-4D97-AF65-F5344CB8AC3E}">
        <p14:creationId xmlns:p14="http://schemas.microsoft.com/office/powerpoint/2010/main" val="3878436614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SC009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598" y="-8451"/>
            <a:ext cx="5053705" cy="7559675"/>
          </a:xfrm>
          <a:prstGeom prst="rect">
            <a:avLst/>
          </a:prstGeom>
        </p:spPr>
      </p:pic>
      <p:pic>
        <p:nvPicPr>
          <p:cNvPr id="5" name="Image 4" descr="DSC00887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068861" cy="4877016"/>
          </a:xfrm>
          <a:prstGeom prst="rect">
            <a:avLst/>
          </a:prstGeom>
        </p:spPr>
      </p:pic>
      <p:pic>
        <p:nvPicPr>
          <p:cNvPr id="6" name="Image 5" descr="bandeau-EEF-v2013-version-paysa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5868069"/>
            <a:ext cx="10080625" cy="16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15725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33" y="463613"/>
            <a:ext cx="10086657" cy="6724438"/>
          </a:xfrm>
          <a:prstGeom prst="rect">
            <a:avLst/>
          </a:prstGeom>
        </p:spPr>
      </p:pic>
      <p:pic>
        <p:nvPicPr>
          <p:cNvPr id="5" name="Image 4" descr="bandeau-EEF-v2013-version-pays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5868069"/>
            <a:ext cx="10080625" cy="16983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171" y="755501"/>
            <a:ext cx="3363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L’AVENTURE 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grandeur NATURE</a:t>
            </a:r>
          </a:p>
        </p:txBody>
      </p:sp>
    </p:spTree>
    <p:extLst>
      <p:ext uri="{BB962C8B-B14F-4D97-AF65-F5344CB8AC3E}">
        <p14:creationId xmlns:p14="http://schemas.microsoft.com/office/powerpoint/2010/main" val="2958568496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445"/>
            <a:ext cx="6336704" cy="1196755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solidFill>
                  <a:srgbClr val="6CC909"/>
                </a:solidFill>
              </a:rPr>
              <a:t>Camp scout </a:t>
            </a:r>
            <a:br>
              <a:rPr lang="fr-FR" sz="3600" dirty="0">
                <a:solidFill>
                  <a:srgbClr val="6CC909"/>
                </a:solidFill>
              </a:rPr>
            </a:br>
            <a:r>
              <a:rPr lang="fr-FR" sz="2800" dirty="0">
                <a:solidFill>
                  <a:srgbClr val="6CC909"/>
                </a:solidFill>
              </a:rPr>
              <a:t>avec les Eclaireurs Evangéliques de France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87784" y="1835398"/>
            <a:ext cx="6336704" cy="5400823"/>
          </a:xfrm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Dates</a:t>
            </a:r>
          </a:p>
          <a:p>
            <a:r>
              <a:rPr lang="fr-FR" sz="2800" dirty="0">
                <a:solidFill>
                  <a:schemeClr val="bg1"/>
                </a:solidFill>
              </a:rPr>
              <a:t>Localisation  …</a:t>
            </a:r>
            <a:endParaRPr lang="fr-FR" sz="2000" i="1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Prix : … €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Age : de … à … ans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Renseignements : </a:t>
            </a:r>
          </a:p>
          <a:p>
            <a:r>
              <a:rPr lang="fr-FR" sz="2000" dirty="0">
                <a:solidFill>
                  <a:schemeClr val="bg1"/>
                </a:solidFill>
              </a:rPr>
              <a:t>…..</a:t>
            </a:r>
          </a:p>
          <a:p>
            <a:endParaRPr lang="fr-FR" dirty="0"/>
          </a:p>
        </p:txBody>
      </p:sp>
      <p:pic>
        <p:nvPicPr>
          <p:cNvPr id="4" name="Image 3" descr="LOGO EEF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704" y="6228109"/>
            <a:ext cx="2724112" cy="936104"/>
          </a:xfrm>
          <a:prstGeom prst="rect">
            <a:avLst/>
          </a:prstGeom>
        </p:spPr>
      </p:pic>
      <p:pic>
        <p:nvPicPr>
          <p:cNvPr id="5" name="Image 4" descr="EEF-TIGAE_A06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04" y="1835620"/>
            <a:ext cx="2854414" cy="42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63530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72059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2G1B1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824"/>
            <a:ext cx="10080625" cy="6720417"/>
          </a:xfrm>
          <a:prstGeom prst="rect">
            <a:avLst/>
          </a:prstGeom>
        </p:spPr>
      </p:pic>
      <p:pic>
        <p:nvPicPr>
          <p:cNvPr id="6" name="Image 5" descr="bandeau-EEF-v2013-version-pays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5868069"/>
            <a:ext cx="10080625" cy="16983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52280" y="971525"/>
            <a:ext cx="4968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pleine NATURE…</a:t>
            </a:r>
          </a:p>
        </p:txBody>
      </p:sp>
    </p:spTree>
    <p:extLst>
      <p:ext uri="{BB962C8B-B14F-4D97-AF65-F5344CB8AC3E}">
        <p14:creationId xmlns:p14="http://schemas.microsoft.com/office/powerpoint/2010/main" val="2267417603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871877" y="1439581"/>
            <a:ext cx="7559681" cy="4680520"/>
          </a:xfrm>
          <a:prstGeom prst="rect">
            <a:avLst/>
          </a:prstGeom>
        </p:spPr>
      </p:pic>
      <p:pic>
        <p:nvPicPr>
          <p:cNvPr id="7" name="Image 6" descr="EEF-TIGAE_A056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083707" y="2368"/>
            <a:ext cx="6007866" cy="40297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45" y="3528089"/>
            <a:ext cx="6030720" cy="40315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432296" y="1697"/>
            <a:ext cx="4536504" cy="648000"/>
          </a:xfrm>
          <a:prstGeom prst="rect">
            <a:avLst/>
          </a:prstGeom>
          <a:solidFill>
            <a:srgbClr val="6CC909"/>
          </a:solidFill>
        </p:spPr>
        <p:txBody>
          <a:bodyPr wrap="square" rtlCol="0" anchor="ctr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CONSTRUIRE 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confort ….</a:t>
            </a:r>
          </a:p>
        </p:txBody>
      </p:sp>
    </p:spTree>
    <p:extLst>
      <p:ext uri="{BB962C8B-B14F-4D97-AF65-F5344CB8AC3E}">
        <p14:creationId xmlns:p14="http://schemas.microsoft.com/office/powerpoint/2010/main" val="46355833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208" y="2411685"/>
            <a:ext cx="5966810" cy="4831482"/>
          </a:xfrm>
          <a:prstGeom prst="rect">
            <a:avLst/>
          </a:prstGeom>
        </p:spPr>
      </p:pic>
      <p:pic>
        <p:nvPicPr>
          <p:cNvPr id="5" name="Image 4" descr="bandeau-EEF-v2013-version-pays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5868069"/>
            <a:ext cx="10080625" cy="1698304"/>
          </a:xfrm>
          <a:prstGeom prst="rect">
            <a:avLst/>
          </a:prstGeom>
        </p:spPr>
      </p:pic>
      <p:pic>
        <p:nvPicPr>
          <p:cNvPr id="6" name="Image 5" descr="EEF-TIGAE_A045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104208" cy="58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2995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35421"/>
            <a:ext cx="964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Allumer un FEU , CUISINER…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232" y="766449"/>
            <a:ext cx="5769741" cy="68047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766449"/>
            <a:ext cx="4551620" cy="68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9313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EEF-TIGAE_A05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072"/>
            <a:ext cx="5112320" cy="7673277"/>
          </a:xfrm>
          <a:prstGeom prst="rect">
            <a:avLst/>
          </a:prstGeom>
        </p:spPr>
      </p:pic>
      <p:pic>
        <p:nvPicPr>
          <p:cNvPr id="9" name="Image 8" descr="EEF-TIGAE_A055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208" y="0"/>
            <a:ext cx="503663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36048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EEF-TIGAE_A026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9517"/>
            <a:ext cx="6503276" cy="6408712"/>
          </a:xfrm>
          <a:prstGeom prst="rect">
            <a:avLst/>
          </a:prstGeom>
        </p:spPr>
      </p:pic>
      <p:pic>
        <p:nvPicPr>
          <p:cNvPr id="5" name="Image 4" descr="EEF-TIGAE_A033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276" y="2915741"/>
            <a:ext cx="3588295" cy="4643934"/>
          </a:xfrm>
          <a:prstGeom prst="rect">
            <a:avLst/>
          </a:prstGeom>
        </p:spPr>
      </p:pic>
      <p:pic>
        <p:nvPicPr>
          <p:cNvPr id="6" name="Image 5" descr="Evasion Langres 2008-7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276" y="-36587"/>
            <a:ext cx="3588298" cy="30701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07429"/>
            <a:ext cx="612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se dépasser VRAIMENT …</a:t>
            </a:r>
          </a:p>
        </p:txBody>
      </p:sp>
    </p:spTree>
    <p:extLst>
      <p:ext uri="{BB962C8B-B14F-4D97-AF65-F5344CB8AC3E}">
        <p14:creationId xmlns:p14="http://schemas.microsoft.com/office/powerpoint/2010/main" val="833011220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09" y="0"/>
            <a:ext cx="5095227" cy="33946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931" y="3394695"/>
            <a:ext cx="5553306" cy="41649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57009" cy="75596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-305"/>
            <a:ext cx="5076312" cy="1010994"/>
          </a:xfrm>
          <a:prstGeom prst="rect">
            <a:avLst/>
          </a:prstGeom>
          <a:solidFill>
            <a:srgbClr val="6CC90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RANDOS, raid, EXPLORATION, de la région…</a:t>
            </a:r>
          </a:p>
        </p:txBody>
      </p:sp>
    </p:spTree>
    <p:extLst>
      <p:ext uri="{BB962C8B-B14F-4D97-AF65-F5344CB8AC3E}">
        <p14:creationId xmlns:p14="http://schemas.microsoft.com/office/powerpoint/2010/main" val="907740317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199" y="0"/>
            <a:ext cx="5053705" cy="7559675"/>
          </a:xfrm>
          <a:prstGeom prst="rect">
            <a:avLst/>
          </a:prstGeom>
        </p:spPr>
      </p:pic>
      <p:pic>
        <p:nvPicPr>
          <p:cNvPr id="6" name="Image 5" descr="EEF-TIGAE_A067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853737"/>
            <a:ext cx="6056028" cy="36128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90" y="0"/>
            <a:ext cx="6071866" cy="3881144"/>
          </a:xfrm>
          <a:prstGeom prst="rect">
            <a:avLst/>
          </a:prstGeom>
        </p:spPr>
      </p:pic>
      <p:pic>
        <p:nvPicPr>
          <p:cNvPr id="8" name="Image 7" descr="bandeau-EEF-v2013-version-paysa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" y="5868069"/>
            <a:ext cx="10080625" cy="16983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48424" y="-4529"/>
            <a:ext cx="4320480" cy="754608"/>
          </a:xfrm>
          <a:prstGeom prst="rect">
            <a:avLst/>
          </a:prstGeom>
          <a:solidFill>
            <a:srgbClr val="6CC90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Louanges, moments SPI’…</a:t>
            </a:r>
          </a:p>
        </p:txBody>
      </p:sp>
    </p:spTree>
    <p:extLst>
      <p:ext uri="{BB962C8B-B14F-4D97-AF65-F5344CB8AC3E}">
        <p14:creationId xmlns:p14="http://schemas.microsoft.com/office/powerpoint/2010/main" val="3143976163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3" id="{D7FF7544-A8B0-4E36-AEE2-6DBD6B326967}" vid="{DB7EBEBB-B697-4286-BBED-EECEED974525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_x00e9_gorie xmlns="c108772a-5fdb-4753-9ef7-ad90501038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E632EFA36BD41BBC3054A224CFA9E" ma:contentTypeVersion="16" ma:contentTypeDescription="Crée un document." ma:contentTypeScope="" ma:versionID="17f5f94fb52436fa6dbd47e82789669c">
  <xsd:schema xmlns:xsd="http://www.w3.org/2001/XMLSchema" xmlns:xs="http://www.w3.org/2001/XMLSchema" xmlns:p="http://schemas.microsoft.com/office/2006/metadata/properties" xmlns:ns2="cfa4d10e-f1b2-424e-a761-5fcd92421217" xmlns:ns3="c108772a-5fdb-4753-9ef7-ad9050103880" targetNamespace="http://schemas.microsoft.com/office/2006/metadata/properties" ma:root="true" ma:fieldsID="02409a7880c2beaaa4196ae4bc35ccb7" ns2:_="" ns3:_="">
    <xsd:import namespace="cfa4d10e-f1b2-424e-a761-5fcd92421217"/>
    <xsd:import namespace="c108772a-5fdb-4753-9ef7-ad90501038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Time" minOccurs="0"/>
                <xsd:element ref="ns2:LastSharedByUser" minOccurs="0"/>
                <xsd:element ref="ns3:Cat_x00e9_gori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4d10e-f1b2-424e-a761-5fcd924212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Partage du hachage d’indicateur" ma:internalName="SharingHintHash" ma:readOnly="true">
      <xsd:simpleType>
        <xsd:restriction base="dms:Text"/>
      </xsd:simpleType>
    </xsd:element>
    <xsd:element name="SharedWithDetails" ma:index="10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Dernier partage par heure" ma:description="" ma:internalName="LastSharedByTime" ma:readOnly="true">
      <xsd:simpleType>
        <xsd:restriction base="dms:DateTime"/>
      </xsd:simpleType>
    </xsd:element>
    <xsd:element name="LastSharedByUser" ma:index="12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8772a-5fdb-4753-9ef7-ad9050103880" elementFormDefault="qualified">
    <xsd:import namespace="http://schemas.microsoft.com/office/2006/documentManagement/types"/>
    <xsd:import namespace="http://schemas.microsoft.com/office/infopath/2007/PartnerControls"/>
    <xsd:element name="Cat_x00e9_gorie" ma:index="13" nillable="true" ma:displayName="Catégorie" ma:description="Catégorie du document. Dans le doute, laissez vide." ma:format="Dropdown" ma:indexed="true" ma:internalName="Cat_x00e9_gorie">
      <xsd:simpleType>
        <xsd:restriction base="dms:Choice">
          <xsd:enumeration value="Tuto extranet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0C89F5-51EC-4B8D-8232-45213516DE45}">
  <ds:schemaRefs>
    <ds:schemaRef ds:uri="http://schemas.microsoft.com/office/2006/metadata/properties"/>
    <ds:schemaRef ds:uri="http://schemas.microsoft.com/office/infopath/2007/PartnerControls"/>
    <ds:schemaRef ds:uri="c108772a-5fdb-4753-9ef7-ad9050103880"/>
  </ds:schemaRefs>
</ds:datastoreItem>
</file>

<file path=customXml/itemProps2.xml><?xml version="1.0" encoding="utf-8"?>
<ds:datastoreItem xmlns:ds="http://schemas.openxmlformats.org/officeDocument/2006/customXml" ds:itemID="{B370717F-1752-4C92-A4D4-EE471D1FA3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E7B2BC-0AED-4215-A420-FBEBAD119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4d10e-f1b2-424e-a761-5fcd92421217"/>
    <ds:schemaRef ds:uri="c108772a-5fdb-4753-9ef7-ad9050103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de présentation EEF -V2.1</Template>
  <TotalTime>185</TotalTime>
  <Words>78</Words>
  <Application>Microsoft Macintosh PowerPoint</Application>
  <PresentationFormat>Personnalisé</PresentationFormat>
  <Paragraphs>23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 Unicode MS</vt:lpstr>
      <vt:lpstr>MS Gothic</vt:lpstr>
      <vt:lpstr>ＭＳ Ｐゴシック</vt:lpstr>
      <vt:lpstr>ＭＳ Ｐゴシック</vt:lpstr>
      <vt:lpstr>Arial</vt:lpstr>
      <vt:lpstr>Calibri</vt:lpstr>
      <vt:lpstr>Courier New</vt:lpstr>
      <vt:lpstr>Symbol</vt:lpstr>
      <vt:lpstr>Times New Roman</vt:lpstr>
      <vt:lpstr>Wingdings</vt:lpstr>
      <vt:lpstr>Thème Office</vt:lpstr>
      <vt:lpstr>Camp SCOUT avec les ECLAIREURS  EVANGÉLIQUES DE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Camp scout  avec les Eclaireurs Evangéliques de France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Noémie Mirabella</dc:creator>
  <cp:lastModifiedBy>Utilisateur de Microsoft Office</cp:lastModifiedBy>
  <cp:revision>27</cp:revision>
  <dcterms:created xsi:type="dcterms:W3CDTF">2014-01-11T19:04:45Z</dcterms:created>
  <dcterms:modified xsi:type="dcterms:W3CDTF">2019-09-21T22:21:06Z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0x0101006E5E632EFA36BD41BBC3054A224CFA9E</vt:lpwstr>
  </property>
</Properties>
</file>