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ITHRgAts//YXHjoXA3AHH0VkG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06" y="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690019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6061869" y="1993107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jp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image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632520" y="1720840"/>
            <a:ext cx="8644726" cy="341632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Dossier de présentation de l’épreuve Bike &amp; Run d’Epinal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Stade de La Colombière / Parc du château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Organisé par le Triathlon Epinal Club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 janvier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image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632520" y="2459504"/>
            <a:ext cx="8644726" cy="1569620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Aire d'accueil / Zone départ / Dossards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Parcours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6"/>
          <p:cNvGrpSpPr/>
          <p:nvPr/>
        </p:nvGrpSpPr>
        <p:grpSpPr>
          <a:xfrm>
            <a:off x="1392021" y="1288664"/>
            <a:ext cx="6095873" cy="3724512"/>
            <a:chOff x="1341592" y="903702"/>
            <a:chExt cx="5390649" cy="3293628"/>
          </a:xfrm>
        </p:grpSpPr>
        <p:grpSp>
          <p:nvGrpSpPr>
            <p:cNvPr id="100" name="Google Shape;100;p26"/>
            <p:cNvGrpSpPr/>
            <p:nvPr/>
          </p:nvGrpSpPr>
          <p:grpSpPr>
            <a:xfrm>
              <a:off x="1341592" y="903702"/>
              <a:ext cx="5390649" cy="3293628"/>
              <a:chOff x="1341592" y="903702"/>
              <a:chExt cx="5390649" cy="3293628"/>
            </a:xfrm>
          </p:grpSpPr>
          <p:sp>
            <p:nvSpPr>
              <p:cNvPr id="101" name="Google Shape;101;p26"/>
              <p:cNvSpPr/>
              <p:nvPr/>
            </p:nvSpPr>
            <p:spPr>
              <a:xfrm>
                <a:off x="3665146" y="960810"/>
                <a:ext cx="3067095" cy="3193238"/>
              </a:xfrm>
              <a:prstGeom prst="flowChartDelay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6"/>
              <p:cNvSpPr/>
              <p:nvPr/>
            </p:nvSpPr>
            <p:spPr>
              <a:xfrm rot="10800000">
                <a:off x="1341592" y="960810"/>
                <a:ext cx="3067095" cy="3193238"/>
              </a:xfrm>
              <a:prstGeom prst="flowChartDelay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6"/>
              <p:cNvSpPr/>
              <p:nvPr/>
            </p:nvSpPr>
            <p:spPr>
              <a:xfrm>
                <a:off x="3517002" y="903702"/>
                <a:ext cx="1022364" cy="52808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" name="Google Shape;104;p26"/>
              <p:cNvGrpSpPr/>
              <p:nvPr/>
            </p:nvGrpSpPr>
            <p:grpSpPr>
              <a:xfrm>
                <a:off x="3479263" y="3586374"/>
                <a:ext cx="1022364" cy="610956"/>
                <a:chOff x="3707904" y="1275762"/>
                <a:chExt cx="792088" cy="298849"/>
              </a:xfrm>
            </p:grpSpPr>
            <p:sp>
              <p:nvSpPr>
                <p:cNvPr id="105" name="Google Shape;105;p26"/>
                <p:cNvSpPr/>
                <p:nvPr/>
              </p:nvSpPr>
              <p:spPr>
                <a:xfrm>
                  <a:off x="3707904" y="1275762"/>
                  <a:ext cx="792088" cy="21919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6"/>
                <p:cNvSpPr/>
                <p:nvPr/>
              </p:nvSpPr>
              <p:spPr>
                <a:xfrm>
                  <a:off x="3707904" y="1325831"/>
                  <a:ext cx="792088" cy="24878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7" name="Google Shape;107;p26"/>
              <p:cNvSpPr/>
              <p:nvPr/>
            </p:nvSpPr>
            <p:spPr>
              <a:xfrm>
                <a:off x="4036916" y="1341419"/>
                <a:ext cx="2323555" cy="2432020"/>
              </a:xfrm>
              <a:prstGeom prst="flowChartDelay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6"/>
              <p:cNvSpPr/>
              <p:nvPr/>
            </p:nvSpPr>
            <p:spPr>
              <a:xfrm rot="10800000">
                <a:off x="1713362" y="1341419"/>
                <a:ext cx="2323555" cy="2432020"/>
              </a:xfrm>
              <a:prstGeom prst="flowChartDelay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9" name="Google Shape;109;p26"/>
            <p:cNvCxnSpPr>
              <a:stCxn id="102" idx="2"/>
              <a:endCxn id="101" idx="0"/>
            </p:cNvCxnSpPr>
            <p:nvPr/>
          </p:nvCxnSpPr>
          <p:spPr>
            <a:xfrm>
              <a:off x="2875140" y="960810"/>
              <a:ext cx="2323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0" name="Google Shape;110;p26"/>
            <p:cNvCxnSpPr>
              <a:stCxn id="102" idx="0"/>
              <a:endCxn id="101" idx="2"/>
            </p:cNvCxnSpPr>
            <p:nvPr/>
          </p:nvCxnSpPr>
          <p:spPr>
            <a:xfrm>
              <a:off x="2875140" y="4154048"/>
              <a:ext cx="2323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11" name="Google Shape;111;p26"/>
          <p:cNvSpPr/>
          <p:nvPr/>
        </p:nvSpPr>
        <p:spPr>
          <a:xfrm>
            <a:off x="3082257" y="4274419"/>
            <a:ext cx="6190703" cy="2353653"/>
          </a:xfrm>
          <a:prstGeom prst="rect">
            <a:avLst/>
          </a:prstGeom>
          <a:solidFill>
            <a:srgbClr val="FFFF00">
              <a:alpha val="2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6253104" y="1196502"/>
            <a:ext cx="3020376" cy="3077308"/>
          </a:xfrm>
          <a:prstGeom prst="rect">
            <a:avLst/>
          </a:prstGeom>
          <a:solidFill>
            <a:srgbClr val="FFFF00">
              <a:alpha val="2235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1206103" y="1185062"/>
            <a:ext cx="6569789" cy="384869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2916405" y="1913460"/>
            <a:ext cx="3363239" cy="2327080"/>
          </a:xfrm>
          <a:prstGeom prst="flowChartAlternateProcess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26"/>
          <p:cNvGrpSpPr/>
          <p:nvPr/>
        </p:nvGrpSpPr>
        <p:grpSpPr>
          <a:xfrm>
            <a:off x="2763435" y="5045873"/>
            <a:ext cx="3333294" cy="773811"/>
            <a:chOff x="3851920" y="4509120"/>
            <a:chExt cx="2376264" cy="648072"/>
          </a:xfrm>
        </p:grpSpPr>
        <p:sp>
          <p:nvSpPr>
            <p:cNvPr id="116" name="Google Shape;116;p26"/>
            <p:cNvSpPr/>
            <p:nvPr/>
          </p:nvSpPr>
          <p:spPr>
            <a:xfrm>
              <a:off x="3851920" y="4509120"/>
              <a:ext cx="2376264" cy="648072"/>
            </a:xfrm>
            <a:prstGeom prst="frame">
              <a:avLst>
                <a:gd name="adj1" fmla="val 50000"/>
              </a:avLst>
            </a:prstGeom>
            <a:solidFill>
              <a:srgbClr val="C4BD9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Tribune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" name="Google Shape;117;p26"/>
            <p:cNvCxnSpPr/>
            <p:nvPr/>
          </p:nvCxnSpPr>
          <p:spPr>
            <a:xfrm>
              <a:off x="3851920" y="450912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26"/>
            <p:cNvCxnSpPr/>
            <p:nvPr/>
          </p:nvCxnSpPr>
          <p:spPr>
            <a:xfrm>
              <a:off x="5940152" y="486916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26"/>
            <p:cNvCxnSpPr/>
            <p:nvPr/>
          </p:nvCxnSpPr>
          <p:spPr>
            <a:xfrm flipH="1">
              <a:off x="5940152" y="450912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26"/>
            <p:cNvCxnSpPr/>
            <p:nvPr/>
          </p:nvCxnSpPr>
          <p:spPr>
            <a:xfrm flipH="1">
              <a:off x="3851920" y="486916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21" name="Google Shape;121;p26"/>
          <p:cNvCxnSpPr/>
          <p:nvPr/>
        </p:nvCxnSpPr>
        <p:spPr>
          <a:xfrm rot="10800000" flipH="1">
            <a:off x="1871205" y="4966090"/>
            <a:ext cx="65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6"/>
          <p:cNvCxnSpPr/>
          <p:nvPr/>
        </p:nvCxnSpPr>
        <p:spPr>
          <a:xfrm>
            <a:off x="9273480" y="1252925"/>
            <a:ext cx="1" cy="468464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6"/>
          <p:cNvCxnSpPr/>
          <p:nvPr/>
        </p:nvCxnSpPr>
        <p:spPr>
          <a:xfrm rot="10800000" flipH="1">
            <a:off x="566007" y="6628072"/>
            <a:ext cx="8662572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6"/>
          <p:cNvSpPr/>
          <p:nvPr/>
        </p:nvSpPr>
        <p:spPr>
          <a:xfrm>
            <a:off x="6601736" y="5999016"/>
            <a:ext cx="1196192" cy="491637"/>
          </a:xfrm>
          <a:prstGeom prst="rect">
            <a:avLst/>
          </a:prstGeom>
          <a:solidFill>
            <a:srgbClr val="FFC0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7578201" y="3862253"/>
            <a:ext cx="1650378" cy="5232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rapid'abri (3x3m)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Ravitaillement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6"/>
          <p:cNvCxnSpPr>
            <a:stCxn id="127" idx="3"/>
            <a:endCxn id="128" idx="0"/>
          </p:cNvCxnSpPr>
          <p:nvPr/>
        </p:nvCxnSpPr>
        <p:spPr>
          <a:xfrm>
            <a:off x="4326346" y="2582642"/>
            <a:ext cx="705300" cy="1302600"/>
          </a:xfrm>
          <a:prstGeom prst="bentConnector2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9" name="Google Shape;129;p26"/>
          <p:cNvSpPr txBox="1"/>
          <p:nvPr/>
        </p:nvSpPr>
        <p:spPr>
          <a:xfrm>
            <a:off x="1186141" y="827420"/>
            <a:ext cx="4249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Stade principal de la Colombière EPINAL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26"/>
          <p:cNvGrpSpPr/>
          <p:nvPr/>
        </p:nvGrpSpPr>
        <p:grpSpPr>
          <a:xfrm>
            <a:off x="8601849" y="5886439"/>
            <a:ext cx="563487" cy="648072"/>
            <a:chOff x="2200275" y="1052513"/>
            <a:chExt cx="1867670" cy="2148027"/>
          </a:xfrm>
        </p:grpSpPr>
        <p:pic>
          <p:nvPicPr>
            <p:cNvPr id="131" name="Google Shape;131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00275" y="1052513"/>
              <a:ext cx="1867669" cy="1871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6"/>
            <p:cNvPicPr preferRelativeResize="0"/>
            <p:nvPr/>
          </p:nvPicPr>
          <p:blipFill rotWithShape="1">
            <a:blip r:embed="rId5">
              <a:alphaModFix/>
            </a:blip>
            <a:srcRect b="79894"/>
            <a:stretch/>
          </p:blipFill>
          <p:spPr>
            <a:xfrm>
              <a:off x="2200499" y="2918594"/>
              <a:ext cx="1867446" cy="28194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26" descr="image0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/>
        </p:nvSpPr>
        <p:spPr>
          <a:xfrm>
            <a:off x="2807912" y="152938"/>
            <a:ext cx="4290618" cy="590054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 d'accueil / Zone départ / Dossards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&amp; Run Epinal – 21 janvier 2024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295113" y="5772113"/>
            <a:ext cx="2120848" cy="73866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Retrait Dossard au vestiaire du stade ou sous Chapiteau (12x5m)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26"/>
          <p:cNvCxnSpPr/>
          <p:nvPr/>
        </p:nvCxnSpPr>
        <p:spPr>
          <a:xfrm>
            <a:off x="8492861" y="1907328"/>
            <a:ext cx="1" cy="160230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6"/>
          <p:cNvSpPr txBox="1"/>
          <p:nvPr/>
        </p:nvSpPr>
        <p:spPr>
          <a:xfrm>
            <a:off x="2717809" y="2321032"/>
            <a:ext cx="1608537" cy="5232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rapid'abri (3x3m)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 + Sono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6"/>
          <p:cNvCxnSpPr>
            <a:stCxn id="135" idx="3"/>
            <a:endCxn id="116" idx="2"/>
          </p:cNvCxnSpPr>
          <p:nvPr/>
        </p:nvCxnSpPr>
        <p:spPr>
          <a:xfrm rot="10800000" flipH="1">
            <a:off x="2415961" y="5819545"/>
            <a:ext cx="2014200" cy="3219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38" name="Google Shape;138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20818" y="2816486"/>
            <a:ext cx="818851" cy="5744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6"/>
          <p:cNvCxnSpPr>
            <a:stCxn id="135" idx="3"/>
            <a:endCxn id="124" idx="1"/>
          </p:cNvCxnSpPr>
          <p:nvPr/>
        </p:nvCxnSpPr>
        <p:spPr>
          <a:xfrm>
            <a:off x="2415961" y="6141445"/>
            <a:ext cx="4185900" cy="1035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140" name="Google Shape;140;p26"/>
          <p:cNvGrpSpPr/>
          <p:nvPr/>
        </p:nvGrpSpPr>
        <p:grpSpPr>
          <a:xfrm>
            <a:off x="7102076" y="4611314"/>
            <a:ext cx="359988" cy="362798"/>
            <a:chOff x="8195901" y="4362811"/>
            <a:chExt cx="359988" cy="362798"/>
          </a:xfrm>
        </p:grpSpPr>
        <p:sp>
          <p:nvSpPr>
            <p:cNvPr id="141" name="Google Shape;141;p26"/>
            <p:cNvSpPr/>
            <p:nvPr/>
          </p:nvSpPr>
          <p:spPr>
            <a:xfrm>
              <a:off x="8195901" y="4362811"/>
              <a:ext cx="359988" cy="362300"/>
            </a:xfrm>
            <a:prstGeom prst="rect">
              <a:avLst/>
            </a:prstGeom>
            <a:solidFill>
              <a:srgbClr val="93B3D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2" name="Google Shape;142;p26"/>
            <p:cNvCxnSpPr/>
            <p:nvPr/>
          </p:nvCxnSpPr>
          <p:spPr>
            <a:xfrm rot="10800000" flipH="1">
              <a:off x="8196298" y="4370144"/>
              <a:ext cx="359591" cy="35546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26"/>
            <p:cNvCxnSpPr/>
            <p:nvPr/>
          </p:nvCxnSpPr>
          <p:spPr>
            <a:xfrm>
              <a:off x="8195901" y="4370145"/>
              <a:ext cx="359988" cy="35496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4" name="Google Shape;144;p26"/>
          <p:cNvGrpSpPr/>
          <p:nvPr/>
        </p:nvGrpSpPr>
        <p:grpSpPr>
          <a:xfrm>
            <a:off x="6716258" y="4611314"/>
            <a:ext cx="359988" cy="362798"/>
            <a:chOff x="8195901" y="4362811"/>
            <a:chExt cx="359988" cy="362798"/>
          </a:xfrm>
        </p:grpSpPr>
        <p:sp>
          <p:nvSpPr>
            <p:cNvPr id="145" name="Google Shape;145;p26"/>
            <p:cNvSpPr/>
            <p:nvPr/>
          </p:nvSpPr>
          <p:spPr>
            <a:xfrm>
              <a:off x="8195901" y="4362811"/>
              <a:ext cx="359988" cy="362300"/>
            </a:xfrm>
            <a:prstGeom prst="rect">
              <a:avLst/>
            </a:prstGeom>
            <a:solidFill>
              <a:srgbClr val="93B3D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26"/>
            <p:cNvCxnSpPr/>
            <p:nvPr/>
          </p:nvCxnSpPr>
          <p:spPr>
            <a:xfrm rot="10800000" flipH="1">
              <a:off x="8196298" y="4370144"/>
              <a:ext cx="359591" cy="35546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26"/>
            <p:cNvCxnSpPr/>
            <p:nvPr/>
          </p:nvCxnSpPr>
          <p:spPr>
            <a:xfrm>
              <a:off x="8195901" y="4370145"/>
              <a:ext cx="359988" cy="35496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8" name="Google Shape;148;p26"/>
          <p:cNvGrpSpPr/>
          <p:nvPr/>
        </p:nvGrpSpPr>
        <p:grpSpPr>
          <a:xfrm>
            <a:off x="4851522" y="3885353"/>
            <a:ext cx="359988" cy="362798"/>
            <a:chOff x="8195901" y="4362811"/>
            <a:chExt cx="359988" cy="362798"/>
          </a:xfrm>
        </p:grpSpPr>
        <p:sp>
          <p:nvSpPr>
            <p:cNvPr id="128" name="Google Shape;128;p26"/>
            <p:cNvSpPr/>
            <p:nvPr/>
          </p:nvSpPr>
          <p:spPr>
            <a:xfrm>
              <a:off x="8195901" y="4362811"/>
              <a:ext cx="359988" cy="362300"/>
            </a:xfrm>
            <a:prstGeom prst="rect">
              <a:avLst/>
            </a:prstGeom>
            <a:solidFill>
              <a:srgbClr val="93B3D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9" name="Google Shape;149;p26"/>
            <p:cNvCxnSpPr/>
            <p:nvPr/>
          </p:nvCxnSpPr>
          <p:spPr>
            <a:xfrm rot="10800000" flipH="1">
              <a:off x="8196298" y="4370144"/>
              <a:ext cx="359591" cy="35546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26"/>
            <p:cNvCxnSpPr/>
            <p:nvPr/>
          </p:nvCxnSpPr>
          <p:spPr>
            <a:xfrm>
              <a:off x="8195901" y="4370145"/>
              <a:ext cx="359988" cy="35496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51" name="Google Shape;151;p26"/>
          <p:cNvCxnSpPr>
            <a:stCxn id="125" idx="2"/>
            <a:endCxn id="141" idx="3"/>
          </p:cNvCxnSpPr>
          <p:nvPr/>
        </p:nvCxnSpPr>
        <p:spPr>
          <a:xfrm rot="5400000">
            <a:off x="7729140" y="4118323"/>
            <a:ext cx="407100" cy="941400"/>
          </a:xfrm>
          <a:prstGeom prst="bentConnector2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152" name="Google Shape;152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452633" flipH="1">
            <a:off x="4059730" y="3763626"/>
            <a:ext cx="655354" cy="621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26"/>
          <p:cNvGrpSpPr/>
          <p:nvPr/>
        </p:nvGrpSpPr>
        <p:grpSpPr>
          <a:xfrm>
            <a:off x="3936459" y="4204805"/>
            <a:ext cx="492412" cy="797461"/>
            <a:chOff x="5276844" y="3697970"/>
            <a:chExt cx="492412" cy="797461"/>
          </a:xfrm>
        </p:grpSpPr>
        <p:sp>
          <p:nvSpPr>
            <p:cNvPr id="154" name="Google Shape;154;p26"/>
            <p:cNvSpPr/>
            <p:nvPr/>
          </p:nvSpPr>
          <p:spPr>
            <a:xfrm>
              <a:off x="5276844" y="4016364"/>
              <a:ext cx="113180" cy="479067"/>
            </a:xfrm>
            <a:prstGeom prst="rect">
              <a:avLst/>
            </a:prstGeom>
            <a:solidFill>
              <a:srgbClr val="00FF00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5656076" y="3728193"/>
              <a:ext cx="113180" cy="479067"/>
            </a:xfrm>
            <a:prstGeom prst="rect">
              <a:avLst/>
            </a:prstGeom>
            <a:solidFill>
              <a:srgbClr val="00FF00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 rot="-7991384">
              <a:off x="5438336" y="3663636"/>
              <a:ext cx="113180" cy="479067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26"/>
          <p:cNvSpPr txBox="1"/>
          <p:nvPr/>
        </p:nvSpPr>
        <p:spPr>
          <a:xfrm>
            <a:off x="8047726" y="1195893"/>
            <a:ext cx="1203304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3086064" y="6297836"/>
            <a:ext cx="1203304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" descr="image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632520" y="2459504"/>
            <a:ext cx="8644726" cy="1569620"/>
          </a:xfrm>
          <a:prstGeom prst="rect">
            <a:avLst/>
          </a:prstGeom>
          <a:solidFill>
            <a:srgbClr val="92D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Aire d'accueil / Zone départ / Dossards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3"/>
          <p:cNvGrpSpPr/>
          <p:nvPr/>
        </p:nvGrpSpPr>
        <p:grpSpPr>
          <a:xfrm>
            <a:off x="1392021" y="1288664"/>
            <a:ext cx="6095873" cy="3724512"/>
            <a:chOff x="1341592" y="903702"/>
            <a:chExt cx="5390649" cy="3293628"/>
          </a:xfrm>
        </p:grpSpPr>
        <p:grpSp>
          <p:nvGrpSpPr>
            <p:cNvPr id="172" name="Google Shape;172;p3"/>
            <p:cNvGrpSpPr/>
            <p:nvPr/>
          </p:nvGrpSpPr>
          <p:grpSpPr>
            <a:xfrm>
              <a:off x="1341592" y="903702"/>
              <a:ext cx="5390649" cy="3293628"/>
              <a:chOff x="1341592" y="903702"/>
              <a:chExt cx="5390649" cy="3293628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665146" y="960810"/>
                <a:ext cx="3067095" cy="3193238"/>
              </a:xfrm>
              <a:prstGeom prst="flowChartDelay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10800000">
                <a:off x="1341592" y="960810"/>
                <a:ext cx="3067095" cy="3193238"/>
              </a:xfrm>
              <a:prstGeom prst="flowChartDelay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517002" y="903702"/>
                <a:ext cx="1022364" cy="52808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6" name="Google Shape;176;p3"/>
              <p:cNvGrpSpPr/>
              <p:nvPr/>
            </p:nvGrpSpPr>
            <p:grpSpPr>
              <a:xfrm>
                <a:off x="3479263" y="3586374"/>
                <a:ext cx="1022364" cy="610956"/>
                <a:chOff x="3707904" y="1275762"/>
                <a:chExt cx="792088" cy="298849"/>
              </a:xfrm>
            </p:grpSpPr>
            <p:sp>
              <p:nvSpPr>
                <p:cNvPr id="177" name="Google Shape;177;p3"/>
                <p:cNvSpPr/>
                <p:nvPr/>
              </p:nvSpPr>
              <p:spPr>
                <a:xfrm>
                  <a:off x="3707904" y="1275762"/>
                  <a:ext cx="792088" cy="21919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3707904" y="1325831"/>
                  <a:ext cx="792088" cy="24878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9" name="Google Shape;179;p3"/>
              <p:cNvSpPr/>
              <p:nvPr/>
            </p:nvSpPr>
            <p:spPr>
              <a:xfrm>
                <a:off x="4036916" y="1341419"/>
                <a:ext cx="2323555" cy="2432020"/>
              </a:xfrm>
              <a:prstGeom prst="flowChartDelay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10800000">
                <a:off x="1713362" y="1341419"/>
                <a:ext cx="2323555" cy="2432020"/>
              </a:xfrm>
              <a:prstGeom prst="flowChartDelay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1" name="Google Shape;181;p3"/>
            <p:cNvCxnSpPr>
              <a:stCxn id="174" idx="2"/>
              <a:endCxn id="173" idx="0"/>
            </p:cNvCxnSpPr>
            <p:nvPr/>
          </p:nvCxnSpPr>
          <p:spPr>
            <a:xfrm>
              <a:off x="2875140" y="960810"/>
              <a:ext cx="2323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3"/>
            <p:cNvCxnSpPr>
              <a:stCxn id="174" idx="0"/>
              <a:endCxn id="173" idx="2"/>
            </p:cNvCxnSpPr>
            <p:nvPr/>
          </p:nvCxnSpPr>
          <p:spPr>
            <a:xfrm>
              <a:off x="2875140" y="4154048"/>
              <a:ext cx="2323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3" name="Google Shape;183;p3"/>
          <p:cNvSpPr/>
          <p:nvPr/>
        </p:nvSpPr>
        <p:spPr>
          <a:xfrm>
            <a:off x="1206103" y="1185062"/>
            <a:ext cx="6569789" cy="384869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2916405" y="1913460"/>
            <a:ext cx="3363239" cy="2327080"/>
          </a:xfrm>
          <a:prstGeom prst="flowChartAlternateProcess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3"/>
          <p:cNvGrpSpPr/>
          <p:nvPr/>
        </p:nvGrpSpPr>
        <p:grpSpPr>
          <a:xfrm>
            <a:off x="2763435" y="5045873"/>
            <a:ext cx="3333294" cy="773811"/>
            <a:chOff x="3851920" y="4509120"/>
            <a:chExt cx="2376264" cy="648072"/>
          </a:xfrm>
        </p:grpSpPr>
        <p:sp>
          <p:nvSpPr>
            <p:cNvPr id="186" name="Google Shape;186;p3"/>
            <p:cNvSpPr/>
            <p:nvPr/>
          </p:nvSpPr>
          <p:spPr>
            <a:xfrm>
              <a:off x="3851920" y="4509120"/>
              <a:ext cx="2376264" cy="648072"/>
            </a:xfrm>
            <a:prstGeom prst="frame">
              <a:avLst>
                <a:gd name="adj1" fmla="val 50000"/>
              </a:avLst>
            </a:prstGeom>
            <a:solidFill>
              <a:srgbClr val="C4BD9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Tribune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7" name="Google Shape;187;p3"/>
            <p:cNvCxnSpPr/>
            <p:nvPr/>
          </p:nvCxnSpPr>
          <p:spPr>
            <a:xfrm>
              <a:off x="3851920" y="450912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3"/>
            <p:cNvCxnSpPr/>
            <p:nvPr/>
          </p:nvCxnSpPr>
          <p:spPr>
            <a:xfrm>
              <a:off x="5940152" y="486916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3"/>
            <p:cNvCxnSpPr/>
            <p:nvPr/>
          </p:nvCxnSpPr>
          <p:spPr>
            <a:xfrm flipH="1">
              <a:off x="5940152" y="450912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3"/>
            <p:cNvCxnSpPr/>
            <p:nvPr/>
          </p:nvCxnSpPr>
          <p:spPr>
            <a:xfrm flipH="1">
              <a:off x="3851920" y="4869160"/>
              <a:ext cx="288032" cy="2880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191" name="Google Shape;191;p3"/>
          <p:cNvCxnSpPr/>
          <p:nvPr/>
        </p:nvCxnSpPr>
        <p:spPr>
          <a:xfrm rot="10800000" flipH="1">
            <a:off x="1871205" y="4966090"/>
            <a:ext cx="65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3"/>
          <p:cNvCxnSpPr/>
          <p:nvPr/>
        </p:nvCxnSpPr>
        <p:spPr>
          <a:xfrm>
            <a:off x="9273480" y="1252925"/>
            <a:ext cx="1" cy="468464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3"/>
          <p:cNvCxnSpPr/>
          <p:nvPr/>
        </p:nvCxnSpPr>
        <p:spPr>
          <a:xfrm rot="10800000" flipH="1">
            <a:off x="566007" y="6628072"/>
            <a:ext cx="8662572" cy="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3"/>
          <p:cNvSpPr txBox="1"/>
          <p:nvPr/>
        </p:nvSpPr>
        <p:spPr>
          <a:xfrm>
            <a:off x="1186141" y="827420"/>
            <a:ext cx="42493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Stade principal de la Colombière EPINAL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" descr="image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"/>
          <p:cNvSpPr txBox="1"/>
          <p:nvPr/>
        </p:nvSpPr>
        <p:spPr>
          <a:xfrm>
            <a:off x="2807912" y="152938"/>
            <a:ext cx="4290618" cy="590054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 d'accueil / Zone départ / Dossards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&amp; Run Epinal – 21 janvier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3"/>
          <p:cNvCxnSpPr/>
          <p:nvPr/>
        </p:nvCxnSpPr>
        <p:spPr>
          <a:xfrm>
            <a:off x="8492861" y="1907328"/>
            <a:ext cx="1" cy="160230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8" name="Google Shape;198;p3"/>
          <p:cNvGrpSpPr/>
          <p:nvPr/>
        </p:nvGrpSpPr>
        <p:grpSpPr>
          <a:xfrm>
            <a:off x="7270695" y="6223838"/>
            <a:ext cx="359988" cy="362798"/>
            <a:chOff x="8195901" y="4362811"/>
            <a:chExt cx="359988" cy="362798"/>
          </a:xfrm>
        </p:grpSpPr>
        <p:sp>
          <p:nvSpPr>
            <p:cNvPr id="199" name="Google Shape;199;p3"/>
            <p:cNvSpPr/>
            <p:nvPr/>
          </p:nvSpPr>
          <p:spPr>
            <a:xfrm>
              <a:off x="8195901" y="4362811"/>
              <a:ext cx="359988" cy="362300"/>
            </a:xfrm>
            <a:prstGeom prst="rect">
              <a:avLst/>
            </a:prstGeom>
            <a:solidFill>
              <a:srgbClr val="93B3D7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0" name="Google Shape;200;p3"/>
            <p:cNvCxnSpPr/>
            <p:nvPr/>
          </p:nvCxnSpPr>
          <p:spPr>
            <a:xfrm rot="10800000" flipH="1">
              <a:off x="8196298" y="4370144"/>
              <a:ext cx="359591" cy="35546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" name="Google Shape;201;p3"/>
            <p:cNvCxnSpPr/>
            <p:nvPr/>
          </p:nvCxnSpPr>
          <p:spPr>
            <a:xfrm>
              <a:off x="8195901" y="4370145"/>
              <a:ext cx="359988" cy="354966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02" name="Google Shape;20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52633" flipH="1">
            <a:off x="4059730" y="3763626"/>
            <a:ext cx="655354" cy="621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"/>
          <p:cNvGrpSpPr/>
          <p:nvPr/>
        </p:nvGrpSpPr>
        <p:grpSpPr>
          <a:xfrm>
            <a:off x="3936459" y="4204805"/>
            <a:ext cx="492412" cy="797461"/>
            <a:chOff x="5276844" y="3697970"/>
            <a:chExt cx="492412" cy="797461"/>
          </a:xfrm>
        </p:grpSpPr>
        <p:sp>
          <p:nvSpPr>
            <p:cNvPr id="204" name="Google Shape;204;p3"/>
            <p:cNvSpPr/>
            <p:nvPr/>
          </p:nvSpPr>
          <p:spPr>
            <a:xfrm>
              <a:off x="5276844" y="4016364"/>
              <a:ext cx="113180" cy="479067"/>
            </a:xfrm>
            <a:prstGeom prst="rect">
              <a:avLst/>
            </a:prstGeom>
            <a:solidFill>
              <a:srgbClr val="00FF00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656076" y="3728193"/>
              <a:ext cx="113180" cy="479067"/>
            </a:xfrm>
            <a:prstGeom prst="rect">
              <a:avLst/>
            </a:prstGeom>
            <a:solidFill>
              <a:srgbClr val="00FF00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 rot="-7991384">
              <a:off x="5438336" y="3663636"/>
              <a:ext cx="113180" cy="479067"/>
            </a:xfrm>
            <a:prstGeom prst="rect">
              <a:avLst/>
            </a:prstGeom>
            <a:solidFill>
              <a:srgbClr val="00FF00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3"/>
          <p:cNvSpPr txBox="1"/>
          <p:nvPr/>
        </p:nvSpPr>
        <p:spPr>
          <a:xfrm>
            <a:off x="8669200" y="348554"/>
            <a:ext cx="1203304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8492861" y="6262551"/>
            <a:ext cx="1203304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Public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 rot="7473498">
            <a:off x="456056" y="5225550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 rot="6599023">
            <a:off x="1259416" y="5744244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/>
          <p:nvPr/>
        </p:nvSpPr>
        <p:spPr>
          <a:xfrm rot="5400000">
            <a:off x="2063130" y="5959321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"/>
          <p:cNvSpPr/>
          <p:nvPr/>
        </p:nvSpPr>
        <p:spPr>
          <a:xfrm rot="5400000">
            <a:off x="3676746" y="5959322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"/>
          <p:cNvSpPr/>
          <p:nvPr/>
        </p:nvSpPr>
        <p:spPr>
          <a:xfrm rot="5400000">
            <a:off x="4898912" y="5989988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 rot="5083896">
            <a:off x="6247841" y="5967355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 rot="3876172">
            <a:off x="7453481" y="5647557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 rot="979975">
            <a:off x="8559846" y="4737580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747338" y="3715747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8720241" y="2188398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 rot="-1905313">
            <a:off x="8587638" y="1320155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/>
          <p:nvPr/>
        </p:nvSpPr>
        <p:spPr>
          <a:xfrm rot="-3481887">
            <a:off x="8117927" y="562734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"/>
          <p:cNvSpPr/>
          <p:nvPr/>
        </p:nvSpPr>
        <p:spPr>
          <a:xfrm rot="5400000">
            <a:off x="425591" y="988239"/>
            <a:ext cx="265207" cy="529372"/>
          </a:xfrm>
          <a:prstGeom prst="upArrow">
            <a:avLst>
              <a:gd name="adj1" fmla="val 39439"/>
              <a:gd name="adj2" fmla="val 79038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144022" y="1536710"/>
            <a:ext cx="9539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 de la course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2816900" y="2851016"/>
            <a:ext cx="16717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Départ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CAP 1 tour de stade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"/>
          <p:cNvSpPr/>
          <p:nvPr/>
        </p:nvSpPr>
        <p:spPr>
          <a:xfrm rot="-2103449">
            <a:off x="3661603" y="3668962"/>
            <a:ext cx="126384" cy="83781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6757359" y="4136253"/>
            <a:ext cx="219946" cy="3910300"/>
          </a:xfrm>
          <a:prstGeom prst="mathMinus">
            <a:avLst>
              <a:gd name="adj1" fmla="val 23520"/>
            </a:avLst>
          </a:prstGeom>
          <a:solidFill>
            <a:srgbClr val="00B050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3"/>
          <p:cNvCxnSpPr/>
          <p:nvPr/>
        </p:nvCxnSpPr>
        <p:spPr>
          <a:xfrm flipH="1">
            <a:off x="6889478" y="5002266"/>
            <a:ext cx="277498" cy="573801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7" name="Google Shape;227;p3"/>
          <p:cNvSpPr txBox="1"/>
          <p:nvPr/>
        </p:nvSpPr>
        <p:spPr>
          <a:xfrm>
            <a:off x="6997335" y="4144907"/>
            <a:ext cx="91850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Passage de la ligne en binome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"/>
          <p:cNvSpPr/>
          <p:nvPr/>
        </p:nvSpPr>
        <p:spPr>
          <a:xfrm rot="5400000">
            <a:off x="4958166" y="4460054"/>
            <a:ext cx="255766" cy="566072"/>
          </a:xfrm>
          <a:prstGeom prst="upArrow">
            <a:avLst>
              <a:gd name="adj1" fmla="val 39439"/>
              <a:gd name="adj2" fmla="val 79038"/>
            </a:avLst>
          </a:prstGeom>
          <a:solidFill>
            <a:srgbClr val="538CD5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/>
          <p:nvPr/>
        </p:nvSpPr>
        <p:spPr>
          <a:xfrm rot="9798193">
            <a:off x="2065892" y="4287951"/>
            <a:ext cx="219880" cy="1352560"/>
          </a:xfrm>
          <a:prstGeom prst="upArrow">
            <a:avLst>
              <a:gd name="adj1" fmla="val 39439"/>
              <a:gd name="adj2" fmla="val 79038"/>
            </a:avLst>
          </a:prstGeom>
          <a:solidFill>
            <a:srgbClr val="538CD5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5"/>
          <p:cNvPicPr preferRelativeResize="0"/>
          <p:nvPr/>
        </p:nvPicPr>
        <p:blipFill rotWithShape="1">
          <a:blip r:embed="rId3">
            <a:alphaModFix/>
          </a:blip>
          <a:srcRect l="11361" b="5660"/>
          <a:stretch/>
        </p:blipFill>
        <p:spPr>
          <a:xfrm>
            <a:off x="772446" y="894415"/>
            <a:ext cx="8361109" cy="586182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5" name="Google Shape;235;p5"/>
          <p:cNvSpPr/>
          <p:nvPr/>
        </p:nvSpPr>
        <p:spPr>
          <a:xfrm>
            <a:off x="3542657" y="1066800"/>
            <a:ext cx="4308202" cy="3226296"/>
          </a:xfrm>
          <a:custGeom>
            <a:avLst/>
            <a:gdLst/>
            <a:ahLst/>
            <a:cxnLst/>
            <a:rect l="l" t="t" r="r" b="b"/>
            <a:pathLst>
              <a:path w="4308202" h="3226296" extrusionOk="0">
                <a:moveTo>
                  <a:pt x="4308202" y="50800"/>
                </a:moveTo>
                <a:lnTo>
                  <a:pt x="4270102" y="0"/>
                </a:lnTo>
                <a:lnTo>
                  <a:pt x="4016102" y="57150"/>
                </a:lnTo>
                <a:lnTo>
                  <a:pt x="3800202" y="209550"/>
                </a:lnTo>
                <a:lnTo>
                  <a:pt x="3571602" y="412750"/>
                </a:lnTo>
                <a:lnTo>
                  <a:pt x="3158852" y="844550"/>
                </a:lnTo>
                <a:lnTo>
                  <a:pt x="2930252" y="971550"/>
                </a:lnTo>
                <a:lnTo>
                  <a:pt x="2536552" y="1092200"/>
                </a:lnTo>
                <a:lnTo>
                  <a:pt x="2130423" y="1354088"/>
                </a:lnTo>
                <a:lnTo>
                  <a:pt x="1554359" y="1642120"/>
                </a:lnTo>
                <a:lnTo>
                  <a:pt x="1122311" y="2074168"/>
                </a:lnTo>
                <a:lnTo>
                  <a:pt x="834279" y="2434208"/>
                </a:lnTo>
                <a:lnTo>
                  <a:pt x="618255" y="2794248"/>
                </a:lnTo>
                <a:lnTo>
                  <a:pt x="834279" y="2794248"/>
                </a:lnTo>
                <a:lnTo>
                  <a:pt x="690263" y="3082280"/>
                </a:lnTo>
                <a:lnTo>
                  <a:pt x="0" y="322629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5"/>
          <p:cNvGrpSpPr/>
          <p:nvPr/>
        </p:nvGrpSpPr>
        <p:grpSpPr>
          <a:xfrm>
            <a:off x="991411" y="1116722"/>
            <a:ext cx="1543134" cy="1204600"/>
            <a:chOff x="423878" y="1261632"/>
            <a:chExt cx="1543134" cy="1204599"/>
          </a:xfrm>
        </p:grpSpPr>
        <p:grpSp>
          <p:nvGrpSpPr>
            <p:cNvPr id="237" name="Google Shape;237;p5"/>
            <p:cNvGrpSpPr/>
            <p:nvPr/>
          </p:nvGrpSpPr>
          <p:grpSpPr>
            <a:xfrm>
              <a:off x="423878" y="1261632"/>
              <a:ext cx="1543134" cy="1204599"/>
              <a:chOff x="436578" y="1255282"/>
              <a:chExt cx="2375214" cy="1204599"/>
            </a:xfrm>
          </p:grpSpPr>
          <p:sp>
            <p:nvSpPr>
              <p:cNvPr id="238" name="Google Shape;238;p5"/>
              <p:cNvSpPr/>
              <p:nvPr/>
            </p:nvSpPr>
            <p:spPr>
              <a:xfrm>
                <a:off x="436578" y="1255282"/>
                <a:ext cx="2264378" cy="1204599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 txBox="1"/>
              <p:nvPr/>
            </p:nvSpPr>
            <p:spPr>
              <a:xfrm>
                <a:off x="1135024" y="1425064"/>
                <a:ext cx="16767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fr-FR" sz="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Positions signaleurs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5"/>
              <p:cNvSpPr txBox="1"/>
              <p:nvPr/>
            </p:nvSpPr>
            <p:spPr>
              <a:xfrm>
                <a:off x="1279639" y="1766466"/>
                <a:ext cx="130451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fr-FR" sz="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Sens de course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504724" y="1389758"/>
              <a:ext cx="432273" cy="263761"/>
              <a:chOff x="504724" y="1389758"/>
              <a:chExt cx="432273" cy="263761"/>
            </a:xfrm>
          </p:grpSpPr>
          <p:sp>
            <p:nvSpPr>
              <p:cNvPr id="242" name="Google Shape;242;p5"/>
              <p:cNvSpPr/>
              <p:nvPr/>
            </p:nvSpPr>
            <p:spPr>
              <a:xfrm>
                <a:off x="579380" y="1415641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 txBox="1"/>
              <p:nvPr/>
            </p:nvSpPr>
            <p:spPr>
              <a:xfrm>
                <a:off x="504724" y="1389758"/>
                <a:ext cx="432273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fr-FR" sz="1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 rot="4993500">
              <a:off x="647242" y="1763795"/>
              <a:ext cx="216374" cy="26405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5" name="Google Shape;245;p5"/>
            <p:cNvCxnSpPr/>
            <p:nvPr/>
          </p:nvCxnSpPr>
          <p:spPr>
            <a:xfrm rot="10800000" flipH="1">
              <a:off x="518344" y="1863875"/>
              <a:ext cx="474464" cy="59307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46" name="Google Shape;246;p5"/>
          <p:cNvSpPr/>
          <p:nvPr/>
        </p:nvSpPr>
        <p:spPr>
          <a:xfrm>
            <a:off x="1321771" y="3133620"/>
            <a:ext cx="5489075" cy="3295294"/>
          </a:xfrm>
          <a:custGeom>
            <a:avLst/>
            <a:gdLst/>
            <a:ahLst/>
            <a:cxnLst/>
            <a:rect l="l" t="t" r="r" b="b"/>
            <a:pathLst>
              <a:path w="15039936" h="9280573" extrusionOk="0">
                <a:moveTo>
                  <a:pt x="6148293" y="3223846"/>
                </a:moveTo>
                <a:lnTo>
                  <a:pt x="5338668" y="3766771"/>
                </a:lnTo>
                <a:lnTo>
                  <a:pt x="4929093" y="4262071"/>
                </a:lnTo>
                <a:lnTo>
                  <a:pt x="4617800" y="4618993"/>
                </a:lnTo>
                <a:lnTo>
                  <a:pt x="4968114" y="5200671"/>
                </a:lnTo>
                <a:lnTo>
                  <a:pt x="4203702" y="5305691"/>
                </a:lnTo>
                <a:lnTo>
                  <a:pt x="3568528" y="5830012"/>
                </a:lnTo>
                <a:lnTo>
                  <a:pt x="3248094" y="6495639"/>
                </a:lnTo>
                <a:cubicBezTo>
                  <a:pt x="3041023" y="6809723"/>
                  <a:pt x="2418051" y="7086667"/>
                  <a:pt x="2334446" y="7190104"/>
                </a:cubicBezTo>
                <a:cubicBezTo>
                  <a:pt x="2294297" y="7309206"/>
                  <a:pt x="2273714" y="7300887"/>
                  <a:pt x="2351006" y="7507173"/>
                </a:cubicBezTo>
                <a:cubicBezTo>
                  <a:pt x="2488170" y="7606566"/>
                  <a:pt x="2507885" y="7598656"/>
                  <a:pt x="2586324" y="7644398"/>
                </a:cubicBezTo>
                <a:cubicBezTo>
                  <a:pt x="2511938" y="7692046"/>
                  <a:pt x="2470275" y="8029919"/>
                  <a:pt x="2002558" y="8101556"/>
                </a:cubicBezTo>
                <a:cubicBezTo>
                  <a:pt x="1840018" y="8155394"/>
                  <a:pt x="1974981" y="8047992"/>
                  <a:pt x="1598034" y="8061320"/>
                </a:cubicBezTo>
                <a:cubicBezTo>
                  <a:pt x="1445794" y="8050143"/>
                  <a:pt x="1424743" y="8094936"/>
                  <a:pt x="1115217" y="8114970"/>
                </a:cubicBezTo>
                <a:cubicBezTo>
                  <a:pt x="926005" y="8119441"/>
                  <a:pt x="509129" y="7768560"/>
                  <a:pt x="280072" y="7779652"/>
                </a:cubicBezTo>
                <a:cubicBezTo>
                  <a:pt x="51015" y="7790744"/>
                  <a:pt x="57680" y="7952015"/>
                  <a:pt x="14908" y="8060807"/>
                </a:cubicBezTo>
                <a:cubicBezTo>
                  <a:pt x="-27864" y="8169599"/>
                  <a:pt x="34340" y="8322779"/>
                  <a:pt x="40836" y="8459227"/>
                </a:cubicBezTo>
                <a:cubicBezTo>
                  <a:pt x="47332" y="8595675"/>
                  <a:pt x="39385" y="8755799"/>
                  <a:pt x="53884" y="8879494"/>
                </a:cubicBezTo>
                <a:cubicBezTo>
                  <a:pt x="74155" y="9022650"/>
                  <a:pt x="104848" y="9082849"/>
                  <a:pt x="110431" y="9174571"/>
                </a:cubicBezTo>
                <a:cubicBezTo>
                  <a:pt x="116014" y="9266293"/>
                  <a:pt x="212198" y="9405424"/>
                  <a:pt x="848581" y="9054271"/>
                </a:cubicBezTo>
                <a:cubicBezTo>
                  <a:pt x="1414674" y="8826976"/>
                  <a:pt x="2867117" y="7661213"/>
                  <a:pt x="3693843" y="7349318"/>
                </a:cubicBezTo>
                <a:lnTo>
                  <a:pt x="5358251" y="6517115"/>
                </a:lnTo>
                <a:lnTo>
                  <a:pt x="6398505" y="6101013"/>
                </a:lnTo>
                <a:lnTo>
                  <a:pt x="6834093" y="5919421"/>
                </a:lnTo>
                <a:lnTo>
                  <a:pt x="7472268" y="5852746"/>
                </a:lnTo>
                <a:lnTo>
                  <a:pt x="8196168" y="5738446"/>
                </a:lnTo>
                <a:lnTo>
                  <a:pt x="8672418" y="5605096"/>
                </a:lnTo>
                <a:lnTo>
                  <a:pt x="9701118" y="5300296"/>
                </a:lnTo>
                <a:lnTo>
                  <a:pt x="10272618" y="5205046"/>
                </a:lnTo>
                <a:lnTo>
                  <a:pt x="10682193" y="5090746"/>
                </a:lnTo>
                <a:lnTo>
                  <a:pt x="11225118" y="4881196"/>
                </a:lnTo>
                <a:lnTo>
                  <a:pt x="11291793" y="4795471"/>
                </a:lnTo>
                <a:lnTo>
                  <a:pt x="11120343" y="4766896"/>
                </a:lnTo>
                <a:lnTo>
                  <a:pt x="10396443" y="4566871"/>
                </a:lnTo>
                <a:lnTo>
                  <a:pt x="9767793" y="4204921"/>
                </a:lnTo>
                <a:lnTo>
                  <a:pt x="9415368" y="3785821"/>
                </a:lnTo>
                <a:lnTo>
                  <a:pt x="8977218" y="3195271"/>
                </a:lnTo>
                <a:lnTo>
                  <a:pt x="8358093" y="2928571"/>
                </a:lnTo>
                <a:lnTo>
                  <a:pt x="8119968" y="2823796"/>
                </a:lnTo>
                <a:lnTo>
                  <a:pt x="8765680" y="1643071"/>
                </a:lnTo>
                <a:lnTo>
                  <a:pt x="9636581" y="1440271"/>
                </a:lnTo>
                <a:lnTo>
                  <a:pt x="11214983" y="1034677"/>
                </a:lnTo>
                <a:lnTo>
                  <a:pt x="14403834" y="0"/>
                </a:lnTo>
                <a:cubicBezTo>
                  <a:pt x="14469601" y="135198"/>
                  <a:pt x="14986572" y="2321905"/>
                  <a:pt x="15039936" y="255909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5"/>
          <p:cNvSpPr/>
          <p:nvPr/>
        </p:nvSpPr>
        <p:spPr>
          <a:xfrm rot="-6412761">
            <a:off x="3892741" y="4151783"/>
            <a:ext cx="80948" cy="10153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5"/>
          <p:cNvSpPr/>
          <p:nvPr/>
        </p:nvSpPr>
        <p:spPr>
          <a:xfrm rot="-7373233">
            <a:off x="2318950" y="5515818"/>
            <a:ext cx="83268" cy="9547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5"/>
          <p:cNvSpPr/>
          <p:nvPr/>
        </p:nvSpPr>
        <p:spPr>
          <a:xfrm rot="4373771">
            <a:off x="4297123" y="5112396"/>
            <a:ext cx="80948" cy="10153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5"/>
          <p:cNvSpPr/>
          <p:nvPr/>
        </p:nvSpPr>
        <p:spPr>
          <a:xfrm rot="-2503328">
            <a:off x="4758668" y="4471910"/>
            <a:ext cx="81289" cy="9698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5"/>
          <p:cNvSpPr/>
          <p:nvPr/>
        </p:nvSpPr>
        <p:spPr>
          <a:xfrm rot="4727551">
            <a:off x="4694862" y="3620013"/>
            <a:ext cx="80948" cy="101539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/>
          <p:nvPr/>
        </p:nvSpPr>
        <p:spPr>
          <a:xfrm rot="3788727">
            <a:off x="2797183" y="5614108"/>
            <a:ext cx="83268" cy="9547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/>
          <p:nvPr/>
        </p:nvSpPr>
        <p:spPr>
          <a:xfrm>
            <a:off x="6758658" y="1111250"/>
            <a:ext cx="1115690" cy="1847850"/>
          </a:xfrm>
          <a:custGeom>
            <a:avLst/>
            <a:gdLst/>
            <a:ahLst/>
            <a:cxnLst/>
            <a:rect l="l" t="t" r="r" b="b"/>
            <a:pathLst>
              <a:path w="1115690" h="1847850" extrusionOk="0">
                <a:moveTo>
                  <a:pt x="1004094" y="1819275"/>
                </a:moveTo>
                <a:lnTo>
                  <a:pt x="1115690" y="1726814"/>
                </a:lnTo>
                <a:lnTo>
                  <a:pt x="1048544" y="1698625"/>
                </a:lnTo>
                <a:lnTo>
                  <a:pt x="831850" y="1739900"/>
                </a:lnTo>
                <a:lnTo>
                  <a:pt x="444500" y="1816100"/>
                </a:lnTo>
                <a:lnTo>
                  <a:pt x="88900" y="1847850"/>
                </a:lnTo>
                <a:lnTo>
                  <a:pt x="0" y="1803400"/>
                </a:lnTo>
                <a:lnTo>
                  <a:pt x="6350" y="1720850"/>
                </a:lnTo>
                <a:lnTo>
                  <a:pt x="19050" y="1568450"/>
                </a:lnTo>
                <a:lnTo>
                  <a:pt x="101600" y="1371600"/>
                </a:lnTo>
                <a:lnTo>
                  <a:pt x="330200" y="990600"/>
                </a:lnTo>
                <a:cubicBezTo>
                  <a:pt x="420369" y="848258"/>
                  <a:pt x="445193" y="710882"/>
                  <a:pt x="509263" y="608038"/>
                </a:cubicBezTo>
                <a:lnTo>
                  <a:pt x="676520" y="325909"/>
                </a:lnTo>
                <a:lnTo>
                  <a:pt x="914400" y="127000"/>
                </a:lnTo>
                <a:lnTo>
                  <a:pt x="110490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5"/>
          <p:cNvSpPr/>
          <p:nvPr/>
        </p:nvSpPr>
        <p:spPr>
          <a:xfrm rot="-389517">
            <a:off x="8059911" y="3207400"/>
            <a:ext cx="80948" cy="959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/>
          <p:nvPr/>
        </p:nvSpPr>
        <p:spPr>
          <a:xfrm rot="1903509">
            <a:off x="6987746" y="2147636"/>
            <a:ext cx="80948" cy="959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/>
          <p:nvPr/>
        </p:nvSpPr>
        <p:spPr>
          <a:xfrm rot="-6317421">
            <a:off x="6229019" y="2054631"/>
            <a:ext cx="80948" cy="959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/>
          <p:nvPr/>
        </p:nvSpPr>
        <p:spPr>
          <a:xfrm rot="10531646">
            <a:off x="1293257" y="6103711"/>
            <a:ext cx="80948" cy="959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5"/>
          <p:cNvGrpSpPr/>
          <p:nvPr/>
        </p:nvGrpSpPr>
        <p:grpSpPr>
          <a:xfrm>
            <a:off x="7770097" y="2156386"/>
            <a:ext cx="432273" cy="632799"/>
            <a:chOff x="6084168" y="2673549"/>
            <a:chExt cx="432273" cy="632799"/>
          </a:xfrm>
        </p:grpSpPr>
        <p:cxnSp>
          <p:nvCxnSpPr>
            <p:cNvPr id="259" name="Google Shape;259;p5"/>
            <p:cNvCxnSpPr>
              <a:stCxn id="260" idx="2"/>
            </p:cNvCxnSpPr>
            <p:nvPr/>
          </p:nvCxnSpPr>
          <p:spPr>
            <a:xfrm flipH="1">
              <a:off x="6228305" y="2950548"/>
              <a:ext cx="72000" cy="355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261" name="Google Shape;261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" name="Google Shape;263;p5"/>
          <p:cNvGrpSpPr/>
          <p:nvPr/>
        </p:nvGrpSpPr>
        <p:grpSpPr>
          <a:xfrm>
            <a:off x="6867995" y="2347578"/>
            <a:ext cx="504212" cy="560739"/>
            <a:chOff x="6012229" y="2673549"/>
            <a:chExt cx="504212" cy="560739"/>
          </a:xfrm>
        </p:grpSpPr>
        <p:cxnSp>
          <p:nvCxnSpPr>
            <p:cNvPr id="264" name="Google Shape;264;p5"/>
            <p:cNvCxnSpPr>
              <a:stCxn id="265" idx="2"/>
            </p:cNvCxnSpPr>
            <p:nvPr/>
          </p:nvCxnSpPr>
          <p:spPr>
            <a:xfrm flipH="1">
              <a:off x="6012229" y="2930988"/>
              <a:ext cx="211800" cy="30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266" name="Google Shape;266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65" name="Google Shape;265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>
            <a:off x="7897045" y="1084488"/>
            <a:ext cx="648297" cy="292353"/>
            <a:chOff x="5868144" y="2658195"/>
            <a:chExt cx="648297" cy="292353"/>
          </a:xfrm>
        </p:grpSpPr>
        <p:cxnSp>
          <p:nvCxnSpPr>
            <p:cNvPr id="269" name="Google Shape;269;p5"/>
            <p:cNvCxnSpPr/>
            <p:nvPr/>
          </p:nvCxnSpPr>
          <p:spPr>
            <a:xfrm rot="10800000">
              <a:off x="5868144" y="2658195"/>
              <a:ext cx="288032" cy="14401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270" name="Google Shape;270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71" name="Google Shape;271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3" name="Google Shape;273;p5"/>
          <p:cNvGrpSpPr/>
          <p:nvPr/>
        </p:nvGrpSpPr>
        <p:grpSpPr>
          <a:xfrm>
            <a:off x="4722491" y="2018034"/>
            <a:ext cx="432273" cy="652899"/>
            <a:chOff x="6084168" y="2673549"/>
            <a:chExt cx="432273" cy="652899"/>
          </a:xfrm>
        </p:grpSpPr>
        <p:cxnSp>
          <p:nvCxnSpPr>
            <p:cNvPr id="274" name="Google Shape;274;p5"/>
            <p:cNvCxnSpPr>
              <a:stCxn id="275" idx="2"/>
            </p:cNvCxnSpPr>
            <p:nvPr/>
          </p:nvCxnSpPr>
          <p:spPr>
            <a:xfrm>
              <a:off x="6300305" y="2950548"/>
              <a:ext cx="101100" cy="375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276" name="Google Shape;276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77" name="Google Shape;277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8" name="Google Shape;278;p5"/>
          <p:cNvGrpSpPr/>
          <p:nvPr/>
        </p:nvGrpSpPr>
        <p:grpSpPr>
          <a:xfrm>
            <a:off x="1427027" y="6362422"/>
            <a:ext cx="792313" cy="276999"/>
            <a:chOff x="5724128" y="2673549"/>
            <a:chExt cx="792313" cy="276999"/>
          </a:xfrm>
        </p:grpSpPr>
        <p:cxnSp>
          <p:nvCxnSpPr>
            <p:cNvPr id="279" name="Google Shape;279;p5"/>
            <p:cNvCxnSpPr/>
            <p:nvPr/>
          </p:nvCxnSpPr>
          <p:spPr>
            <a:xfrm rot="10800000">
              <a:off x="5724128" y="2802211"/>
              <a:ext cx="432048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280" name="Google Shape;280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81" name="Google Shape;281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3" name="Google Shape;283;p5"/>
          <p:cNvGrpSpPr/>
          <p:nvPr/>
        </p:nvGrpSpPr>
        <p:grpSpPr>
          <a:xfrm>
            <a:off x="772446" y="5755385"/>
            <a:ext cx="568936" cy="531099"/>
            <a:chOff x="6084168" y="2673549"/>
            <a:chExt cx="568936" cy="531099"/>
          </a:xfrm>
        </p:grpSpPr>
        <p:cxnSp>
          <p:nvCxnSpPr>
            <p:cNvPr id="284" name="Google Shape;284;p5"/>
            <p:cNvCxnSpPr>
              <a:stCxn id="285" idx="2"/>
              <a:endCxn id="246" idx="17"/>
            </p:cNvCxnSpPr>
            <p:nvPr/>
          </p:nvCxnSpPr>
          <p:spPr>
            <a:xfrm>
              <a:off x="6300305" y="2950548"/>
              <a:ext cx="352800" cy="254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286" name="Google Shape;286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14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8" name="Google Shape;288;p5"/>
          <p:cNvGrpSpPr/>
          <p:nvPr/>
        </p:nvGrpSpPr>
        <p:grpSpPr>
          <a:xfrm>
            <a:off x="3190574" y="4766665"/>
            <a:ext cx="720282" cy="276999"/>
            <a:chOff x="5796159" y="2673549"/>
            <a:chExt cx="720282" cy="276999"/>
          </a:xfrm>
        </p:grpSpPr>
        <p:cxnSp>
          <p:nvCxnSpPr>
            <p:cNvPr id="289" name="Google Shape;289;p5"/>
            <p:cNvCxnSpPr>
              <a:stCxn id="290" idx="3"/>
            </p:cNvCxnSpPr>
            <p:nvPr/>
          </p:nvCxnSpPr>
          <p:spPr>
            <a:xfrm flipH="1">
              <a:off x="5796159" y="2812049"/>
              <a:ext cx="368400" cy="77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291" name="Google Shape;291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290" name="Google Shape;290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5"/>
          <p:cNvGrpSpPr/>
          <p:nvPr/>
        </p:nvGrpSpPr>
        <p:grpSpPr>
          <a:xfrm>
            <a:off x="3326649" y="5445183"/>
            <a:ext cx="648282" cy="355233"/>
            <a:chOff x="5868159" y="2608049"/>
            <a:chExt cx="648282" cy="322939"/>
          </a:xfrm>
        </p:grpSpPr>
        <p:cxnSp>
          <p:nvCxnSpPr>
            <p:cNvPr id="294" name="Google Shape;294;p5"/>
            <p:cNvCxnSpPr>
              <a:stCxn id="295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296" name="Google Shape;296;p5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8" name="Google Shape;298;p5"/>
          <p:cNvGrpSpPr/>
          <p:nvPr/>
        </p:nvGrpSpPr>
        <p:grpSpPr>
          <a:xfrm>
            <a:off x="3940793" y="4151593"/>
            <a:ext cx="432273" cy="427064"/>
            <a:chOff x="6084168" y="2542748"/>
            <a:chExt cx="432273" cy="388240"/>
          </a:xfrm>
        </p:grpSpPr>
        <p:cxnSp>
          <p:nvCxnSpPr>
            <p:cNvPr id="299" name="Google Shape;299;p5"/>
            <p:cNvCxnSpPr>
              <a:stCxn id="300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01" name="Google Shape;301;p5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302" name="Google Shape;302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3" name="Google Shape;303;p5" descr="image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8280" y="2014747"/>
            <a:ext cx="577652" cy="14991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"/>
          <p:cNvSpPr txBox="1"/>
          <p:nvPr/>
        </p:nvSpPr>
        <p:spPr>
          <a:xfrm>
            <a:off x="1555036" y="1981984"/>
            <a:ext cx="92340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 attente VTT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5"/>
          <p:cNvGrpSpPr/>
          <p:nvPr/>
        </p:nvGrpSpPr>
        <p:grpSpPr>
          <a:xfrm>
            <a:off x="2306175" y="4403260"/>
            <a:ext cx="504136" cy="576099"/>
            <a:chOff x="6084168" y="2673549"/>
            <a:chExt cx="504136" cy="576099"/>
          </a:xfrm>
        </p:grpSpPr>
        <p:cxnSp>
          <p:nvCxnSpPr>
            <p:cNvPr id="308" name="Google Shape;308;p5"/>
            <p:cNvCxnSpPr>
              <a:stCxn id="309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10" name="Google Shape;310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11" name="Google Shape;311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2" name="Google Shape;312;p5"/>
          <p:cNvGrpSpPr/>
          <p:nvPr/>
        </p:nvGrpSpPr>
        <p:grpSpPr>
          <a:xfrm>
            <a:off x="4373089" y="5186661"/>
            <a:ext cx="648282" cy="355233"/>
            <a:chOff x="5868159" y="2608049"/>
            <a:chExt cx="648282" cy="322939"/>
          </a:xfrm>
        </p:grpSpPr>
        <p:cxnSp>
          <p:nvCxnSpPr>
            <p:cNvPr id="313" name="Google Shape;313;p5"/>
            <p:cNvCxnSpPr>
              <a:stCxn id="314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15" name="Google Shape;315;p5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314" name="Google Shape;314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17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" name="Google Shape;317;p5"/>
          <p:cNvGrpSpPr/>
          <p:nvPr/>
        </p:nvGrpSpPr>
        <p:grpSpPr>
          <a:xfrm>
            <a:off x="5158720" y="4905300"/>
            <a:ext cx="432273" cy="427064"/>
            <a:chOff x="6084168" y="2542748"/>
            <a:chExt cx="432273" cy="388240"/>
          </a:xfrm>
        </p:grpSpPr>
        <p:cxnSp>
          <p:nvCxnSpPr>
            <p:cNvPr id="318" name="Google Shape;318;p5"/>
            <p:cNvCxnSpPr>
              <a:stCxn id="319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20" name="Google Shape;320;p5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2" name="Google Shape;322;p5"/>
          <p:cNvGrpSpPr/>
          <p:nvPr/>
        </p:nvGrpSpPr>
        <p:grpSpPr>
          <a:xfrm>
            <a:off x="1427027" y="5381551"/>
            <a:ext cx="504136" cy="576099"/>
            <a:chOff x="6084168" y="2673549"/>
            <a:chExt cx="504136" cy="576099"/>
          </a:xfrm>
        </p:grpSpPr>
        <p:cxnSp>
          <p:nvCxnSpPr>
            <p:cNvPr id="323" name="Google Shape;323;p5"/>
            <p:cNvCxnSpPr>
              <a:stCxn id="324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25" name="Google Shape;325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26" name="Google Shape;326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13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7" name="Google Shape;327;p5"/>
          <p:cNvGrpSpPr/>
          <p:nvPr/>
        </p:nvGrpSpPr>
        <p:grpSpPr>
          <a:xfrm>
            <a:off x="2297903" y="5855663"/>
            <a:ext cx="648282" cy="355233"/>
            <a:chOff x="5868159" y="2608049"/>
            <a:chExt cx="648282" cy="322939"/>
          </a:xfrm>
        </p:grpSpPr>
        <p:cxnSp>
          <p:nvCxnSpPr>
            <p:cNvPr id="328" name="Google Shape;328;p5"/>
            <p:cNvCxnSpPr>
              <a:stCxn id="329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30" name="Google Shape;330;p5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329" name="Google Shape;329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5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12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2" name="Google Shape;332;p5"/>
          <p:cNvSpPr/>
          <p:nvPr/>
        </p:nvSpPr>
        <p:spPr>
          <a:xfrm rot="1561455">
            <a:off x="6860379" y="2867773"/>
            <a:ext cx="1087838" cy="997994"/>
          </a:xfrm>
          <a:custGeom>
            <a:avLst/>
            <a:gdLst/>
            <a:ahLst/>
            <a:cxnLst/>
            <a:rect l="l" t="t" r="r" b="b"/>
            <a:pathLst>
              <a:path w="2361411" h="2226738" extrusionOk="0">
                <a:moveTo>
                  <a:pt x="1374909" y="1825173"/>
                </a:moveTo>
                <a:cubicBezTo>
                  <a:pt x="1473910" y="1714658"/>
                  <a:pt x="1999693" y="1419579"/>
                  <a:pt x="2164110" y="1216782"/>
                </a:cubicBezTo>
                <a:cubicBezTo>
                  <a:pt x="2328527" y="1013985"/>
                  <a:pt x="2361410" y="777388"/>
                  <a:pt x="2361410" y="608391"/>
                </a:cubicBezTo>
                <a:cubicBezTo>
                  <a:pt x="2361410" y="439394"/>
                  <a:pt x="2229877" y="304195"/>
                  <a:pt x="2164110" y="202797"/>
                </a:cubicBezTo>
                <a:cubicBezTo>
                  <a:pt x="2098343" y="101399"/>
                  <a:pt x="2032577" y="67599"/>
                  <a:pt x="1966810" y="0"/>
                </a:cubicBezTo>
                <a:lnTo>
                  <a:pt x="1769510" y="0"/>
                </a:lnTo>
                <a:lnTo>
                  <a:pt x="1476374" y="57733"/>
                </a:lnTo>
                <a:lnTo>
                  <a:pt x="1352549" y="105358"/>
                </a:lnTo>
                <a:lnTo>
                  <a:pt x="247649" y="905458"/>
                </a:lnTo>
                <a:lnTo>
                  <a:pt x="76199" y="1076908"/>
                </a:lnTo>
                <a:lnTo>
                  <a:pt x="-1" y="1400758"/>
                </a:lnTo>
                <a:lnTo>
                  <a:pt x="73418" y="1716409"/>
                </a:lnTo>
                <a:lnTo>
                  <a:pt x="243481" y="1974242"/>
                </a:lnTo>
                <a:lnTo>
                  <a:pt x="490547" y="2206555"/>
                </a:lnTo>
                <a:lnTo>
                  <a:pt x="836643" y="2226738"/>
                </a:lnTo>
                <a:lnTo>
                  <a:pt x="1625758" y="1638258"/>
                </a:lnTo>
              </a:path>
            </a:pathLst>
          </a:custGeom>
          <a:noFill/>
          <a:ln w="1905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67920" flipH="1">
            <a:off x="7534603" y="3207385"/>
            <a:ext cx="463544" cy="4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43891">
            <a:off x="6911386" y="2701456"/>
            <a:ext cx="461193" cy="98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"/>
          <p:cNvSpPr/>
          <p:nvPr/>
        </p:nvSpPr>
        <p:spPr>
          <a:xfrm>
            <a:off x="6797766" y="3546291"/>
            <a:ext cx="1226826" cy="482217"/>
          </a:xfrm>
          <a:custGeom>
            <a:avLst/>
            <a:gdLst/>
            <a:ahLst/>
            <a:cxnLst/>
            <a:rect l="l" t="t" r="r" b="b"/>
            <a:pathLst>
              <a:path w="1226826" h="482217" extrusionOk="0">
                <a:moveTo>
                  <a:pt x="0" y="482217"/>
                </a:moveTo>
                <a:cubicBezTo>
                  <a:pt x="31164" y="469439"/>
                  <a:pt x="128475" y="365208"/>
                  <a:pt x="186983" y="278799"/>
                </a:cubicBezTo>
                <a:cubicBezTo>
                  <a:pt x="295285" y="233131"/>
                  <a:pt x="506867" y="232004"/>
                  <a:pt x="649812" y="208208"/>
                </a:cubicBezTo>
                <a:cubicBezTo>
                  <a:pt x="792757" y="184412"/>
                  <a:pt x="948487" y="170724"/>
                  <a:pt x="1044656" y="136023"/>
                </a:cubicBezTo>
                <a:cubicBezTo>
                  <a:pt x="1140825" y="101322"/>
                  <a:pt x="1189599" y="13060"/>
                  <a:pt x="122682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5"/>
          <p:cNvGrpSpPr/>
          <p:nvPr/>
        </p:nvGrpSpPr>
        <p:grpSpPr>
          <a:xfrm>
            <a:off x="8272572" y="3766486"/>
            <a:ext cx="563487" cy="1684572"/>
            <a:chOff x="6829580" y="2068464"/>
            <a:chExt cx="563487" cy="1684572"/>
          </a:xfrm>
        </p:grpSpPr>
        <p:grpSp>
          <p:nvGrpSpPr>
            <p:cNvPr id="337" name="Google Shape;337;p5"/>
            <p:cNvGrpSpPr/>
            <p:nvPr/>
          </p:nvGrpSpPr>
          <p:grpSpPr>
            <a:xfrm>
              <a:off x="6829580" y="3104964"/>
              <a:ext cx="563487" cy="648072"/>
              <a:chOff x="2200275" y="1052513"/>
              <a:chExt cx="1867670" cy="2148027"/>
            </a:xfrm>
          </p:grpSpPr>
          <p:pic>
            <p:nvPicPr>
              <p:cNvPr id="338" name="Google Shape;338;p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200275" y="1052513"/>
                <a:ext cx="1867669" cy="1871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9" name="Google Shape;339;p5"/>
              <p:cNvPicPr preferRelativeResize="0"/>
              <p:nvPr/>
            </p:nvPicPr>
            <p:blipFill rotWithShape="1">
              <a:blip r:embed="rId10">
                <a:alphaModFix/>
              </a:blip>
              <a:srcRect b="79894"/>
              <a:stretch/>
            </p:blipFill>
            <p:spPr>
              <a:xfrm>
                <a:off x="2200499" y="2918594"/>
                <a:ext cx="1867446" cy="2819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340" name="Google Shape;340;p5"/>
            <p:cNvCxnSpPr>
              <a:stCxn id="338" idx="0"/>
            </p:cNvCxnSpPr>
            <p:nvPr/>
          </p:nvCxnSpPr>
          <p:spPr>
            <a:xfrm rot="10800000">
              <a:off x="6886323" y="2068464"/>
              <a:ext cx="225000" cy="1036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grpSp>
        <p:nvGrpSpPr>
          <p:cNvPr id="341" name="Google Shape;341;p5"/>
          <p:cNvGrpSpPr/>
          <p:nvPr/>
        </p:nvGrpSpPr>
        <p:grpSpPr>
          <a:xfrm>
            <a:off x="7634722" y="3759827"/>
            <a:ext cx="432273" cy="940299"/>
            <a:chOff x="6084168" y="2010249"/>
            <a:chExt cx="432273" cy="940299"/>
          </a:xfrm>
        </p:grpSpPr>
        <p:cxnSp>
          <p:nvCxnSpPr>
            <p:cNvPr id="342" name="Google Shape;342;p5"/>
            <p:cNvCxnSpPr>
              <a:stCxn id="343" idx="0"/>
            </p:cNvCxnSpPr>
            <p:nvPr/>
          </p:nvCxnSpPr>
          <p:spPr>
            <a:xfrm rot="10800000">
              <a:off x="6300305" y="2010249"/>
              <a:ext cx="0" cy="66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44" name="Google Shape;344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6" name="Google Shape;346;p5"/>
          <p:cNvSpPr/>
          <p:nvPr/>
        </p:nvSpPr>
        <p:spPr>
          <a:xfrm>
            <a:off x="7749257" y="2937985"/>
            <a:ext cx="348861" cy="614376"/>
          </a:xfrm>
          <a:custGeom>
            <a:avLst/>
            <a:gdLst/>
            <a:ahLst/>
            <a:cxnLst/>
            <a:rect l="l" t="t" r="r" b="b"/>
            <a:pathLst>
              <a:path w="348861" h="614376" extrusionOk="0">
                <a:moveTo>
                  <a:pt x="248887" y="614376"/>
                </a:moveTo>
                <a:lnTo>
                  <a:pt x="348861" y="409214"/>
                </a:lnTo>
                <a:cubicBezTo>
                  <a:pt x="348689" y="358037"/>
                  <a:pt x="348518" y="306859"/>
                  <a:pt x="348346" y="255682"/>
                </a:cubicBezTo>
                <a:lnTo>
                  <a:pt x="247805" y="88673"/>
                </a:lnTo>
                <a:lnTo>
                  <a:pt x="158874" y="4276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5"/>
          <p:cNvSpPr/>
          <p:nvPr/>
        </p:nvSpPr>
        <p:spPr>
          <a:xfrm rot="-5857225">
            <a:off x="7544387" y="2961067"/>
            <a:ext cx="80948" cy="10331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5"/>
          <p:cNvSpPr/>
          <p:nvPr/>
        </p:nvSpPr>
        <p:spPr>
          <a:xfrm rot="4883823">
            <a:off x="7551663" y="3597719"/>
            <a:ext cx="80948" cy="959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5"/>
          <p:cNvSpPr/>
          <p:nvPr/>
        </p:nvSpPr>
        <p:spPr>
          <a:xfrm rot="4552844">
            <a:off x="6279953" y="3163757"/>
            <a:ext cx="80948" cy="959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"/>
          <p:cNvSpPr txBox="1"/>
          <p:nvPr/>
        </p:nvSpPr>
        <p:spPr>
          <a:xfrm>
            <a:off x="1352600" y="152938"/>
            <a:ext cx="7201242" cy="590054"/>
          </a:xfrm>
          <a:prstGeom prst="rect">
            <a:avLst/>
          </a:prstGeom>
          <a:solidFill>
            <a:srgbClr val="D9959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 XS – Départ 09h30 – 2 tours de stade + 4 Grandes Boucles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&amp; Run Epinal – 21 janvier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5"/>
          <p:cNvGrpSpPr/>
          <p:nvPr/>
        </p:nvGrpSpPr>
        <p:grpSpPr>
          <a:xfrm rot="10162972">
            <a:off x="7267699" y="2732693"/>
            <a:ext cx="615114" cy="98071"/>
            <a:chOff x="5934695" y="3444329"/>
            <a:chExt cx="1113852" cy="151706"/>
          </a:xfrm>
        </p:grpSpPr>
        <p:pic>
          <p:nvPicPr>
            <p:cNvPr id="352" name="Google Shape;352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464004" y="3444329"/>
              <a:ext cx="584543" cy="151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934695" y="3444329"/>
              <a:ext cx="584543" cy="1517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5"/>
          <p:cNvGrpSpPr/>
          <p:nvPr/>
        </p:nvGrpSpPr>
        <p:grpSpPr>
          <a:xfrm>
            <a:off x="3455692" y="3698841"/>
            <a:ext cx="662060" cy="276999"/>
            <a:chOff x="6084168" y="2673549"/>
            <a:chExt cx="662060" cy="276999"/>
          </a:xfrm>
        </p:grpSpPr>
        <p:cxnSp>
          <p:nvCxnSpPr>
            <p:cNvPr id="355" name="Google Shape;355;p5"/>
            <p:cNvCxnSpPr/>
            <p:nvPr/>
          </p:nvCxnSpPr>
          <p:spPr>
            <a:xfrm>
              <a:off x="6436051" y="2819089"/>
              <a:ext cx="310177" cy="17931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56" name="Google Shape;356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57" name="Google Shape;357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9" name="Google Shape;359;p5"/>
          <p:cNvGrpSpPr/>
          <p:nvPr/>
        </p:nvGrpSpPr>
        <p:grpSpPr>
          <a:xfrm>
            <a:off x="6489239" y="4093928"/>
            <a:ext cx="432273" cy="427064"/>
            <a:chOff x="6084168" y="2542748"/>
            <a:chExt cx="432273" cy="388240"/>
          </a:xfrm>
        </p:grpSpPr>
        <p:cxnSp>
          <p:nvCxnSpPr>
            <p:cNvPr id="360" name="Google Shape;360;p5"/>
            <p:cNvCxnSpPr>
              <a:stCxn id="361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62" name="Google Shape;362;p5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363" name="Google Shape;363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4" name="Google Shape;364;p5"/>
          <p:cNvGrpSpPr/>
          <p:nvPr/>
        </p:nvGrpSpPr>
        <p:grpSpPr>
          <a:xfrm>
            <a:off x="4566596" y="3784403"/>
            <a:ext cx="648297" cy="292353"/>
            <a:chOff x="5868144" y="2658195"/>
            <a:chExt cx="648297" cy="292353"/>
          </a:xfrm>
        </p:grpSpPr>
        <p:cxnSp>
          <p:nvCxnSpPr>
            <p:cNvPr id="365" name="Google Shape;365;p5"/>
            <p:cNvCxnSpPr/>
            <p:nvPr/>
          </p:nvCxnSpPr>
          <p:spPr>
            <a:xfrm rot="10800000">
              <a:off x="5868144" y="2658195"/>
              <a:ext cx="288032" cy="14401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366" name="Google Shape;366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67" name="Google Shape;367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9" name="Google Shape;369;p5"/>
          <p:cNvGrpSpPr/>
          <p:nvPr/>
        </p:nvGrpSpPr>
        <p:grpSpPr>
          <a:xfrm>
            <a:off x="7826051" y="2868906"/>
            <a:ext cx="883186" cy="276999"/>
            <a:chOff x="5633255" y="2673549"/>
            <a:chExt cx="883186" cy="276999"/>
          </a:xfrm>
        </p:grpSpPr>
        <p:cxnSp>
          <p:nvCxnSpPr>
            <p:cNvPr id="370" name="Google Shape;370;p5"/>
            <p:cNvCxnSpPr/>
            <p:nvPr/>
          </p:nvCxnSpPr>
          <p:spPr>
            <a:xfrm rot="10800000">
              <a:off x="5633255" y="2730395"/>
              <a:ext cx="522921" cy="7181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371" name="Google Shape;371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72" name="Google Shape;372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4" name="Google Shape;374;p5"/>
          <p:cNvSpPr/>
          <p:nvPr/>
        </p:nvSpPr>
        <p:spPr>
          <a:xfrm>
            <a:off x="4343968" y="2703256"/>
            <a:ext cx="776882" cy="1149875"/>
          </a:xfrm>
          <a:custGeom>
            <a:avLst/>
            <a:gdLst/>
            <a:ahLst/>
            <a:cxnLst/>
            <a:rect l="l" t="t" r="r" b="b"/>
            <a:pathLst>
              <a:path w="776882" h="1149875" extrusionOk="0">
                <a:moveTo>
                  <a:pt x="0" y="1149875"/>
                </a:moveTo>
                <a:cubicBezTo>
                  <a:pt x="31164" y="1137097"/>
                  <a:pt x="55903" y="1054637"/>
                  <a:pt x="179725" y="852114"/>
                </a:cubicBezTo>
                <a:cubicBezTo>
                  <a:pt x="295285" y="683075"/>
                  <a:pt x="285523" y="686786"/>
                  <a:pt x="366783" y="592837"/>
                </a:cubicBezTo>
                <a:cubicBezTo>
                  <a:pt x="448043" y="498888"/>
                  <a:pt x="520315" y="424724"/>
                  <a:pt x="667284" y="288423"/>
                </a:cubicBezTo>
                <a:cubicBezTo>
                  <a:pt x="756196" y="173894"/>
                  <a:pt x="739655" y="13060"/>
                  <a:pt x="776882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5"/>
          <p:cNvGrpSpPr/>
          <p:nvPr/>
        </p:nvGrpSpPr>
        <p:grpSpPr>
          <a:xfrm>
            <a:off x="3894309" y="3268317"/>
            <a:ext cx="504136" cy="576099"/>
            <a:chOff x="6084168" y="2673549"/>
            <a:chExt cx="504136" cy="576099"/>
          </a:xfrm>
        </p:grpSpPr>
        <p:cxnSp>
          <p:nvCxnSpPr>
            <p:cNvPr id="376" name="Google Shape;376;p5"/>
            <p:cNvCxnSpPr>
              <a:stCxn id="377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378" name="Google Shape;378;p5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379" name="Google Shape;379;p5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5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0" name="Google Shape;380;p5"/>
          <p:cNvSpPr/>
          <p:nvPr/>
        </p:nvSpPr>
        <p:spPr>
          <a:xfrm rot="-7911274">
            <a:off x="4780704" y="3128223"/>
            <a:ext cx="80948" cy="1015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5"/>
          <p:cNvGrpSpPr/>
          <p:nvPr/>
        </p:nvGrpSpPr>
        <p:grpSpPr>
          <a:xfrm>
            <a:off x="4039939" y="2611260"/>
            <a:ext cx="512529" cy="685299"/>
            <a:chOff x="6084168" y="2673549"/>
            <a:chExt cx="512529" cy="685299"/>
          </a:xfrm>
        </p:grpSpPr>
        <p:cxnSp>
          <p:nvCxnSpPr>
            <p:cNvPr id="382" name="Google Shape;382;p5"/>
            <p:cNvCxnSpPr>
              <a:stCxn id="383" idx="2"/>
            </p:cNvCxnSpPr>
            <p:nvPr/>
          </p:nvCxnSpPr>
          <p:spPr>
            <a:xfrm>
              <a:off x="6340433" y="2950548"/>
              <a:ext cx="212400" cy="408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384" name="Google Shape;384;p5"/>
            <p:cNvGrpSpPr/>
            <p:nvPr/>
          </p:nvGrpSpPr>
          <p:grpSpPr>
            <a:xfrm>
              <a:off x="6084168" y="2673549"/>
              <a:ext cx="512529" cy="276999"/>
              <a:chOff x="5139681" y="3049399"/>
              <a:chExt cx="512529" cy="276999"/>
            </a:xfrm>
          </p:grpSpPr>
          <p:sp>
            <p:nvSpPr>
              <p:cNvPr id="385" name="Google Shape;385;p5"/>
              <p:cNvSpPr/>
              <p:nvPr/>
            </p:nvSpPr>
            <p:spPr>
              <a:xfrm>
                <a:off x="5220072" y="3068960"/>
                <a:ext cx="33960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"/>
              <p:cNvSpPr txBox="1"/>
              <p:nvPr/>
            </p:nvSpPr>
            <p:spPr>
              <a:xfrm>
                <a:off x="5139681" y="3049399"/>
                <a:ext cx="51252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VTT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6" name="Google Shape;386;p5"/>
          <p:cNvGrpSpPr/>
          <p:nvPr/>
        </p:nvGrpSpPr>
        <p:grpSpPr>
          <a:xfrm>
            <a:off x="4926116" y="3113525"/>
            <a:ext cx="662485" cy="278159"/>
            <a:chOff x="5936095" y="2672389"/>
            <a:chExt cx="662485" cy="278159"/>
          </a:xfrm>
        </p:grpSpPr>
        <p:cxnSp>
          <p:nvCxnSpPr>
            <p:cNvPr id="387" name="Google Shape;387;p5"/>
            <p:cNvCxnSpPr/>
            <p:nvPr/>
          </p:nvCxnSpPr>
          <p:spPr>
            <a:xfrm rot="10800000">
              <a:off x="5936095" y="2672389"/>
              <a:ext cx="220081" cy="12982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388" name="Google Shape;388;p5"/>
            <p:cNvGrpSpPr/>
            <p:nvPr/>
          </p:nvGrpSpPr>
          <p:grpSpPr>
            <a:xfrm>
              <a:off x="6084168" y="2673549"/>
              <a:ext cx="514412" cy="276999"/>
              <a:chOff x="5139681" y="3049399"/>
              <a:chExt cx="514412" cy="276999"/>
            </a:xfrm>
          </p:grpSpPr>
          <p:sp>
            <p:nvSpPr>
              <p:cNvPr id="389" name="Google Shape;389;p5"/>
              <p:cNvSpPr/>
              <p:nvPr/>
            </p:nvSpPr>
            <p:spPr>
              <a:xfrm>
                <a:off x="5220071" y="3068960"/>
                <a:ext cx="341301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"/>
              <p:cNvSpPr txBox="1"/>
              <p:nvPr/>
            </p:nvSpPr>
            <p:spPr>
              <a:xfrm>
                <a:off x="5139681" y="3049399"/>
                <a:ext cx="5144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CaP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1" name="Google Shape;391;p5"/>
          <p:cNvSpPr/>
          <p:nvPr/>
        </p:nvSpPr>
        <p:spPr>
          <a:xfrm>
            <a:off x="4160514" y="2708920"/>
            <a:ext cx="936104" cy="1152128"/>
          </a:xfrm>
          <a:custGeom>
            <a:avLst/>
            <a:gdLst/>
            <a:ahLst/>
            <a:cxnLst/>
            <a:rect l="l" t="t" r="r" b="b"/>
            <a:pathLst>
              <a:path w="936104" h="1152128" extrusionOk="0">
                <a:moveTo>
                  <a:pt x="936104" y="0"/>
                </a:moveTo>
                <a:lnTo>
                  <a:pt x="504056" y="432048"/>
                </a:lnTo>
                <a:lnTo>
                  <a:pt x="216024" y="792088"/>
                </a:lnTo>
                <a:lnTo>
                  <a:pt x="0" y="1152128"/>
                </a:lnTo>
                <a:lnTo>
                  <a:pt x="216024" y="1152128"/>
                </a:lnTo>
              </a:path>
            </a:pathLst>
          </a:custGeom>
          <a:noFill/>
          <a:ln w="28575" cap="flat" cmpd="sng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5"/>
          <p:cNvSpPr/>
          <p:nvPr/>
        </p:nvSpPr>
        <p:spPr>
          <a:xfrm rot="-8567943">
            <a:off x="4563212" y="3163801"/>
            <a:ext cx="80948" cy="10154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6"/>
          <p:cNvPicPr preferRelativeResize="0"/>
          <p:nvPr/>
        </p:nvPicPr>
        <p:blipFill rotWithShape="1">
          <a:blip r:embed="rId3">
            <a:alphaModFix/>
          </a:blip>
          <a:srcRect l="11361" b="5660"/>
          <a:stretch/>
        </p:blipFill>
        <p:spPr>
          <a:xfrm>
            <a:off x="772446" y="894415"/>
            <a:ext cx="8361109" cy="5861822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8" name="Google Shape;398;p6"/>
          <p:cNvSpPr/>
          <p:nvPr/>
        </p:nvSpPr>
        <p:spPr>
          <a:xfrm rot="-6412761">
            <a:off x="3892741" y="4168259"/>
            <a:ext cx="80948" cy="10153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6"/>
          <p:cNvSpPr/>
          <p:nvPr/>
        </p:nvSpPr>
        <p:spPr>
          <a:xfrm rot="-7373233">
            <a:off x="2318950" y="5515818"/>
            <a:ext cx="83268" cy="9547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6"/>
          <p:cNvSpPr/>
          <p:nvPr/>
        </p:nvSpPr>
        <p:spPr>
          <a:xfrm rot="4373771">
            <a:off x="4297123" y="5079444"/>
            <a:ext cx="80948" cy="10153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"/>
          <p:cNvSpPr/>
          <p:nvPr/>
        </p:nvSpPr>
        <p:spPr>
          <a:xfrm rot="-2503328">
            <a:off x="4758668" y="4471910"/>
            <a:ext cx="81289" cy="9698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"/>
          <p:cNvSpPr/>
          <p:nvPr/>
        </p:nvSpPr>
        <p:spPr>
          <a:xfrm rot="4727551">
            <a:off x="5718954" y="3391516"/>
            <a:ext cx="80948" cy="101539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"/>
          <p:cNvSpPr/>
          <p:nvPr/>
        </p:nvSpPr>
        <p:spPr>
          <a:xfrm rot="4073379">
            <a:off x="2797183" y="5571275"/>
            <a:ext cx="83268" cy="9547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6"/>
          <p:cNvGrpSpPr/>
          <p:nvPr/>
        </p:nvGrpSpPr>
        <p:grpSpPr>
          <a:xfrm>
            <a:off x="3190574" y="4766665"/>
            <a:ext cx="720282" cy="276999"/>
            <a:chOff x="5796159" y="2673549"/>
            <a:chExt cx="720282" cy="276999"/>
          </a:xfrm>
        </p:grpSpPr>
        <p:cxnSp>
          <p:nvCxnSpPr>
            <p:cNvPr id="405" name="Google Shape;405;p6"/>
            <p:cNvCxnSpPr>
              <a:stCxn id="406" idx="3"/>
            </p:cNvCxnSpPr>
            <p:nvPr/>
          </p:nvCxnSpPr>
          <p:spPr>
            <a:xfrm flipH="1">
              <a:off x="5796159" y="2812049"/>
              <a:ext cx="368400" cy="77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07" name="Google Shape;407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06" name="Google Shape;406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6"/>
          <p:cNvGrpSpPr/>
          <p:nvPr/>
        </p:nvGrpSpPr>
        <p:grpSpPr>
          <a:xfrm>
            <a:off x="3326649" y="5445183"/>
            <a:ext cx="648282" cy="355233"/>
            <a:chOff x="5868159" y="2608049"/>
            <a:chExt cx="648282" cy="322939"/>
          </a:xfrm>
        </p:grpSpPr>
        <p:cxnSp>
          <p:nvCxnSpPr>
            <p:cNvPr id="410" name="Google Shape;410;p6"/>
            <p:cNvCxnSpPr>
              <a:stCxn id="411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12" name="Google Shape;412;p6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411" name="Google Shape;411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6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4" name="Google Shape;414;p6"/>
          <p:cNvGrpSpPr/>
          <p:nvPr/>
        </p:nvGrpSpPr>
        <p:grpSpPr>
          <a:xfrm>
            <a:off x="3940793" y="4151593"/>
            <a:ext cx="432273" cy="427064"/>
            <a:chOff x="6084168" y="2542748"/>
            <a:chExt cx="432273" cy="388240"/>
          </a:xfrm>
        </p:grpSpPr>
        <p:cxnSp>
          <p:nvCxnSpPr>
            <p:cNvPr id="415" name="Google Shape;415;p6"/>
            <p:cNvCxnSpPr>
              <a:stCxn id="416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17" name="Google Shape;417;p6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418" name="Google Shape;418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6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19" name="Google Shape;419;p6" descr="image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6"/>
          <p:cNvGrpSpPr/>
          <p:nvPr/>
        </p:nvGrpSpPr>
        <p:grpSpPr>
          <a:xfrm>
            <a:off x="2306175" y="4403260"/>
            <a:ext cx="504136" cy="576099"/>
            <a:chOff x="6084168" y="2673549"/>
            <a:chExt cx="504136" cy="576099"/>
          </a:xfrm>
        </p:grpSpPr>
        <p:cxnSp>
          <p:nvCxnSpPr>
            <p:cNvPr id="422" name="Google Shape;422;p6"/>
            <p:cNvCxnSpPr>
              <a:stCxn id="423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24" name="Google Shape;424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6" name="Google Shape;426;p6"/>
          <p:cNvGrpSpPr/>
          <p:nvPr/>
        </p:nvGrpSpPr>
        <p:grpSpPr>
          <a:xfrm>
            <a:off x="4373089" y="5186661"/>
            <a:ext cx="648282" cy="355233"/>
            <a:chOff x="5868159" y="2608049"/>
            <a:chExt cx="648282" cy="322939"/>
          </a:xfrm>
        </p:grpSpPr>
        <p:cxnSp>
          <p:nvCxnSpPr>
            <p:cNvPr id="427" name="Google Shape;427;p6"/>
            <p:cNvCxnSpPr>
              <a:stCxn id="428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29" name="Google Shape;429;p6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428" name="Google Shape;428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6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1" name="Google Shape;431;p6"/>
          <p:cNvGrpSpPr/>
          <p:nvPr/>
        </p:nvGrpSpPr>
        <p:grpSpPr>
          <a:xfrm>
            <a:off x="2297903" y="5855663"/>
            <a:ext cx="648282" cy="355233"/>
            <a:chOff x="5868159" y="2608049"/>
            <a:chExt cx="648282" cy="322939"/>
          </a:xfrm>
        </p:grpSpPr>
        <p:cxnSp>
          <p:nvCxnSpPr>
            <p:cNvPr id="432" name="Google Shape;432;p6"/>
            <p:cNvCxnSpPr>
              <a:stCxn id="433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34" name="Google Shape;434;p6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433" name="Google Shape;433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6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6" name="Google Shape;436;p6"/>
          <p:cNvSpPr/>
          <p:nvPr/>
        </p:nvSpPr>
        <p:spPr>
          <a:xfrm rot="1561455">
            <a:off x="6824215" y="3031626"/>
            <a:ext cx="1076186" cy="815729"/>
          </a:xfrm>
          <a:custGeom>
            <a:avLst/>
            <a:gdLst/>
            <a:ahLst/>
            <a:cxnLst/>
            <a:rect l="l" t="t" r="r" b="b"/>
            <a:pathLst>
              <a:path w="2336117" h="1820065" extrusionOk="0">
                <a:moveTo>
                  <a:pt x="919255" y="1"/>
                </a:moveTo>
                <a:lnTo>
                  <a:pt x="247649" y="515210"/>
                </a:lnTo>
                <a:lnTo>
                  <a:pt x="76199" y="686660"/>
                </a:lnTo>
                <a:lnTo>
                  <a:pt x="-1" y="1010510"/>
                </a:lnTo>
                <a:lnTo>
                  <a:pt x="38099" y="1343885"/>
                </a:lnTo>
                <a:lnTo>
                  <a:pt x="190499" y="1610585"/>
                </a:lnTo>
                <a:lnTo>
                  <a:pt x="453997" y="1808423"/>
                </a:lnTo>
                <a:lnTo>
                  <a:pt x="850709" y="1820065"/>
                </a:lnTo>
                <a:lnTo>
                  <a:pt x="1132560" y="1675359"/>
                </a:lnTo>
                <a:lnTo>
                  <a:pt x="2336117" y="825182"/>
                </a:lnTo>
              </a:path>
            </a:pathLst>
          </a:custGeom>
          <a:noFill/>
          <a:ln w="1905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6811745" y="3529815"/>
            <a:ext cx="1204606" cy="489576"/>
          </a:xfrm>
          <a:custGeom>
            <a:avLst/>
            <a:gdLst/>
            <a:ahLst/>
            <a:cxnLst/>
            <a:rect l="l" t="t" r="r" b="b"/>
            <a:pathLst>
              <a:path w="1204606" h="489576" extrusionOk="0">
                <a:moveTo>
                  <a:pt x="0" y="489576"/>
                </a:moveTo>
                <a:cubicBezTo>
                  <a:pt x="37954" y="443379"/>
                  <a:pt x="79910" y="382742"/>
                  <a:pt x="177652" y="272355"/>
                </a:cubicBezTo>
                <a:cubicBezTo>
                  <a:pt x="460990" y="247975"/>
                  <a:pt x="509157" y="243904"/>
                  <a:pt x="655447" y="223928"/>
                </a:cubicBezTo>
                <a:cubicBezTo>
                  <a:pt x="801737" y="203952"/>
                  <a:pt x="958991" y="189475"/>
                  <a:pt x="1055391" y="152500"/>
                </a:cubicBezTo>
                <a:cubicBezTo>
                  <a:pt x="1151791" y="115525"/>
                  <a:pt x="1152277" y="61114"/>
                  <a:pt x="1204606" y="0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6"/>
          <p:cNvGrpSpPr/>
          <p:nvPr/>
        </p:nvGrpSpPr>
        <p:grpSpPr>
          <a:xfrm>
            <a:off x="8272572" y="3766486"/>
            <a:ext cx="563487" cy="1684572"/>
            <a:chOff x="6829580" y="2068464"/>
            <a:chExt cx="563487" cy="1684572"/>
          </a:xfrm>
        </p:grpSpPr>
        <p:grpSp>
          <p:nvGrpSpPr>
            <p:cNvPr id="439" name="Google Shape;439;p6"/>
            <p:cNvGrpSpPr/>
            <p:nvPr/>
          </p:nvGrpSpPr>
          <p:grpSpPr>
            <a:xfrm>
              <a:off x="6829580" y="3104964"/>
              <a:ext cx="563487" cy="648072"/>
              <a:chOff x="2200275" y="1052513"/>
              <a:chExt cx="1867670" cy="2148027"/>
            </a:xfrm>
          </p:grpSpPr>
          <p:pic>
            <p:nvPicPr>
              <p:cNvPr id="440" name="Google Shape;440;p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200275" y="1052513"/>
                <a:ext cx="1867669" cy="1871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1" name="Google Shape;441;p6"/>
              <p:cNvPicPr preferRelativeResize="0"/>
              <p:nvPr/>
            </p:nvPicPr>
            <p:blipFill rotWithShape="1">
              <a:blip r:embed="rId7">
                <a:alphaModFix/>
              </a:blip>
              <a:srcRect b="79894"/>
              <a:stretch/>
            </p:blipFill>
            <p:spPr>
              <a:xfrm>
                <a:off x="2200499" y="2918594"/>
                <a:ext cx="1867446" cy="2819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42" name="Google Shape;442;p6"/>
            <p:cNvCxnSpPr>
              <a:stCxn id="440" idx="0"/>
            </p:cNvCxnSpPr>
            <p:nvPr/>
          </p:nvCxnSpPr>
          <p:spPr>
            <a:xfrm rot="10800000">
              <a:off x="6886323" y="2068464"/>
              <a:ext cx="225000" cy="1036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grpSp>
        <p:nvGrpSpPr>
          <p:cNvPr id="443" name="Google Shape;443;p6"/>
          <p:cNvGrpSpPr/>
          <p:nvPr/>
        </p:nvGrpSpPr>
        <p:grpSpPr>
          <a:xfrm>
            <a:off x="7634722" y="3759827"/>
            <a:ext cx="432273" cy="940299"/>
            <a:chOff x="6084168" y="2010249"/>
            <a:chExt cx="432273" cy="940299"/>
          </a:xfrm>
        </p:grpSpPr>
        <p:cxnSp>
          <p:nvCxnSpPr>
            <p:cNvPr id="444" name="Google Shape;444;p6"/>
            <p:cNvCxnSpPr>
              <a:stCxn id="445" idx="0"/>
            </p:cNvCxnSpPr>
            <p:nvPr/>
          </p:nvCxnSpPr>
          <p:spPr>
            <a:xfrm rot="10800000">
              <a:off x="6300305" y="2010249"/>
              <a:ext cx="0" cy="66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46" name="Google Shape;446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47" name="Google Shape;447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8" name="Google Shape;448;p6"/>
          <p:cNvSpPr/>
          <p:nvPr/>
        </p:nvSpPr>
        <p:spPr>
          <a:xfrm rot="-5857225">
            <a:off x="7251343" y="2997339"/>
            <a:ext cx="80948" cy="10331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"/>
          <p:cNvSpPr/>
          <p:nvPr/>
        </p:nvSpPr>
        <p:spPr>
          <a:xfrm rot="-6673849">
            <a:off x="6372504" y="3067931"/>
            <a:ext cx="80948" cy="9592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2166096" y="3146039"/>
            <a:ext cx="4645394" cy="2689090"/>
          </a:xfrm>
          <a:custGeom>
            <a:avLst/>
            <a:gdLst/>
            <a:ahLst/>
            <a:cxnLst/>
            <a:rect l="l" t="t" r="r" b="b"/>
            <a:pathLst>
              <a:path w="12884896" h="7458712" extrusionOk="0">
                <a:moveTo>
                  <a:pt x="3987815" y="3268213"/>
                </a:moveTo>
                <a:lnTo>
                  <a:pt x="3209705" y="3560004"/>
                </a:lnTo>
                <a:lnTo>
                  <a:pt x="2723386" y="3949059"/>
                </a:lnTo>
                <a:lnTo>
                  <a:pt x="2431594" y="4435378"/>
                </a:lnTo>
                <a:lnTo>
                  <a:pt x="2664654" y="5111714"/>
                </a:lnTo>
                <a:lnTo>
                  <a:pt x="1945275" y="5226739"/>
                </a:lnTo>
                <a:lnTo>
                  <a:pt x="1264429" y="5713058"/>
                </a:lnTo>
                <a:lnTo>
                  <a:pt x="972638" y="6296641"/>
                </a:lnTo>
                <a:lnTo>
                  <a:pt x="194528" y="6977486"/>
                </a:lnTo>
                <a:lnTo>
                  <a:pt x="0" y="7320741"/>
                </a:lnTo>
                <a:lnTo>
                  <a:pt x="170270" y="7458712"/>
                </a:lnTo>
                <a:cubicBezTo>
                  <a:pt x="736363" y="7231417"/>
                  <a:pt x="1021286" y="7192117"/>
                  <a:pt x="1848012" y="6880222"/>
                </a:cubicBezTo>
                <a:lnTo>
                  <a:pt x="3125391" y="6275217"/>
                </a:lnTo>
                <a:lnTo>
                  <a:pt x="4135041" y="5856117"/>
                </a:lnTo>
                <a:lnTo>
                  <a:pt x="4863189" y="5699807"/>
                </a:lnTo>
                <a:lnTo>
                  <a:pt x="5544035" y="5602543"/>
                </a:lnTo>
                <a:lnTo>
                  <a:pt x="6516673" y="5408016"/>
                </a:lnTo>
                <a:lnTo>
                  <a:pt x="7002992" y="5310752"/>
                </a:lnTo>
                <a:lnTo>
                  <a:pt x="7468791" y="5236992"/>
                </a:lnTo>
                <a:lnTo>
                  <a:pt x="8040291" y="5141742"/>
                </a:lnTo>
                <a:lnTo>
                  <a:pt x="8449866" y="5027442"/>
                </a:lnTo>
                <a:lnTo>
                  <a:pt x="8992791" y="4817892"/>
                </a:lnTo>
                <a:lnTo>
                  <a:pt x="9059466" y="4732167"/>
                </a:lnTo>
                <a:lnTo>
                  <a:pt x="8888016" y="4703592"/>
                </a:lnTo>
                <a:lnTo>
                  <a:pt x="8164116" y="4503567"/>
                </a:lnTo>
                <a:lnTo>
                  <a:pt x="7535466" y="4141617"/>
                </a:lnTo>
                <a:lnTo>
                  <a:pt x="7183041" y="3722517"/>
                </a:lnTo>
                <a:lnTo>
                  <a:pt x="6744891" y="3131967"/>
                </a:lnTo>
                <a:lnTo>
                  <a:pt x="6125766" y="2865267"/>
                </a:lnTo>
                <a:lnTo>
                  <a:pt x="5887641" y="2760492"/>
                </a:lnTo>
                <a:lnTo>
                  <a:pt x="6621066" y="1636542"/>
                </a:lnTo>
                <a:lnTo>
                  <a:pt x="7535466" y="1474617"/>
                </a:lnTo>
                <a:lnTo>
                  <a:pt x="8564166" y="1246017"/>
                </a:lnTo>
                <a:lnTo>
                  <a:pt x="9135666" y="1084092"/>
                </a:lnTo>
                <a:lnTo>
                  <a:pt x="10649549" y="573756"/>
                </a:lnTo>
                <a:cubicBezTo>
                  <a:pt x="11197265" y="390059"/>
                  <a:pt x="11514437" y="236663"/>
                  <a:pt x="12228094" y="0"/>
                </a:cubicBezTo>
                <a:cubicBezTo>
                  <a:pt x="12400992" y="503758"/>
                  <a:pt x="12774778" y="1949199"/>
                  <a:pt x="12884896" y="2465511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3603823" y="2825161"/>
            <a:ext cx="4164323" cy="1499164"/>
          </a:xfrm>
          <a:custGeom>
            <a:avLst/>
            <a:gdLst/>
            <a:ahLst/>
            <a:cxnLst/>
            <a:rect l="l" t="t" r="r" b="b"/>
            <a:pathLst>
              <a:path w="11544050" h="4155878" extrusionOk="0">
                <a:moveTo>
                  <a:pt x="11544050" y="275505"/>
                </a:moveTo>
                <a:cubicBezTo>
                  <a:pt x="11399544" y="298237"/>
                  <a:pt x="11597586" y="-21576"/>
                  <a:pt x="11453080" y="1156"/>
                </a:cubicBezTo>
                <a:cubicBezTo>
                  <a:pt x="10608134" y="244744"/>
                  <a:pt x="9901296" y="187654"/>
                  <a:pt x="8975878" y="290417"/>
                </a:cubicBezTo>
                <a:lnTo>
                  <a:pt x="6770504" y="1238186"/>
                </a:lnTo>
                <a:cubicBezTo>
                  <a:pt x="6663954" y="1179076"/>
                  <a:pt x="5422485" y="1743838"/>
                  <a:pt x="5141049" y="1804901"/>
                </a:cubicBezTo>
                <a:lnTo>
                  <a:pt x="3803048" y="2129801"/>
                </a:lnTo>
                <a:lnTo>
                  <a:pt x="2779975" y="2321488"/>
                </a:lnTo>
                <a:lnTo>
                  <a:pt x="2551375" y="2473888"/>
                </a:lnTo>
                <a:lnTo>
                  <a:pt x="1751275" y="3664513"/>
                </a:lnTo>
                <a:lnTo>
                  <a:pt x="1589350" y="3635938"/>
                </a:lnTo>
                <a:lnTo>
                  <a:pt x="0" y="4155879"/>
                </a:lnTo>
              </a:path>
            </a:pathLst>
          </a:cu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 txBox="1"/>
          <p:nvPr/>
        </p:nvSpPr>
        <p:spPr>
          <a:xfrm>
            <a:off x="1352600" y="152938"/>
            <a:ext cx="7201242" cy="590054"/>
          </a:xfrm>
          <a:prstGeom prst="rect">
            <a:avLst/>
          </a:prstGeom>
          <a:solidFill>
            <a:srgbClr val="92CCD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 10/13 ans – Départ 11h00 – 1 Boucle Départ + 2 Grandes Boucles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&amp; Run Epinal – 21 janvier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6"/>
          <p:cNvGrpSpPr/>
          <p:nvPr/>
        </p:nvGrpSpPr>
        <p:grpSpPr>
          <a:xfrm>
            <a:off x="1105610" y="1039258"/>
            <a:ext cx="1543134" cy="1165606"/>
            <a:chOff x="1033602" y="1039258"/>
            <a:chExt cx="1543134" cy="1165606"/>
          </a:xfrm>
        </p:grpSpPr>
        <p:sp>
          <p:nvSpPr>
            <p:cNvPr id="454" name="Google Shape;454;p6"/>
            <p:cNvSpPr/>
            <p:nvPr/>
          </p:nvSpPr>
          <p:spPr>
            <a:xfrm>
              <a:off x="1033602" y="1039258"/>
              <a:ext cx="1471126" cy="1165606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6"/>
            <p:cNvSpPr txBox="1"/>
            <p:nvPr/>
          </p:nvSpPr>
          <p:spPr>
            <a:xfrm>
              <a:off x="1487370" y="1209039"/>
              <a:ext cx="108936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fr-FR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Positions signaleurs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"/>
            <p:cNvSpPr txBox="1"/>
            <p:nvPr/>
          </p:nvSpPr>
          <p:spPr>
            <a:xfrm>
              <a:off x="1581324" y="1550441"/>
              <a:ext cx="8475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fr-FR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 de course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1189104" y="1193266"/>
              <a:ext cx="271492" cy="237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6"/>
            <p:cNvSpPr txBox="1"/>
            <p:nvPr/>
          </p:nvSpPr>
          <p:spPr>
            <a:xfrm>
              <a:off x="1114448" y="1167383"/>
              <a:ext cx="43227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6"/>
            <p:cNvSpPr/>
            <p:nvPr/>
          </p:nvSpPr>
          <p:spPr>
            <a:xfrm rot="4993500">
              <a:off x="1256966" y="1541420"/>
              <a:ext cx="216374" cy="26405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381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0" name="Google Shape;460;p6"/>
            <p:cNvCxnSpPr/>
            <p:nvPr/>
          </p:nvCxnSpPr>
          <p:spPr>
            <a:xfrm rot="10800000" flipH="1">
              <a:off x="1128068" y="1641500"/>
              <a:ext cx="474464" cy="59307"/>
            </a:xfrm>
            <a:prstGeom prst="straightConnector1">
              <a:avLst/>
            </a:prstGeom>
            <a:noFill/>
            <a:ln w="381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461" name="Google Shape;461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4568" y="1923307"/>
              <a:ext cx="577652" cy="149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2" name="Google Shape;462;p6"/>
            <p:cNvSpPr txBox="1"/>
            <p:nvPr/>
          </p:nvSpPr>
          <p:spPr>
            <a:xfrm>
              <a:off x="1581324" y="1890544"/>
              <a:ext cx="9234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fr-FR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Zone attente VTT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6"/>
          <p:cNvGrpSpPr/>
          <p:nvPr/>
        </p:nvGrpSpPr>
        <p:grpSpPr>
          <a:xfrm>
            <a:off x="5158720" y="4905300"/>
            <a:ext cx="432273" cy="427064"/>
            <a:chOff x="6084168" y="2542748"/>
            <a:chExt cx="432273" cy="388240"/>
          </a:xfrm>
        </p:grpSpPr>
        <p:cxnSp>
          <p:nvCxnSpPr>
            <p:cNvPr id="464" name="Google Shape;464;p6"/>
            <p:cNvCxnSpPr>
              <a:stCxn id="465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66" name="Google Shape;466;p6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467" name="Google Shape;467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6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8" name="Google Shape;468;p6"/>
          <p:cNvGrpSpPr/>
          <p:nvPr/>
        </p:nvGrpSpPr>
        <p:grpSpPr>
          <a:xfrm>
            <a:off x="3894309" y="3268317"/>
            <a:ext cx="504136" cy="576099"/>
            <a:chOff x="6084168" y="2673549"/>
            <a:chExt cx="504136" cy="576099"/>
          </a:xfrm>
        </p:grpSpPr>
        <p:cxnSp>
          <p:nvCxnSpPr>
            <p:cNvPr id="469" name="Google Shape;469;p6"/>
            <p:cNvCxnSpPr>
              <a:stCxn id="470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71" name="Google Shape;471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72" name="Google Shape;472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3" name="Google Shape;473;p6"/>
          <p:cNvGrpSpPr/>
          <p:nvPr/>
        </p:nvGrpSpPr>
        <p:grpSpPr>
          <a:xfrm>
            <a:off x="4550223" y="3224881"/>
            <a:ext cx="439412" cy="432039"/>
            <a:chOff x="6077029" y="2673549"/>
            <a:chExt cx="439412" cy="432039"/>
          </a:xfrm>
        </p:grpSpPr>
        <p:cxnSp>
          <p:nvCxnSpPr>
            <p:cNvPr id="474" name="Google Shape;474;p6"/>
            <p:cNvCxnSpPr>
              <a:stCxn id="475" idx="2"/>
            </p:cNvCxnSpPr>
            <p:nvPr/>
          </p:nvCxnSpPr>
          <p:spPr>
            <a:xfrm flipH="1">
              <a:off x="6077029" y="2930988"/>
              <a:ext cx="147000" cy="17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76" name="Google Shape;476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75" name="Google Shape;475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8" name="Google Shape;478;p6"/>
          <p:cNvGrpSpPr/>
          <p:nvPr/>
        </p:nvGrpSpPr>
        <p:grpSpPr>
          <a:xfrm>
            <a:off x="6083325" y="2725794"/>
            <a:ext cx="556373" cy="363394"/>
            <a:chOff x="6084168" y="2673549"/>
            <a:chExt cx="556373" cy="363394"/>
          </a:xfrm>
        </p:grpSpPr>
        <p:cxnSp>
          <p:nvCxnSpPr>
            <p:cNvPr id="479" name="Google Shape;479;p6"/>
            <p:cNvCxnSpPr/>
            <p:nvPr/>
          </p:nvCxnSpPr>
          <p:spPr>
            <a:xfrm>
              <a:off x="6396769" y="2872024"/>
              <a:ext cx="243772" cy="16491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480" name="Google Shape;480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81" name="Google Shape;481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3" name="Google Shape;483;p6"/>
          <p:cNvGrpSpPr/>
          <p:nvPr/>
        </p:nvGrpSpPr>
        <p:grpSpPr>
          <a:xfrm>
            <a:off x="6867995" y="2347578"/>
            <a:ext cx="504212" cy="560739"/>
            <a:chOff x="6012229" y="2673549"/>
            <a:chExt cx="504212" cy="560739"/>
          </a:xfrm>
        </p:grpSpPr>
        <p:cxnSp>
          <p:nvCxnSpPr>
            <p:cNvPr id="484" name="Google Shape;484;p6"/>
            <p:cNvCxnSpPr>
              <a:stCxn id="485" idx="2"/>
            </p:cNvCxnSpPr>
            <p:nvPr/>
          </p:nvCxnSpPr>
          <p:spPr>
            <a:xfrm flipH="1">
              <a:off x="6012229" y="2930988"/>
              <a:ext cx="211800" cy="30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486" name="Google Shape;486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85" name="Google Shape;485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8" name="Google Shape;488;p6"/>
          <p:cNvGrpSpPr/>
          <p:nvPr/>
        </p:nvGrpSpPr>
        <p:grpSpPr>
          <a:xfrm rot="10162972">
            <a:off x="7267699" y="2732693"/>
            <a:ext cx="615114" cy="98071"/>
            <a:chOff x="5934695" y="3444329"/>
            <a:chExt cx="1113852" cy="151706"/>
          </a:xfrm>
        </p:grpSpPr>
        <p:pic>
          <p:nvPicPr>
            <p:cNvPr id="489" name="Google Shape;489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64004" y="3444329"/>
              <a:ext cx="584543" cy="151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0" name="Google Shape;490;p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34695" y="3444329"/>
              <a:ext cx="584543" cy="1517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1" name="Google Shape;491;p6"/>
          <p:cNvSpPr/>
          <p:nvPr/>
        </p:nvSpPr>
        <p:spPr>
          <a:xfrm>
            <a:off x="7749257" y="2937985"/>
            <a:ext cx="348861" cy="614376"/>
          </a:xfrm>
          <a:custGeom>
            <a:avLst/>
            <a:gdLst/>
            <a:ahLst/>
            <a:cxnLst/>
            <a:rect l="l" t="t" r="r" b="b"/>
            <a:pathLst>
              <a:path w="348861" h="614376" extrusionOk="0">
                <a:moveTo>
                  <a:pt x="248887" y="614376"/>
                </a:moveTo>
                <a:lnTo>
                  <a:pt x="348861" y="409214"/>
                </a:lnTo>
                <a:cubicBezTo>
                  <a:pt x="348689" y="358037"/>
                  <a:pt x="348518" y="306859"/>
                  <a:pt x="348346" y="255682"/>
                </a:cubicBezTo>
                <a:lnTo>
                  <a:pt x="247805" y="88673"/>
                </a:lnTo>
                <a:lnTo>
                  <a:pt x="158874" y="4276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6"/>
          <p:cNvSpPr/>
          <p:nvPr/>
        </p:nvSpPr>
        <p:spPr>
          <a:xfrm rot="-389517">
            <a:off x="8059911" y="3207400"/>
            <a:ext cx="80948" cy="95928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2857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843891">
            <a:off x="7254381" y="2014409"/>
            <a:ext cx="461193" cy="983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6"/>
          <p:cNvGrpSpPr/>
          <p:nvPr/>
        </p:nvGrpSpPr>
        <p:grpSpPr>
          <a:xfrm>
            <a:off x="7770097" y="2156386"/>
            <a:ext cx="432273" cy="632799"/>
            <a:chOff x="6084168" y="2673549"/>
            <a:chExt cx="432273" cy="632799"/>
          </a:xfrm>
        </p:grpSpPr>
        <p:cxnSp>
          <p:nvCxnSpPr>
            <p:cNvPr id="495" name="Google Shape;495;p6"/>
            <p:cNvCxnSpPr>
              <a:stCxn id="496" idx="2"/>
            </p:cNvCxnSpPr>
            <p:nvPr/>
          </p:nvCxnSpPr>
          <p:spPr>
            <a:xfrm flipH="1">
              <a:off x="6228305" y="2950548"/>
              <a:ext cx="72000" cy="355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497" name="Google Shape;497;p6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498" name="Google Shape;498;p6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6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99" name="Google Shape;499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467920" flipH="1">
            <a:off x="7534603" y="3207385"/>
            <a:ext cx="463544" cy="43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"/>
          <p:cNvPicPr preferRelativeResize="0"/>
          <p:nvPr/>
        </p:nvPicPr>
        <p:blipFill rotWithShape="1">
          <a:blip r:embed="rId3">
            <a:alphaModFix/>
          </a:blip>
          <a:srcRect l="11361" b="5660"/>
          <a:stretch/>
        </p:blipFill>
        <p:spPr>
          <a:xfrm>
            <a:off x="772446" y="894415"/>
            <a:ext cx="8361109" cy="5861822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5" name="Google Shape;505;p7"/>
          <p:cNvSpPr/>
          <p:nvPr/>
        </p:nvSpPr>
        <p:spPr>
          <a:xfrm rot="-6412761">
            <a:off x="3892741" y="4168259"/>
            <a:ext cx="80948" cy="101539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"/>
          <p:cNvSpPr/>
          <p:nvPr/>
        </p:nvSpPr>
        <p:spPr>
          <a:xfrm rot="-7373233">
            <a:off x="2318950" y="5515818"/>
            <a:ext cx="83268" cy="9547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"/>
          <p:cNvSpPr/>
          <p:nvPr/>
        </p:nvSpPr>
        <p:spPr>
          <a:xfrm rot="4373771">
            <a:off x="4297123" y="5079444"/>
            <a:ext cx="80948" cy="101539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"/>
          <p:cNvSpPr/>
          <p:nvPr/>
        </p:nvSpPr>
        <p:spPr>
          <a:xfrm rot="-2503328">
            <a:off x="4758668" y="4471910"/>
            <a:ext cx="81289" cy="9698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"/>
          <p:cNvSpPr/>
          <p:nvPr/>
        </p:nvSpPr>
        <p:spPr>
          <a:xfrm rot="4073379">
            <a:off x="2797183" y="5571275"/>
            <a:ext cx="83268" cy="9547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"/>
          <p:cNvGrpSpPr/>
          <p:nvPr/>
        </p:nvGrpSpPr>
        <p:grpSpPr>
          <a:xfrm>
            <a:off x="3190574" y="4766665"/>
            <a:ext cx="720282" cy="276999"/>
            <a:chOff x="5796159" y="2673549"/>
            <a:chExt cx="720282" cy="276999"/>
          </a:xfrm>
        </p:grpSpPr>
        <p:cxnSp>
          <p:nvCxnSpPr>
            <p:cNvPr id="511" name="Google Shape;511;p7"/>
            <p:cNvCxnSpPr>
              <a:stCxn id="512" idx="3"/>
            </p:cNvCxnSpPr>
            <p:nvPr/>
          </p:nvCxnSpPr>
          <p:spPr>
            <a:xfrm flipH="1">
              <a:off x="5796159" y="2812049"/>
              <a:ext cx="368400" cy="77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13" name="Google Shape;513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12" name="Google Shape;512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6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5" name="Google Shape;515;p7"/>
          <p:cNvGrpSpPr/>
          <p:nvPr/>
        </p:nvGrpSpPr>
        <p:grpSpPr>
          <a:xfrm>
            <a:off x="3326649" y="5445183"/>
            <a:ext cx="648282" cy="355233"/>
            <a:chOff x="5868159" y="2608049"/>
            <a:chExt cx="648282" cy="322939"/>
          </a:xfrm>
        </p:grpSpPr>
        <p:cxnSp>
          <p:nvCxnSpPr>
            <p:cNvPr id="516" name="Google Shape;516;p7"/>
            <p:cNvCxnSpPr>
              <a:stCxn id="517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18" name="Google Shape;518;p7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7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9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0" name="Google Shape;520;p7"/>
          <p:cNvGrpSpPr/>
          <p:nvPr/>
        </p:nvGrpSpPr>
        <p:grpSpPr>
          <a:xfrm>
            <a:off x="3940793" y="4151593"/>
            <a:ext cx="432273" cy="427064"/>
            <a:chOff x="6084168" y="2542748"/>
            <a:chExt cx="432273" cy="388240"/>
          </a:xfrm>
        </p:grpSpPr>
        <p:cxnSp>
          <p:nvCxnSpPr>
            <p:cNvPr id="521" name="Google Shape;521;p7"/>
            <p:cNvCxnSpPr>
              <a:stCxn id="522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23" name="Google Shape;523;p7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524" name="Google Shape;524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7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5" name="Google Shape;525;p7" descr="image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5448" y="111595"/>
            <a:ext cx="792088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57" y="55593"/>
            <a:ext cx="865978" cy="812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7"/>
          <p:cNvGrpSpPr/>
          <p:nvPr/>
        </p:nvGrpSpPr>
        <p:grpSpPr>
          <a:xfrm>
            <a:off x="2306175" y="4403260"/>
            <a:ext cx="504136" cy="576099"/>
            <a:chOff x="6084168" y="2673549"/>
            <a:chExt cx="504136" cy="576099"/>
          </a:xfrm>
        </p:grpSpPr>
        <p:cxnSp>
          <p:nvCxnSpPr>
            <p:cNvPr id="528" name="Google Shape;528;p7"/>
            <p:cNvCxnSpPr>
              <a:stCxn id="529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30" name="Google Shape;530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31" name="Google Shape;531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7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2" name="Google Shape;532;p7"/>
          <p:cNvGrpSpPr/>
          <p:nvPr/>
        </p:nvGrpSpPr>
        <p:grpSpPr>
          <a:xfrm>
            <a:off x="4373089" y="5186661"/>
            <a:ext cx="648282" cy="355233"/>
            <a:chOff x="5868159" y="2608049"/>
            <a:chExt cx="648282" cy="322939"/>
          </a:xfrm>
        </p:grpSpPr>
        <p:cxnSp>
          <p:nvCxnSpPr>
            <p:cNvPr id="533" name="Google Shape;533;p7"/>
            <p:cNvCxnSpPr>
              <a:stCxn id="534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35" name="Google Shape;535;p7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534" name="Google Shape;534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7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7" name="Google Shape;537;p7"/>
          <p:cNvSpPr/>
          <p:nvPr/>
        </p:nvSpPr>
        <p:spPr>
          <a:xfrm rot="1561455">
            <a:off x="6965943" y="3485153"/>
            <a:ext cx="742538" cy="760014"/>
          </a:xfrm>
          <a:custGeom>
            <a:avLst/>
            <a:gdLst/>
            <a:ahLst/>
            <a:cxnLst/>
            <a:rect l="l" t="t" r="r" b="b"/>
            <a:pathLst>
              <a:path w="1611855" h="1695754" extrusionOk="0">
                <a:moveTo>
                  <a:pt x="0" y="1695754"/>
                </a:moveTo>
                <a:lnTo>
                  <a:pt x="92100" y="1110396"/>
                </a:lnTo>
                <a:lnTo>
                  <a:pt x="368474" y="924787"/>
                </a:lnTo>
                <a:cubicBezTo>
                  <a:pt x="863406" y="562503"/>
                  <a:pt x="1116923" y="362284"/>
                  <a:pt x="1611855" y="0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015664" y="3498822"/>
            <a:ext cx="1013887" cy="237268"/>
          </a:xfrm>
          <a:custGeom>
            <a:avLst/>
            <a:gdLst/>
            <a:ahLst/>
            <a:cxnLst/>
            <a:rect l="l" t="t" r="r" b="b"/>
            <a:pathLst>
              <a:path w="1013887" h="237268" extrusionOk="0">
                <a:moveTo>
                  <a:pt x="0" y="237266"/>
                </a:moveTo>
                <a:cubicBezTo>
                  <a:pt x="17055" y="237640"/>
                  <a:pt x="330887" y="197709"/>
                  <a:pt x="477795" y="172995"/>
                </a:cubicBezTo>
                <a:cubicBezTo>
                  <a:pt x="624703" y="148281"/>
                  <a:pt x="792100" y="117815"/>
                  <a:pt x="881449" y="88983"/>
                </a:cubicBezTo>
                <a:cubicBezTo>
                  <a:pt x="970798" y="60151"/>
                  <a:pt x="980830" y="10712"/>
                  <a:pt x="1013887" y="0"/>
                </a:cubicBezTo>
              </a:path>
            </a:pathLst>
          </a:custGeom>
          <a:noFill/>
          <a:ln w="1905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9" name="Google Shape;539;p7"/>
          <p:cNvGrpSpPr/>
          <p:nvPr/>
        </p:nvGrpSpPr>
        <p:grpSpPr>
          <a:xfrm>
            <a:off x="8272572" y="3766486"/>
            <a:ext cx="563487" cy="1684572"/>
            <a:chOff x="6829580" y="2068464"/>
            <a:chExt cx="563487" cy="1684572"/>
          </a:xfrm>
        </p:grpSpPr>
        <p:grpSp>
          <p:nvGrpSpPr>
            <p:cNvPr id="540" name="Google Shape;540;p7"/>
            <p:cNvGrpSpPr/>
            <p:nvPr/>
          </p:nvGrpSpPr>
          <p:grpSpPr>
            <a:xfrm>
              <a:off x="6829580" y="3104964"/>
              <a:ext cx="563487" cy="648072"/>
              <a:chOff x="2200275" y="1052513"/>
              <a:chExt cx="1867670" cy="2148027"/>
            </a:xfrm>
          </p:grpSpPr>
          <p:pic>
            <p:nvPicPr>
              <p:cNvPr id="541" name="Google Shape;541;p7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200275" y="1052513"/>
                <a:ext cx="1867669" cy="18714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2" name="Google Shape;542;p7"/>
              <p:cNvPicPr preferRelativeResize="0"/>
              <p:nvPr/>
            </p:nvPicPr>
            <p:blipFill rotWithShape="1">
              <a:blip r:embed="rId7">
                <a:alphaModFix/>
              </a:blip>
              <a:srcRect b="79894"/>
              <a:stretch/>
            </p:blipFill>
            <p:spPr>
              <a:xfrm>
                <a:off x="2200499" y="2918594"/>
                <a:ext cx="1867446" cy="2819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43" name="Google Shape;543;p7"/>
            <p:cNvCxnSpPr>
              <a:stCxn id="541" idx="0"/>
            </p:cNvCxnSpPr>
            <p:nvPr/>
          </p:nvCxnSpPr>
          <p:spPr>
            <a:xfrm rot="10800000">
              <a:off x="6886323" y="2068464"/>
              <a:ext cx="225000" cy="1036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  <p:grpSp>
        <p:nvGrpSpPr>
          <p:cNvPr id="544" name="Google Shape;544;p7"/>
          <p:cNvGrpSpPr/>
          <p:nvPr/>
        </p:nvGrpSpPr>
        <p:grpSpPr>
          <a:xfrm>
            <a:off x="7634722" y="3759827"/>
            <a:ext cx="432273" cy="940299"/>
            <a:chOff x="6084168" y="2010249"/>
            <a:chExt cx="432273" cy="940299"/>
          </a:xfrm>
        </p:grpSpPr>
        <p:cxnSp>
          <p:nvCxnSpPr>
            <p:cNvPr id="545" name="Google Shape;545;p7"/>
            <p:cNvCxnSpPr>
              <a:stCxn id="546" idx="0"/>
            </p:cNvCxnSpPr>
            <p:nvPr/>
          </p:nvCxnSpPr>
          <p:spPr>
            <a:xfrm rot="10800000">
              <a:off x="6300305" y="2010249"/>
              <a:ext cx="0" cy="66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47" name="Google Shape;547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48" name="Google Shape;548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9" name="Google Shape;549;p7"/>
          <p:cNvSpPr/>
          <p:nvPr/>
        </p:nvSpPr>
        <p:spPr>
          <a:xfrm rot="4877929">
            <a:off x="7286693" y="3722581"/>
            <a:ext cx="80948" cy="10331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2166096" y="3159619"/>
            <a:ext cx="4654448" cy="2675510"/>
          </a:xfrm>
          <a:custGeom>
            <a:avLst/>
            <a:gdLst/>
            <a:ahLst/>
            <a:cxnLst/>
            <a:rect l="l" t="t" r="r" b="b"/>
            <a:pathLst>
              <a:path w="12910009" h="7421045" extrusionOk="0">
                <a:moveTo>
                  <a:pt x="3987815" y="3230546"/>
                </a:moveTo>
                <a:lnTo>
                  <a:pt x="3209705" y="3522337"/>
                </a:lnTo>
                <a:lnTo>
                  <a:pt x="2723386" y="3911392"/>
                </a:lnTo>
                <a:lnTo>
                  <a:pt x="2431594" y="4397711"/>
                </a:lnTo>
                <a:lnTo>
                  <a:pt x="2664654" y="5074047"/>
                </a:lnTo>
                <a:lnTo>
                  <a:pt x="1945275" y="5189072"/>
                </a:lnTo>
                <a:lnTo>
                  <a:pt x="1264429" y="5675391"/>
                </a:lnTo>
                <a:lnTo>
                  <a:pt x="972638" y="6258974"/>
                </a:lnTo>
                <a:lnTo>
                  <a:pt x="194528" y="6939819"/>
                </a:lnTo>
                <a:lnTo>
                  <a:pt x="0" y="7283074"/>
                </a:lnTo>
                <a:lnTo>
                  <a:pt x="170270" y="7421045"/>
                </a:lnTo>
                <a:cubicBezTo>
                  <a:pt x="736363" y="7193750"/>
                  <a:pt x="1021286" y="7154450"/>
                  <a:pt x="1848012" y="6842555"/>
                </a:cubicBezTo>
                <a:lnTo>
                  <a:pt x="3125391" y="6237550"/>
                </a:lnTo>
                <a:lnTo>
                  <a:pt x="4135041" y="5818450"/>
                </a:lnTo>
                <a:lnTo>
                  <a:pt x="4863189" y="5662140"/>
                </a:lnTo>
                <a:lnTo>
                  <a:pt x="5544035" y="5564876"/>
                </a:lnTo>
                <a:lnTo>
                  <a:pt x="6516673" y="5370349"/>
                </a:lnTo>
                <a:lnTo>
                  <a:pt x="7002992" y="5273085"/>
                </a:lnTo>
                <a:lnTo>
                  <a:pt x="7468791" y="5199325"/>
                </a:lnTo>
                <a:lnTo>
                  <a:pt x="8040291" y="5104075"/>
                </a:lnTo>
                <a:lnTo>
                  <a:pt x="8449866" y="4989775"/>
                </a:lnTo>
                <a:lnTo>
                  <a:pt x="8992791" y="4780225"/>
                </a:lnTo>
                <a:lnTo>
                  <a:pt x="9059466" y="4694500"/>
                </a:lnTo>
                <a:lnTo>
                  <a:pt x="8888016" y="4665925"/>
                </a:lnTo>
                <a:lnTo>
                  <a:pt x="8164116" y="4465900"/>
                </a:lnTo>
                <a:lnTo>
                  <a:pt x="7535466" y="4103950"/>
                </a:lnTo>
                <a:lnTo>
                  <a:pt x="7183041" y="3684850"/>
                </a:lnTo>
                <a:lnTo>
                  <a:pt x="6744891" y="3094300"/>
                </a:lnTo>
                <a:lnTo>
                  <a:pt x="6125766" y="2827600"/>
                </a:lnTo>
                <a:lnTo>
                  <a:pt x="5887641" y="2722825"/>
                </a:lnTo>
                <a:lnTo>
                  <a:pt x="6621066" y="1598875"/>
                </a:lnTo>
                <a:lnTo>
                  <a:pt x="7535466" y="1436950"/>
                </a:lnTo>
                <a:lnTo>
                  <a:pt x="8564166" y="1208350"/>
                </a:lnTo>
                <a:lnTo>
                  <a:pt x="9135666" y="1046425"/>
                </a:lnTo>
                <a:lnTo>
                  <a:pt x="10649549" y="536089"/>
                </a:lnTo>
                <a:cubicBezTo>
                  <a:pt x="11310268" y="302169"/>
                  <a:pt x="11451654" y="236663"/>
                  <a:pt x="12215535" y="0"/>
                </a:cubicBezTo>
                <a:cubicBezTo>
                  <a:pt x="12300542" y="127084"/>
                  <a:pt x="12787337" y="2074759"/>
                  <a:pt x="12910009" y="2478068"/>
                </a:cubicBez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3603823" y="2825161"/>
            <a:ext cx="4164323" cy="1499164"/>
          </a:xfrm>
          <a:custGeom>
            <a:avLst/>
            <a:gdLst/>
            <a:ahLst/>
            <a:cxnLst/>
            <a:rect l="l" t="t" r="r" b="b"/>
            <a:pathLst>
              <a:path w="11544050" h="4155878" extrusionOk="0">
                <a:moveTo>
                  <a:pt x="11544050" y="275505"/>
                </a:moveTo>
                <a:cubicBezTo>
                  <a:pt x="11399544" y="298237"/>
                  <a:pt x="11597586" y="-21576"/>
                  <a:pt x="11453080" y="1156"/>
                </a:cubicBezTo>
                <a:cubicBezTo>
                  <a:pt x="10608134" y="244744"/>
                  <a:pt x="9901296" y="187654"/>
                  <a:pt x="8975878" y="290417"/>
                </a:cubicBezTo>
                <a:lnTo>
                  <a:pt x="6770504" y="1238186"/>
                </a:lnTo>
                <a:cubicBezTo>
                  <a:pt x="6663954" y="1179076"/>
                  <a:pt x="5422485" y="1743838"/>
                  <a:pt x="5141049" y="1804901"/>
                </a:cubicBezTo>
                <a:lnTo>
                  <a:pt x="3803048" y="2129801"/>
                </a:lnTo>
                <a:lnTo>
                  <a:pt x="2779975" y="2321488"/>
                </a:lnTo>
                <a:lnTo>
                  <a:pt x="2551375" y="2473888"/>
                </a:lnTo>
                <a:lnTo>
                  <a:pt x="1751275" y="3664513"/>
                </a:lnTo>
                <a:lnTo>
                  <a:pt x="1589350" y="3635938"/>
                </a:lnTo>
                <a:lnTo>
                  <a:pt x="0" y="4155879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p7"/>
          <p:cNvGrpSpPr/>
          <p:nvPr/>
        </p:nvGrpSpPr>
        <p:grpSpPr>
          <a:xfrm>
            <a:off x="1105610" y="1039258"/>
            <a:ext cx="1543134" cy="1165606"/>
            <a:chOff x="1033602" y="1039258"/>
            <a:chExt cx="1543134" cy="1165606"/>
          </a:xfrm>
        </p:grpSpPr>
        <p:sp>
          <p:nvSpPr>
            <p:cNvPr id="553" name="Google Shape;553;p7"/>
            <p:cNvSpPr/>
            <p:nvPr/>
          </p:nvSpPr>
          <p:spPr>
            <a:xfrm>
              <a:off x="1033602" y="1039258"/>
              <a:ext cx="1471126" cy="1165606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7"/>
            <p:cNvSpPr txBox="1"/>
            <p:nvPr/>
          </p:nvSpPr>
          <p:spPr>
            <a:xfrm>
              <a:off x="1487370" y="1209039"/>
              <a:ext cx="108936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fr-FR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Positions signaleurs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 txBox="1"/>
            <p:nvPr/>
          </p:nvSpPr>
          <p:spPr>
            <a:xfrm>
              <a:off x="1581324" y="1550441"/>
              <a:ext cx="847521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fr-FR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Sens de course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1189104" y="1193266"/>
              <a:ext cx="271492" cy="237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/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7"/>
            <p:cNvSpPr txBox="1"/>
            <p:nvPr/>
          </p:nvSpPr>
          <p:spPr>
            <a:xfrm>
              <a:off x="1114448" y="1167383"/>
              <a:ext cx="43227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fr-FR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 rot="4993500">
              <a:off x="1256966" y="1541420"/>
              <a:ext cx="216374" cy="264056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81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9" name="Google Shape;559;p7"/>
            <p:cNvCxnSpPr/>
            <p:nvPr/>
          </p:nvCxnSpPr>
          <p:spPr>
            <a:xfrm rot="10800000" flipH="1">
              <a:off x="1128068" y="1641500"/>
              <a:ext cx="474464" cy="59307"/>
            </a:xfrm>
            <a:prstGeom prst="straightConnector1">
              <a:avLst/>
            </a:prstGeom>
            <a:noFill/>
            <a:ln w="3810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560" name="Google Shape;560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4568" y="1923307"/>
              <a:ext cx="577652" cy="149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7"/>
            <p:cNvSpPr txBox="1"/>
            <p:nvPr/>
          </p:nvSpPr>
          <p:spPr>
            <a:xfrm>
              <a:off x="1581324" y="1890544"/>
              <a:ext cx="923404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fr-FR" sz="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Zone attente VTT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7"/>
          <p:cNvGrpSpPr/>
          <p:nvPr/>
        </p:nvGrpSpPr>
        <p:grpSpPr>
          <a:xfrm>
            <a:off x="2297903" y="5855663"/>
            <a:ext cx="648282" cy="355233"/>
            <a:chOff x="5868159" y="2608049"/>
            <a:chExt cx="648282" cy="322939"/>
          </a:xfrm>
        </p:grpSpPr>
        <p:cxnSp>
          <p:nvCxnSpPr>
            <p:cNvPr id="563" name="Google Shape;563;p7"/>
            <p:cNvCxnSpPr>
              <a:stCxn id="564" idx="3"/>
            </p:cNvCxnSpPr>
            <p:nvPr/>
          </p:nvCxnSpPr>
          <p:spPr>
            <a:xfrm rot="10800000">
              <a:off x="5868159" y="2608049"/>
              <a:ext cx="296400" cy="204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65" name="Google Shape;565;p7"/>
            <p:cNvGrpSpPr/>
            <p:nvPr/>
          </p:nvGrpSpPr>
          <p:grpSpPr>
            <a:xfrm>
              <a:off x="6084168" y="2673549"/>
              <a:ext cx="432273" cy="257439"/>
              <a:chOff x="5139681" y="3049399"/>
              <a:chExt cx="432273" cy="257439"/>
            </a:xfrm>
          </p:grpSpPr>
          <p:sp>
            <p:nvSpPr>
              <p:cNvPr id="564" name="Google Shape;564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7"/>
              <p:cNvSpPr txBox="1"/>
              <p:nvPr/>
            </p:nvSpPr>
            <p:spPr>
              <a:xfrm>
                <a:off x="5139681" y="3049399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7" name="Google Shape;567;p7"/>
          <p:cNvSpPr/>
          <p:nvPr/>
        </p:nvSpPr>
        <p:spPr>
          <a:xfrm rot="4727551">
            <a:off x="5718954" y="3391516"/>
            <a:ext cx="80948" cy="101539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7"/>
          <p:cNvSpPr/>
          <p:nvPr/>
        </p:nvSpPr>
        <p:spPr>
          <a:xfrm rot="-6673849">
            <a:off x="6372504" y="3067931"/>
            <a:ext cx="80948" cy="9592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9" name="Google Shape;569;p7"/>
          <p:cNvGrpSpPr/>
          <p:nvPr/>
        </p:nvGrpSpPr>
        <p:grpSpPr>
          <a:xfrm>
            <a:off x="5158720" y="4905300"/>
            <a:ext cx="432273" cy="427064"/>
            <a:chOff x="6084168" y="2542748"/>
            <a:chExt cx="432273" cy="388240"/>
          </a:xfrm>
        </p:grpSpPr>
        <p:cxnSp>
          <p:nvCxnSpPr>
            <p:cNvPr id="570" name="Google Shape;570;p7"/>
            <p:cNvCxnSpPr>
              <a:stCxn id="571" idx="0"/>
            </p:cNvCxnSpPr>
            <p:nvPr/>
          </p:nvCxnSpPr>
          <p:spPr>
            <a:xfrm rot="10800000" flipH="1">
              <a:off x="6300305" y="2542748"/>
              <a:ext cx="72000" cy="130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72" name="Google Shape;572;p7"/>
            <p:cNvGrpSpPr/>
            <p:nvPr/>
          </p:nvGrpSpPr>
          <p:grpSpPr>
            <a:xfrm>
              <a:off x="6084168" y="2673548"/>
              <a:ext cx="432273" cy="257440"/>
              <a:chOff x="5139681" y="3049398"/>
              <a:chExt cx="432273" cy="257440"/>
            </a:xfrm>
          </p:grpSpPr>
          <p:sp>
            <p:nvSpPr>
              <p:cNvPr id="573" name="Google Shape;573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7"/>
              <p:cNvSpPr txBox="1"/>
              <p:nvPr/>
            </p:nvSpPr>
            <p:spPr>
              <a:xfrm>
                <a:off x="5139681" y="3049398"/>
                <a:ext cx="432273" cy="2518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11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4" name="Google Shape;574;p7"/>
          <p:cNvGrpSpPr/>
          <p:nvPr/>
        </p:nvGrpSpPr>
        <p:grpSpPr>
          <a:xfrm>
            <a:off x="6867995" y="2347578"/>
            <a:ext cx="504212" cy="560739"/>
            <a:chOff x="6012229" y="2673549"/>
            <a:chExt cx="504212" cy="560739"/>
          </a:xfrm>
        </p:grpSpPr>
        <p:cxnSp>
          <p:nvCxnSpPr>
            <p:cNvPr id="575" name="Google Shape;575;p7"/>
            <p:cNvCxnSpPr>
              <a:stCxn id="576" idx="2"/>
            </p:cNvCxnSpPr>
            <p:nvPr/>
          </p:nvCxnSpPr>
          <p:spPr>
            <a:xfrm flipH="1">
              <a:off x="6012229" y="2930988"/>
              <a:ext cx="211800" cy="303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577" name="Google Shape;577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76" name="Google Shape;576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16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9" name="Google Shape;579;p7"/>
          <p:cNvGrpSpPr/>
          <p:nvPr/>
        </p:nvGrpSpPr>
        <p:grpSpPr>
          <a:xfrm>
            <a:off x="6083325" y="2725794"/>
            <a:ext cx="556373" cy="363394"/>
            <a:chOff x="6084168" y="2673549"/>
            <a:chExt cx="556373" cy="363394"/>
          </a:xfrm>
        </p:grpSpPr>
        <p:cxnSp>
          <p:nvCxnSpPr>
            <p:cNvPr id="580" name="Google Shape;580;p7"/>
            <p:cNvCxnSpPr/>
            <p:nvPr/>
          </p:nvCxnSpPr>
          <p:spPr>
            <a:xfrm>
              <a:off x="6396769" y="2872024"/>
              <a:ext cx="243772" cy="16491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81" name="Google Shape;581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82" name="Google Shape;582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4" name="Google Shape;584;p7"/>
          <p:cNvGrpSpPr/>
          <p:nvPr/>
        </p:nvGrpSpPr>
        <p:grpSpPr>
          <a:xfrm>
            <a:off x="3894309" y="3268317"/>
            <a:ext cx="504136" cy="576099"/>
            <a:chOff x="6084168" y="2673549"/>
            <a:chExt cx="504136" cy="576099"/>
          </a:xfrm>
        </p:grpSpPr>
        <p:cxnSp>
          <p:nvCxnSpPr>
            <p:cNvPr id="585" name="Google Shape;585;p7"/>
            <p:cNvCxnSpPr>
              <a:stCxn id="586" idx="2"/>
            </p:cNvCxnSpPr>
            <p:nvPr/>
          </p:nvCxnSpPr>
          <p:spPr>
            <a:xfrm>
              <a:off x="6300305" y="2950548"/>
              <a:ext cx="288000" cy="299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87" name="Google Shape;587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88" name="Google Shape;588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9" name="Google Shape;589;p7"/>
          <p:cNvGrpSpPr/>
          <p:nvPr/>
        </p:nvGrpSpPr>
        <p:grpSpPr>
          <a:xfrm>
            <a:off x="4550223" y="3224881"/>
            <a:ext cx="439412" cy="432039"/>
            <a:chOff x="6077029" y="2673549"/>
            <a:chExt cx="439412" cy="432039"/>
          </a:xfrm>
        </p:grpSpPr>
        <p:cxnSp>
          <p:nvCxnSpPr>
            <p:cNvPr id="590" name="Google Shape;590;p7"/>
            <p:cNvCxnSpPr>
              <a:stCxn id="591" idx="2"/>
            </p:cNvCxnSpPr>
            <p:nvPr/>
          </p:nvCxnSpPr>
          <p:spPr>
            <a:xfrm flipH="1">
              <a:off x="6077029" y="2930988"/>
              <a:ext cx="147000" cy="17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cxnSp>
        <p:grpSp>
          <p:nvGrpSpPr>
            <p:cNvPr id="592" name="Google Shape;592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591" name="Google Shape;591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4" name="Google Shape;594;p7"/>
          <p:cNvSpPr txBox="1"/>
          <p:nvPr/>
        </p:nvSpPr>
        <p:spPr>
          <a:xfrm>
            <a:off x="1352600" y="152938"/>
            <a:ext cx="7201242" cy="590054"/>
          </a:xfrm>
          <a:prstGeom prst="rect">
            <a:avLst/>
          </a:prstGeom>
          <a:solidFill>
            <a:srgbClr val="C2D5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 6/9 ans – Départ 11h30 – 1 Boucle Départ + 1 Grande Boucle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Bike &amp; Run Epinal – 21 janvier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7"/>
          <p:cNvSpPr/>
          <p:nvPr/>
        </p:nvSpPr>
        <p:spPr>
          <a:xfrm>
            <a:off x="7749257" y="2937985"/>
            <a:ext cx="348861" cy="555528"/>
          </a:xfrm>
          <a:custGeom>
            <a:avLst/>
            <a:gdLst/>
            <a:ahLst/>
            <a:cxnLst/>
            <a:rect l="l" t="t" r="r" b="b"/>
            <a:pathLst>
              <a:path w="348861" h="555528" extrusionOk="0">
                <a:moveTo>
                  <a:pt x="276048" y="555528"/>
                </a:moveTo>
                <a:cubicBezTo>
                  <a:pt x="322953" y="478087"/>
                  <a:pt x="315536" y="477601"/>
                  <a:pt x="348861" y="409214"/>
                </a:cubicBezTo>
                <a:cubicBezTo>
                  <a:pt x="348689" y="358037"/>
                  <a:pt x="348518" y="306859"/>
                  <a:pt x="348346" y="255682"/>
                </a:cubicBezTo>
                <a:lnTo>
                  <a:pt x="247805" y="88673"/>
                </a:lnTo>
                <a:lnTo>
                  <a:pt x="158874" y="4276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7"/>
          <p:cNvSpPr/>
          <p:nvPr/>
        </p:nvSpPr>
        <p:spPr>
          <a:xfrm rot="-389517">
            <a:off x="8059911" y="3207400"/>
            <a:ext cx="80948" cy="9592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7" name="Google Shape;597;p7"/>
          <p:cNvGrpSpPr/>
          <p:nvPr/>
        </p:nvGrpSpPr>
        <p:grpSpPr>
          <a:xfrm rot="10162972">
            <a:off x="7267699" y="2732693"/>
            <a:ext cx="615114" cy="98071"/>
            <a:chOff x="5934695" y="3444329"/>
            <a:chExt cx="1113852" cy="151706"/>
          </a:xfrm>
        </p:grpSpPr>
        <p:pic>
          <p:nvPicPr>
            <p:cNvPr id="598" name="Google Shape;598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64004" y="3444329"/>
              <a:ext cx="584543" cy="151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p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34695" y="3444329"/>
              <a:ext cx="584543" cy="1517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0" name="Google Shape;600;p7"/>
          <p:cNvGrpSpPr/>
          <p:nvPr/>
        </p:nvGrpSpPr>
        <p:grpSpPr>
          <a:xfrm>
            <a:off x="7770097" y="2156386"/>
            <a:ext cx="432273" cy="632799"/>
            <a:chOff x="6084168" y="2673549"/>
            <a:chExt cx="432273" cy="632799"/>
          </a:xfrm>
        </p:grpSpPr>
        <p:cxnSp>
          <p:nvCxnSpPr>
            <p:cNvPr id="601" name="Google Shape;601;p7"/>
            <p:cNvCxnSpPr>
              <a:stCxn id="602" idx="2"/>
            </p:cNvCxnSpPr>
            <p:nvPr/>
          </p:nvCxnSpPr>
          <p:spPr>
            <a:xfrm flipH="1">
              <a:off x="6228305" y="2950548"/>
              <a:ext cx="72000" cy="355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oval" w="sm" len="sm"/>
            </a:ln>
          </p:spPr>
        </p:cxnSp>
        <p:grpSp>
          <p:nvGrpSpPr>
            <p:cNvPr id="603" name="Google Shape;603;p7"/>
            <p:cNvGrpSpPr/>
            <p:nvPr/>
          </p:nvGrpSpPr>
          <p:grpSpPr>
            <a:xfrm>
              <a:off x="6084168" y="2673549"/>
              <a:ext cx="432273" cy="276999"/>
              <a:chOff x="5139681" y="3049399"/>
              <a:chExt cx="432273" cy="276999"/>
            </a:xfrm>
          </p:grpSpPr>
          <p:sp>
            <p:nvSpPr>
              <p:cNvPr id="604" name="Google Shape;604;p7"/>
              <p:cNvSpPr/>
              <p:nvPr/>
            </p:nvSpPr>
            <p:spPr>
              <a:xfrm>
                <a:off x="5220072" y="3068960"/>
                <a:ext cx="271492" cy="237878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lt1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7"/>
              <p:cNvSpPr txBox="1"/>
              <p:nvPr/>
            </p:nvSpPr>
            <p:spPr>
              <a:xfrm>
                <a:off x="5139681" y="3049399"/>
                <a:ext cx="43227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fr-FR" sz="12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</a:t>
                </a:r>
                <a:endParaRPr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05" name="Google Shape;605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843891">
            <a:off x="6911386" y="2701456"/>
            <a:ext cx="461193" cy="98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1467920" flipH="1">
            <a:off x="7534603" y="3207385"/>
            <a:ext cx="463544" cy="43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Format A4 (210 x 297 mm)</PresentationFormat>
  <Paragraphs>115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Raphaël</dc:creator>
  <cp:lastModifiedBy>Arnauld Freour</cp:lastModifiedBy>
  <cp:revision>1</cp:revision>
  <dcterms:created xsi:type="dcterms:W3CDTF">2017-01-02T10:22:16Z</dcterms:created>
  <dcterms:modified xsi:type="dcterms:W3CDTF">2023-12-26T08:42:49Z</dcterms:modified>
</cp:coreProperties>
</file>