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462" r:id="rId6"/>
    <p:sldId id="463" r:id="rId7"/>
    <p:sldId id="465" r:id="rId8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4D9C"/>
    <a:srgbClr val="5D4AF5"/>
    <a:srgbClr val="08BABE"/>
    <a:srgbClr val="4A63FC"/>
    <a:srgbClr val="F4B183"/>
    <a:srgbClr val="9DC3E6"/>
    <a:srgbClr val="5826F4"/>
    <a:srgbClr val="969696"/>
    <a:srgbClr val="CCECFF"/>
    <a:srgbClr val="08BA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6EA9E4-220F-4593-A2E2-6E3E14EA36DF}" v="2" dt="2021-09-20T09:00:35.0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935" autoAdjust="0"/>
  </p:normalViewPr>
  <p:slideViewPr>
    <p:cSldViewPr snapToGrid="0">
      <p:cViewPr varScale="1">
        <p:scale>
          <a:sx n="63" d="100"/>
          <a:sy n="63" d="100"/>
        </p:scale>
        <p:origin x="-74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FOURRÉ" userId="03fcc14d-13a3-44c1-a073-8c307b5a97d9" providerId="ADAL" clId="{E8D18403-A5F7-446B-97A4-645DBC6AEF7F}"/>
    <pc:docChg chg="undo custSel modSld">
      <pc:chgData name="Charlotte FOURRÉ" userId="03fcc14d-13a3-44c1-a073-8c307b5a97d9" providerId="ADAL" clId="{E8D18403-A5F7-446B-97A4-645DBC6AEF7F}" dt="2021-03-12T15:20:07.329" v="432" actId="20577"/>
      <pc:docMkLst>
        <pc:docMk/>
      </pc:docMkLst>
      <pc:sldChg chg="modSp mod">
        <pc:chgData name="Charlotte FOURRÉ" userId="03fcc14d-13a3-44c1-a073-8c307b5a97d9" providerId="ADAL" clId="{E8D18403-A5F7-446B-97A4-645DBC6AEF7F}" dt="2021-03-12T15:20:07.329" v="432" actId="20577"/>
        <pc:sldMkLst>
          <pc:docMk/>
          <pc:sldMk cId="592288468" sldId="256"/>
        </pc:sldMkLst>
        <pc:spChg chg="mod">
          <ac:chgData name="Charlotte FOURRÉ" userId="03fcc14d-13a3-44c1-a073-8c307b5a97d9" providerId="ADAL" clId="{E8D18403-A5F7-446B-97A4-645DBC6AEF7F}" dt="2021-03-12T15:20:07.329" v="432" actId="20577"/>
          <ac:spMkLst>
            <pc:docMk/>
            <pc:sldMk cId="592288468" sldId="256"/>
            <ac:spMk id="5" creationId="{F3ACE6F9-E5D4-450A-B42F-460BA1836CE5}"/>
          </ac:spMkLst>
        </pc:spChg>
      </pc:sldChg>
      <pc:sldChg chg="addSp modSp mod">
        <pc:chgData name="Charlotte FOURRÉ" userId="03fcc14d-13a3-44c1-a073-8c307b5a97d9" providerId="ADAL" clId="{E8D18403-A5F7-446B-97A4-645DBC6AEF7F}" dt="2021-03-12T15:19:37.577" v="416" actId="255"/>
        <pc:sldMkLst>
          <pc:docMk/>
          <pc:sldMk cId="2299495638" sldId="462"/>
        </pc:sldMkLst>
        <pc:spChg chg="mod">
          <ac:chgData name="Charlotte FOURRÉ" userId="03fcc14d-13a3-44c1-a073-8c307b5a97d9" providerId="ADAL" clId="{E8D18403-A5F7-446B-97A4-645DBC6AEF7F}" dt="2021-03-12T15:12:48.939" v="10" actId="1076"/>
          <ac:spMkLst>
            <pc:docMk/>
            <pc:sldMk cId="2299495638" sldId="462"/>
            <ac:spMk id="8" creationId="{083291C4-033B-4654-A2B0-3FE323557777}"/>
          </ac:spMkLst>
        </pc:spChg>
        <pc:spChg chg="mod">
          <ac:chgData name="Charlotte FOURRÉ" userId="03fcc14d-13a3-44c1-a073-8c307b5a97d9" providerId="ADAL" clId="{E8D18403-A5F7-446B-97A4-645DBC6AEF7F}" dt="2021-03-12T15:13:01.564" v="20" actId="1076"/>
          <ac:spMkLst>
            <pc:docMk/>
            <pc:sldMk cId="2299495638" sldId="462"/>
            <ac:spMk id="9" creationId="{CD0DADD9-292E-4D74-8AF4-DC3BDA91BC0B}"/>
          </ac:spMkLst>
        </pc:spChg>
        <pc:spChg chg="mod">
          <ac:chgData name="Charlotte FOURRÉ" userId="03fcc14d-13a3-44c1-a073-8c307b5a97d9" providerId="ADAL" clId="{E8D18403-A5F7-446B-97A4-645DBC6AEF7F}" dt="2021-03-12T15:14:12.855" v="40" actId="20577"/>
          <ac:spMkLst>
            <pc:docMk/>
            <pc:sldMk cId="2299495638" sldId="462"/>
            <ac:spMk id="10" creationId="{E3F3BBD4-2E80-461D-A4FD-83D9BFD9B6D8}"/>
          </ac:spMkLst>
        </pc:spChg>
        <pc:spChg chg="add mod">
          <ac:chgData name="Charlotte FOURRÉ" userId="03fcc14d-13a3-44c1-a073-8c307b5a97d9" providerId="ADAL" clId="{E8D18403-A5F7-446B-97A4-645DBC6AEF7F}" dt="2021-03-12T15:18:59.495" v="413" actId="20577"/>
          <ac:spMkLst>
            <pc:docMk/>
            <pc:sldMk cId="2299495638" sldId="462"/>
            <ac:spMk id="12" creationId="{92945E23-49F0-4249-A256-4AFD0B954B1C}"/>
          </ac:spMkLst>
        </pc:spChg>
        <pc:spChg chg="mod">
          <ac:chgData name="Charlotte FOURRÉ" userId="03fcc14d-13a3-44c1-a073-8c307b5a97d9" providerId="ADAL" clId="{E8D18403-A5F7-446B-97A4-645DBC6AEF7F}" dt="2021-03-12T15:19:37.577" v="416" actId="255"/>
          <ac:spMkLst>
            <pc:docMk/>
            <pc:sldMk cId="2299495638" sldId="462"/>
            <ac:spMk id="15" creationId="{01A93169-19E7-4DC4-B241-115E8E4ACCA7}"/>
          </ac:spMkLst>
        </pc:spChg>
        <pc:spChg chg="mod">
          <ac:chgData name="Charlotte FOURRÉ" userId="03fcc14d-13a3-44c1-a073-8c307b5a97d9" providerId="ADAL" clId="{E8D18403-A5F7-446B-97A4-645DBC6AEF7F}" dt="2021-03-12T15:13:04.535" v="21" actId="1076"/>
          <ac:spMkLst>
            <pc:docMk/>
            <pc:sldMk cId="2299495638" sldId="462"/>
            <ac:spMk id="16" creationId="{45C37594-7498-4CE7-AFB6-A4F0B1BA15D8}"/>
          </ac:spMkLst>
        </pc:spChg>
        <pc:spChg chg="mod">
          <ac:chgData name="Charlotte FOURRÉ" userId="03fcc14d-13a3-44c1-a073-8c307b5a97d9" providerId="ADAL" clId="{E8D18403-A5F7-446B-97A4-645DBC6AEF7F}" dt="2021-03-12T15:12:56.758" v="18" actId="1076"/>
          <ac:spMkLst>
            <pc:docMk/>
            <pc:sldMk cId="2299495638" sldId="462"/>
            <ac:spMk id="17" creationId="{A9751717-9225-45AC-AF10-8D85E457F67E}"/>
          </ac:spMkLst>
        </pc:spChg>
        <pc:picChg chg="mod">
          <ac:chgData name="Charlotte FOURRÉ" userId="03fcc14d-13a3-44c1-a073-8c307b5a97d9" providerId="ADAL" clId="{E8D18403-A5F7-446B-97A4-645DBC6AEF7F}" dt="2021-03-12T15:16:35.821" v="240" actId="1076"/>
          <ac:picMkLst>
            <pc:docMk/>
            <pc:sldMk cId="2299495638" sldId="462"/>
            <ac:picMk id="5" creationId="{430EC45C-46C6-4D2F-9023-4270B253F061}"/>
          </ac:picMkLst>
        </pc:picChg>
        <pc:picChg chg="mod">
          <ac:chgData name="Charlotte FOURRÉ" userId="03fcc14d-13a3-44c1-a073-8c307b5a97d9" providerId="ADAL" clId="{E8D18403-A5F7-446B-97A4-645DBC6AEF7F}" dt="2021-03-12T15:16:35.821" v="240" actId="1076"/>
          <ac:picMkLst>
            <pc:docMk/>
            <pc:sldMk cId="2299495638" sldId="462"/>
            <ac:picMk id="7" creationId="{8EB09EC7-51BC-4A0D-9E99-338D3345F406}"/>
          </ac:picMkLst>
        </pc:picChg>
        <pc:picChg chg="add mod ord">
          <ac:chgData name="Charlotte FOURRÉ" userId="03fcc14d-13a3-44c1-a073-8c307b5a97d9" providerId="ADAL" clId="{E8D18403-A5F7-446B-97A4-645DBC6AEF7F}" dt="2021-03-12T15:18:47.270" v="406" actId="1035"/>
          <ac:picMkLst>
            <pc:docMk/>
            <pc:sldMk cId="2299495638" sldId="462"/>
            <ac:picMk id="14" creationId="{F0933105-93FF-4D59-B6CA-25730FAFF350}"/>
          </ac:picMkLst>
        </pc:picChg>
      </pc:sldChg>
      <pc:sldChg chg="modSp mod">
        <pc:chgData name="Charlotte FOURRÉ" userId="03fcc14d-13a3-44c1-a073-8c307b5a97d9" providerId="ADAL" clId="{E8D18403-A5F7-446B-97A4-645DBC6AEF7F}" dt="2021-03-12T15:19:45.536" v="417" actId="255"/>
        <pc:sldMkLst>
          <pc:docMk/>
          <pc:sldMk cId="1354263750" sldId="463"/>
        </pc:sldMkLst>
        <pc:spChg chg="mod">
          <ac:chgData name="Charlotte FOURRÉ" userId="03fcc14d-13a3-44c1-a073-8c307b5a97d9" providerId="ADAL" clId="{E8D18403-A5F7-446B-97A4-645DBC6AEF7F}" dt="2021-03-12T15:19:45.536" v="417" actId="255"/>
          <ac:spMkLst>
            <pc:docMk/>
            <pc:sldMk cId="1354263750" sldId="463"/>
            <ac:spMk id="8" creationId="{0AAFD4B5-88B3-48AA-B90B-B0870E08C9D8}"/>
          </ac:spMkLst>
        </pc:spChg>
      </pc:sldChg>
      <pc:sldChg chg="modSp mod">
        <pc:chgData name="Charlotte FOURRÉ" userId="03fcc14d-13a3-44c1-a073-8c307b5a97d9" providerId="ADAL" clId="{E8D18403-A5F7-446B-97A4-645DBC6AEF7F}" dt="2021-03-12T15:19:50.344" v="418" actId="255"/>
        <pc:sldMkLst>
          <pc:docMk/>
          <pc:sldMk cId="1235409231" sldId="465"/>
        </pc:sldMkLst>
        <pc:spChg chg="mod">
          <ac:chgData name="Charlotte FOURRÉ" userId="03fcc14d-13a3-44c1-a073-8c307b5a97d9" providerId="ADAL" clId="{E8D18403-A5F7-446B-97A4-645DBC6AEF7F}" dt="2021-03-12T15:19:50.344" v="418" actId="255"/>
          <ac:spMkLst>
            <pc:docMk/>
            <pc:sldMk cId="1235409231" sldId="465"/>
            <ac:spMk id="8" creationId="{0AAFD4B5-88B3-48AA-B90B-B0870E08C9D8}"/>
          </ac:spMkLst>
        </pc:spChg>
        <pc:cxnChg chg="mod">
          <ac:chgData name="Charlotte FOURRÉ" userId="03fcc14d-13a3-44c1-a073-8c307b5a97d9" providerId="ADAL" clId="{E8D18403-A5F7-446B-97A4-645DBC6AEF7F}" dt="2021-03-12T15:19:13.102" v="415" actId="14100"/>
          <ac:cxnSpMkLst>
            <pc:docMk/>
            <pc:sldMk cId="1235409231" sldId="465"/>
            <ac:cxnSpMk id="10" creationId="{EAFBB926-2908-4C53-BBCD-4FEFBD21BB4C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EAECEF66-F175-4FD1-8202-800AC57065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D7C55177-7197-4CDB-8B4E-34D6BC2575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30FD2-5253-4031-9ECC-11455AF636C4}" type="datetimeFigureOut">
              <a:rPr lang="fr-FR" smtClean="0"/>
              <a:pPr/>
              <a:t>13/02/2024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FBE63AC-7A69-4026-B8E5-8430CC93C1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A4A188D-AB9B-41CA-9C2F-C5741834EB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34954-4514-4580-86CE-EC6C790EA9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52738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D1B33-B5B6-4487-B81A-6985408EB311}" type="datetimeFigureOut">
              <a:rPr lang="fr-FR" smtClean="0"/>
              <a:pPr/>
              <a:t>13/02/2024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1A209-2118-42CC-AFA2-C5C9E61EC9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23734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1A209-2118-42CC-AFA2-C5C9E61EC9F2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59925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1A209-2118-42CC-AFA2-C5C9E61EC9F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82612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1A209-2118-42CC-AFA2-C5C9E61EC9F2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46589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73A0074-F6A1-4D02-883B-C8F9D0498F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5051" y="-57150"/>
            <a:ext cx="12315151" cy="693661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xmlns="" id="{26863FC5-7B12-4D74-A4FC-561733A41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075" y="2767539"/>
            <a:ext cx="5497902" cy="1767457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xmlns="" id="{C3475E5A-DB0B-4B07-B15F-50A5DBCE69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4577" y="4878582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11B6BA4D-B99D-4E9D-9C15-C8EFFBE4FB3A}" type="datetimeFigureOut">
              <a:rPr lang="fr-FR" smtClean="0"/>
              <a:pPr/>
              <a:t>13/02/2024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6986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BLEU et conten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E0C7339C-BBC3-4B21-B883-F33989C231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60461" cy="6920954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xmlns="" id="{21DB2D33-C49C-4D90-8D56-43653537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5774"/>
            <a:ext cx="10515600" cy="784914"/>
          </a:xfrm>
        </p:spPr>
        <p:txBody>
          <a:bodyPr/>
          <a:lstStyle>
            <a:lvl1pPr algn="ctr">
              <a:defRPr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FBC68295-BA8E-4917-ACA2-723BAAD74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xmlns="" id="{E12A85BB-D6E9-48D1-9BDA-CE8AD5CD3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371A3027-CDA0-43D9-A238-0B5554F3AB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2193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83968DB-BC32-4E22-80D2-B741D5D63E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60461" cy="6920954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xmlns="" id="{2244C607-7BC0-40A5-8EA1-4DF49CCE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5774"/>
            <a:ext cx="10515600" cy="784914"/>
          </a:xfrm>
        </p:spPr>
        <p:txBody>
          <a:bodyPr/>
          <a:lstStyle>
            <a:lvl1pPr algn="ctr">
              <a:defRPr>
                <a:solidFill>
                  <a:srgbClr val="08BAB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5C08627E-0EDB-499C-8605-70CB7EB61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66700" indent="-266700">
              <a:buFontTx/>
              <a:buBlip>
                <a:blip r:embed="rId3"/>
              </a:buBlip>
              <a:defRPr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xmlns="" id="{ADD64DE9-009E-412B-B8E3-5A4AB0D2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371A3027-CDA0-43D9-A238-0B5554F3AB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6288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FE64D8C-0EAF-4176-852E-6243213FC0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7459" y="-69739"/>
            <a:ext cx="12291838" cy="692773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BEFAA5F2-3DE5-4C9D-8ECB-A6562BB0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192" y="2295624"/>
            <a:ext cx="2574757" cy="2324501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xmlns="" val="74870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B7BDC15B-F905-4784-89EF-7630E2E2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453CA62-4F85-4B76-95E5-E463D5FAB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FontTx/>
              <a:buBlip>
                <a:blip r:embed="rId6"/>
              </a:buBlip>
            </a:pPr>
            <a:r>
              <a:rPr lang="fr-FR"/>
              <a:t>Cliquez pour modifier les styles du texte du masque</a:t>
            </a:r>
          </a:p>
          <a:p>
            <a:pPr lvl="1">
              <a:buFontTx/>
              <a:buBlip>
                <a:blip r:embed="rId7"/>
              </a:buBlip>
            </a:pPr>
            <a:r>
              <a:rPr lang="fr-FR"/>
              <a:t>Deuxième niveau</a:t>
            </a:r>
          </a:p>
          <a:p>
            <a:pPr lvl="2">
              <a:buFontTx/>
              <a:buBlip>
                <a:blip r:embed="rId8"/>
              </a:buBlip>
            </a:pPr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C5F3819-062F-4FF4-878D-9253C0D92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6BA4D-B99D-4E9D-9C15-C8EFFBE4FB3A}" type="datetimeFigureOut">
              <a:rPr lang="fr-FR" smtClean="0"/>
              <a:pPr/>
              <a:t>13/02/2024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CF798D7-A809-4030-915B-4F53EE504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13CB79C-C153-4BFD-B4F1-A687A109B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A3027-CDA0-43D9-A238-0B5554F3AB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0265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400" kern="1200" dirty="0">
          <a:solidFill>
            <a:srgbClr val="0033CC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800" kern="1200" dirty="0">
          <a:solidFill>
            <a:srgbClr val="0033CC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400" kern="1200" dirty="0">
          <a:solidFill>
            <a:srgbClr val="0033CC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rgbClr val="0033CC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 dirty="0">
          <a:solidFill>
            <a:srgbClr val="0033CC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 dirty="0">
          <a:solidFill>
            <a:srgbClr val="0033CC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hyperlink" Target="https://vitafede.ffepgv.f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fepgv.fr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>
            <a:extLst>
              <a:ext uri="{FF2B5EF4-FFF2-40B4-BE49-F238E27FC236}">
                <a16:creationId xmlns:a16="http://schemas.microsoft.com/office/drawing/2014/main" xmlns="" id="{6AA3F10B-D83E-42BB-A34E-89818285F305}"/>
              </a:ext>
            </a:extLst>
          </p:cNvPr>
          <p:cNvSpPr txBox="1">
            <a:spLocks/>
          </p:cNvSpPr>
          <p:nvPr/>
        </p:nvSpPr>
        <p:spPr>
          <a:xfrm>
            <a:off x="1504291" y="4894573"/>
            <a:ext cx="3180920" cy="6956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800">
              <a:solidFill>
                <a:schemeClr val="bg1"/>
              </a:solidFill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F3ACE6F9-E5D4-450A-B42F-460BA1836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99" y="2675927"/>
            <a:ext cx="6006601" cy="1968810"/>
          </a:xfrm>
        </p:spPr>
        <p:txBody>
          <a:bodyPr>
            <a:noAutofit/>
          </a:bodyPr>
          <a:lstStyle/>
          <a:p>
            <a:r>
              <a:rPr lang="fr-FR" sz="3400" dirty="0"/>
              <a:t>Créer son </a:t>
            </a:r>
            <a:r>
              <a:rPr lang="fr-FR" sz="3400"/>
              <a:t>compte </a:t>
            </a:r>
            <a:br>
              <a:rPr lang="fr-FR" sz="3400"/>
            </a:br>
            <a:r>
              <a:rPr lang="fr-FR" sz="3400"/>
              <a:t>en 3 clics pour </a:t>
            </a:r>
            <a:r>
              <a:rPr lang="fr-FR" sz="3400" dirty="0"/>
              <a:t>accéder aux Programmes Sport Santé Chez Soi</a:t>
            </a:r>
            <a:endParaRPr lang="fr-FR" sz="3400" b="1" dirty="0">
              <a:solidFill>
                <a:srgbClr val="08BA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28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F0933105-93FF-4D59-B6CA-25730FAFF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911" y="6298101"/>
            <a:ext cx="742950" cy="2381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0EC45C-46C6-4D2F-9023-4270B253F06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5587" y="3281289"/>
            <a:ext cx="4611756" cy="240330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EB09EC7-51BC-4A0D-9E99-338D3345F40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6200" y="3281289"/>
            <a:ext cx="4651292" cy="2403309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83291C4-033B-4654-A2B0-3FE323557777}"/>
              </a:ext>
            </a:extLst>
          </p:cNvPr>
          <p:cNvSpPr/>
          <p:nvPr/>
        </p:nvSpPr>
        <p:spPr>
          <a:xfrm>
            <a:off x="4493227" y="3260318"/>
            <a:ext cx="551600" cy="272050"/>
          </a:xfrm>
          <a:prstGeom prst="rect">
            <a:avLst/>
          </a:prstGeom>
          <a:noFill/>
          <a:ln w="38100">
            <a:solidFill>
              <a:srgbClr val="CA4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D0DADD9-292E-4D74-8AF4-DC3BDA91BC0B}"/>
              </a:ext>
            </a:extLst>
          </p:cNvPr>
          <p:cNvSpPr/>
          <p:nvPr/>
        </p:nvSpPr>
        <p:spPr>
          <a:xfrm>
            <a:off x="10009059" y="3232965"/>
            <a:ext cx="551600" cy="272050"/>
          </a:xfrm>
          <a:prstGeom prst="rect">
            <a:avLst/>
          </a:prstGeom>
          <a:noFill/>
          <a:ln w="38100">
            <a:solidFill>
              <a:srgbClr val="CA4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E3F3BBD4-2E80-461D-A4FD-83D9BFD9B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731" y="2158948"/>
            <a:ext cx="11163669" cy="889628"/>
          </a:xfrm>
        </p:spPr>
        <p:txBody>
          <a:bodyPr>
            <a:normAutofit fontScale="92500" lnSpcReduction="20000"/>
          </a:bodyPr>
          <a:lstStyle/>
          <a:p>
            <a:r>
              <a:rPr lang="fr-FR" sz="2000" dirty="0"/>
              <a:t>Accessible sur les 2 sites de la fédération via le bouton  :		    en haut à droite :</a:t>
            </a:r>
          </a:p>
          <a:p>
            <a:pPr marL="0" indent="0">
              <a:buNone/>
            </a:pPr>
            <a:endParaRPr lang="fr-FR" sz="2000" dirty="0"/>
          </a:p>
          <a:p>
            <a:pPr marL="1333500" lvl="3" indent="0">
              <a:buNone/>
            </a:pPr>
            <a:r>
              <a:rPr lang="fr-FR" sz="1900" b="1" dirty="0">
                <a:hlinkClick r:id="rId6"/>
              </a:rPr>
              <a:t>https://ffepgv.fr/</a:t>
            </a:r>
            <a:r>
              <a:rPr lang="fr-FR" sz="1900" b="1" dirty="0"/>
              <a:t>  		              </a:t>
            </a:r>
            <a:r>
              <a:rPr lang="fr-FR" sz="1900" b="1" dirty="0">
                <a:hlinkClick r:id="rId7"/>
              </a:rPr>
              <a:t>https://vitafede.ffepgv.fr/</a:t>
            </a:r>
            <a:endParaRPr lang="fr-FR" sz="1900" b="1" dirty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xmlns="" id="{930B5642-4184-450A-B30E-701258C15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237" y="50800"/>
            <a:ext cx="10515600" cy="784914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Une inscription simple : en 3 clics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12061F25-162A-4450-A1A2-0051E64AA6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4953" y="2056440"/>
            <a:ext cx="1590675" cy="485775"/>
          </a:xfrm>
          <a:prstGeom prst="rect">
            <a:avLst/>
          </a:prstGeom>
        </p:spPr>
      </p:pic>
      <p:sp>
        <p:nvSpPr>
          <p:cNvPr id="15" name="Titre 7">
            <a:extLst>
              <a:ext uri="{FF2B5EF4-FFF2-40B4-BE49-F238E27FC236}">
                <a16:creationId xmlns:a16="http://schemas.microsoft.com/office/drawing/2014/main" xmlns="" id="{01A93169-19E7-4DC4-B241-115E8E4ACCA7}"/>
              </a:ext>
            </a:extLst>
          </p:cNvPr>
          <p:cNvSpPr txBox="1">
            <a:spLocks/>
          </p:cNvSpPr>
          <p:nvPr/>
        </p:nvSpPr>
        <p:spPr>
          <a:xfrm>
            <a:off x="1036268" y="1053620"/>
            <a:ext cx="10515600" cy="784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kern="1200">
                <a:solidFill>
                  <a:srgbClr val="08BAB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4200" dirty="0"/>
              <a:t>1. Comment créer son compte ?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45C37594-7498-4CE7-AFB6-A4F0B1BA15D8}"/>
              </a:ext>
            </a:extLst>
          </p:cNvPr>
          <p:cNvSpPr/>
          <p:nvPr/>
        </p:nvSpPr>
        <p:spPr>
          <a:xfrm>
            <a:off x="4993988" y="2781614"/>
            <a:ext cx="622300" cy="55820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A4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5D4AF5"/>
                </a:solidFill>
              </a:rPr>
              <a:t>1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xmlns="" id="{A9751717-9225-45AC-AF10-8D85E457F67E}"/>
              </a:ext>
            </a:extLst>
          </p:cNvPr>
          <p:cNvSpPr/>
          <p:nvPr/>
        </p:nvSpPr>
        <p:spPr>
          <a:xfrm>
            <a:off x="10608093" y="2838141"/>
            <a:ext cx="622300" cy="55820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A4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5D4AF5"/>
                </a:solidFill>
              </a:rPr>
              <a:t>1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xmlns="" id="{92945E23-49F0-4249-A256-4AFD0B954B1C}"/>
              </a:ext>
            </a:extLst>
          </p:cNvPr>
          <p:cNvSpPr txBox="1">
            <a:spLocks/>
          </p:cNvSpPr>
          <p:nvPr/>
        </p:nvSpPr>
        <p:spPr>
          <a:xfrm>
            <a:off x="354112" y="6010578"/>
            <a:ext cx="11197756" cy="6334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9"/>
              </a:buBlip>
              <a:defRPr lang="fr-FR" sz="2800" kern="1200"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0"/>
              </a:buBlip>
              <a:defRPr lang="fr-FR" sz="2400" kern="1200"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1"/>
              </a:buBlip>
              <a:defRPr lang="fr-FR" sz="2000" kern="1200"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sz="2100" b="1" u="sng" dirty="0"/>
              <a:t>Je suis dirigeant EPGV et j’ai déjà un compte i-Réseau :</a:t>
            </a:r>
            <a:r>
              <a:rPr lang="fr-FR" sz="2100" dirty="0"/>
              <a:t> mon compte sur le portail est déjà créée grâce à mes identifiants d’i-Réseau. Connectez-vous avec vos identifiants via le bouton           en haut à droite.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xmlns="" val="229949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905E51A-D18F-4261-896D-41DB4E851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74" y="1926326"/>
            <a:ext cx="4035400" cy="4114800"/>
          </a:xfrm>
          <a:prstGeom prst="rect">
            <a:avLst/>
          </a:prstGeom>
          <a:ln>
            <a:solidFill>
              <a:srgbClr val="5D4AF5"/>
            </a:solidFill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xmlns="" id="{0AAFD4B5-88B3-48AA-B90B-B0870E08C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200" dirty="0"/>
              <a:t>2. La page de création de compte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BE82F67D-F312-4F12-B35A-B4747444B72A}"/>
              </a:ext>
            </a:extLst>
          </p:cNvPr>
          <p:cNvSpPr txBox="1">
            <a:spLocks/>
          </p:cNvSpPr>
          <p:nvPr/>
        </p:nvSpPr>
        <p:spPr>
          <a:xfrm>
            <a:off x="1519237" y="50800"/>
            <a:ext cx="10515600" cy="784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kern="1200">
                <a:solidFill>
                  <a:srgbClr val="08BAB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4000" dirty="0">
                <a:solidFill>
                  <a:schemeClr val="bg1"/>
                </a:solidFill>
              </a:rPr>
              <a:t>Une inscription simple : en 3 clics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57DDB1E-DAD4-40ED-8617-47A25663E706}"/>
              </a:ext>
            </a:extLst>
          </p:cNvPr>
          <p:cNvSpPr/>
          <p:nvPr/>
        </p:nvSpPr>
        <p:spPr>
          <a:xfrm>
            <a:off x="1361774" y="4229100"/>
            <a:ext cx="2184400" cy="1346200"/>
          </a:xfrm>
          <a:prstGeom prst="rect">
            <a:avLst/>
          </a:prstGeom>
          <a:noFill/>
          <a:ln w="19050">
            <a:solidFill>
              <a:srgbClr val="CA4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xmlns="" id="{280FFEAD-DD0B-4AB0-8D99-5C18BFCC5AD4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3546174" y="4902200"/>
            <a:ext cx="3913677" cy="0"/>
          </a:xfrm>
          <a:prstGeom prst="straightConnector1">
            <a:avLst/>
          </a:prstGeom>
          <a:ln w="28575">
            <a:solidFill>
              <a:srgbClr val="CA4D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0BD0613C-E05A-4595-90DB-7FF619001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851" y="1926326"/>
            <a:ext cx="4574986" cy="4275346"/>
          </a:xfrm>
          <a:prstGeom prst="rect">
            <a:avLst/>
          </a:prstGeom>
          <a:ln>
            <a:solidFill>
              <a:srgbClr val="CA4D9C"/>
            </a:solidFill>
          </a:ln>
        </p:spPr>
      </p:pic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xmlns="" id="{22B1E66C-A74F-433A-A2C0-F1A9E95A6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4409" y="2363787"/>
            <a:ext cx="2881181" cy="2091247"/>
          </a:xfrm>
        </p:spPr>
        <p:txBody>
          <a:bodyPr>
            <a:noAutofit/>
          </a:bodyPr>
          <a:lstStyle/>
          <a:p>
            <a:r>
              <a:rPr lang="fr-FR" sz="1600" dirty="0"/>
              <a:t>4 informations à renseigner pour créer son compte</a:t>
            </a:r>
          </a:p>
          <a:p>
            <a:r>
              <a:rPr lang="fr-FR" sz="1600" dirty="0"/>
              <a:t>Un email de confirmation est envoyé sur l’adresse email renseignée une fois le compte crée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7C86117-C4E6-4A8E-B0A8-2946ABA30F9C}"/>
              </a:ext>
            </a:extLst>
          </p:cNvPr>
          <p:cNvSpPr/>
          <p:nvPr/>
        </p:nvSpPr>
        <p:spPr>
          <a:xfrm>
            <a:off x="9016409" y="5694270"/>
            <a:ext cx="1548568" cy="664000"/>
          </a:xfrm>
          <a:prstGeom prst="rect">
            <a:avLst/>
          </a:prstGeom>
          <a:noFill/>
          <a:ln w="19050">
            <a:solidFill>
              <a:srgbClr val="CA4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02243F08-29AD-43C3-BEE7-694913679087}"/>
              </a:ext>
            </a:extLst>
          </p:cNvPr>
          <p:cNvSpPr/>
          <p:nvPr/>
        </p:nvSpPr>
        <p:spPr>
          <a:xfrm>
            <a:off x="10425277" y="5694270"/>
            <a:ext cx="622300" cy="55820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A4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5D4AF5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135426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xmlns="" id="{0AAFD4B5-88B3-48AA-B90B-B0870E08C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200" dirty="0"/>
              <a:t>3. La connexion à l’espace membre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BE82F67D-F312-4F12-B35A-B4747444B72A}"/>
              </a:ext>
            </a:extLst>
          </p:cNvPr>
          <p:cNvSpPr txBox="1">
            <a:spLocks/>
          </p:cNvSpPr>
          <p:nvPr/>
        </p:nvSpPr>
        <p:spPr>
          <a:xfrm>
            <a:off x="1519237" y="50800"/>
            <a:ext cx="10515600" cy="784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kern="1200">
                <a:solidFill>
                  <a:srgbClr val="08BAB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4000" dirty="0">
                <a:solidFill>
                  <a:schemeClr val="bg1"/>
                </a:solidFill>
              </a:rPr>
              <a:t>Une inscription simple : en 3 clics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xmlns="" id="{22B1E66C-A74F-433A-A2C0-F1A9E95A6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6479" y="2039726"/>
            <a:ext cx="5414030" cy="1389274"/>
          </a:xfrm>
        </p:spPr>
        <p:txBody>
          <a:bodyPr>
            <a:noAutofit/>
          </a:bodyPr>
          <a:lstStyle/>
          <a:p>
            <a:r>
              <a:rPr lang="fr-FR" sz="1800" dirty="0"/>
              <a:t>Renseigner les identifiants de son compte pour accéder dans son espace</a:t>
            </a:r>
          </a:p>
          <a:p>
            <a:r>
              <a:rPr lang="fr-FR" sz="1800" dirty="0"/>
              <a:t>Les programmes Sport Santé Chez Soi sont disponibles dans son espace Membre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83C3695-EA2D-479A-9127-D1AB2C1929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27" r="20472"/>
          <a:stretch/>
        </p:blipFill>
        <p:spPr>
          <a:xfrm>
            <a:off x="342900" y="1911350"/>
            <a:ext cx="5473700" cy="3238500"/>
          </a:xfrm>
          <a:prstGeom prst="rect">
            <a:avLst/>
          </a:prstGeom>
          <a:ln>
            <a:solidFill>
              <a:srgbClr val="5D4AF5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7C86117-C4E6-4A8E-B0A8-2946ABA30F9C}"/>
              </a:ext>
            </a:extLst>
          </p:cNvPr>
          <p:cNvSpPr/>
          <p:nvPr/>
        </p:nvSpPr>
        <p:spPr>
          <a:xfrm>
            <a:off x="1377950" y="3450923"/>
            <a:ext cx="1701800" cy="1413176"/>
          </a:xfrm>
          <a:prstGeom prst="rect">
            <a:avLst/>
          </a:prstGeom>
          <a:noFill/>
          <a:ln w="19050">
            <a:solidFill>
              <a:srgbClr val="CA4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02243F08-29AD-43C3-BEE7-694913679087}"/>
              </a:ext>
            </a:extLst>
          </p:cNvPr>
          <p:cNvSpPr/>
          <p:nvPr/>
        </p:nvSpPr>
        <p:spPr>
          <a:xfrm>
            <a:off x="2657174" y="4526559"/>
            <a:ext cx="622300" cy="55820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A4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5D4AF5"/>
                </a:solidFill>
              </a:rPr>
              <a:t>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5C4B1CA-92B9-431F-9CD2-6D3D2C620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832" y="3928646"/>
            <a:ext cx="3976662" cy="2929354"/>
          </a:xfrm>
          <a:prstGeom prst="rect">
            <a:avLst/>
          </a:prstGeom>
          <a:ln>
            <a:solidFill>
              <a:srgbClr val="5D4AF5"/>
            </a:solidFill>
          </a:ln>
        </p:spPr>
      </p:pic>
      <p:cxnSp>
        <p:nvCxnSpPr>
          <p:cNvPr id="10" name="Connecteur : en angle 9">
            <a:extLst>
              <a:ext uri="{FF2B5EF4-FFF2-40B4-BE49-F238E27FC236}">
                <a16:creationId xmlns:a16="http://schemas.microsoft.com/office/drawing/2014/main" xmlns="" id="{EAFBB926-2908-4C53-BBCD-4FEFBD21BB4C}"/>
              </a:ext>
            </a:extLst>
          </p:cNvPr>
          <p:cNvCxnSpPr>
            <a:cxnSpLocks/>
          </p:cNvCxnSpPr>
          <p:nvPr/>
        </p:nvCxnSpPr>
        <p:spPr>
          <a:xfrm>
            <a:off x="2968324" y="5084761"/>
            <a:ext cx="3127676" cy="867465"/>
          </a:xfrm>
          <a:prstGeom prst="bentConnector3">
            <a:avLst>
              <a:gd name="adj1" fmla="val 548"/>
            </a:avLst>
          </a:prstGeom>
          <a:ln w="19050">
            <a:solidFill>
              <a:srgbClr val="CA4D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466D7A5-B9CA-41B0-B385-2212797430F7}"/>
              </a:ext>
            </a:extLst>
          </p:cNvPr>
          <p:cNvSpPr/>
          <p:nvPr/>
        </p:nvSpPr>
        <p:spPr>
          <a:xfrm>
            <a:off x="6131882" y="5446296"/>
            <a:ext cx="694220" cy="714891"/>
          </a:xfrm>
          <a:prstGeom prst="rect">
            <a:avLst/>
          </a:prstGeom>
          <a:noFill/>
          <a:ln w="19050">
            <a:solidFill>
              <a:srgbClr val="CA4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354092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D925CF23D23D4A8505C987C6EFBF3F" ma:contentTypeVersion="17" ma:contentTypeDescription="Crée un document." ma:contentTypeScope="" ma:versionID="8fa04b246c63d9425186662c6f996a67">
  <xsd:schema xmlns:xsd="http://www.w3.org/2001/XMLSchema" xmlns:xs="http://www.w3.org/2001/XMLSchema" xmlns:p="http://schemas.microsoft.com/office/2006/metadata/properties" xmlns:ns2="6d91468b-a01a-4ffb-87ed-16a45756cc7a" xmlns:ns3="576b5c69-4e8b-4af2-bc46-6bef52fa34cb" targetNamespace="http://schemas.microsoft.com/office/2006/metadata/properties" ma:root="true" ma:fieldsID="9b7cf29ff0cd2fbf7a5cbf57f83a8ba8" ns2:_="" ns3:_="">
    <xsd:import namespace="6d91468b-a01a-4ffb-87ed-16a45756cc7a"/>
    <xsd:import namespace="576b5c69-4e8b-4af2-bc46-6bef52fa34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1468b-a01a-4ffb-87ed-16a45756cc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00bf0ad5-2444-456c-96b2-0375a38fde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6b5c69-4e8b-4af2-bc46-6bef52fa34c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43ccda1-2b3a-44bd-8f46-e4943b08713c}" ma:internalName="TaxCatchAll" ma:showField="CatchAllData" ma:web="576b5c69-4e8b-4af2-bc46-6bef52fa34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6b5c69-4e8b-4af2-bc46-6bef52fa34cb" xsi:nil="true"/>
    <lcf76f155ced4ddcb4097134ff3c332f xmlns="6d91468b-a01a-4ffb-87ed-16a45756cc7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D8EA71-AEA3-4F05-B73C-9478170DB2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1468b-a01a-4ffb-87ed-16a45756cc7a"/>
    <ds:schemaRef ds:uri="576b5c69-4e8b-4af2-bc46-6bef52fa34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11B212-F555-4840-AA26-1F290837D2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3A3BFD-53E4-408D-9E6A-9C3188600121}">
  <ds:schemaRefs>
    <ds:schemaRef ds:uri="http://schemas.microsoft.com/office/infopath/2007/PartnerControls"/>
    <ds:schemaRef ds:uri="576b5c69-4e8b-4af2-bc46-6bef52fa34cb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6d91468b-a01a-4ffb-87ed-16a45756cc7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148</Words>
  <Application>Microsoft Office PowerPoint</Application>
  <PresentationFormat>Personnalisé</PresentationFormat>
  <Paragraphs>22</Paragraphs>
  <Slides>4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Créer son compte  en 3 clics pour accéder aux Programmes Sport Santé Chez Soi</vt:lpstr>
      <vt:lpstr>Une inscription simple : en 3 clics</vt:lpstr>
      <vt:lpstr>2. La page de création de compte</vt:lpstr>
      <vt:lpstr>3. La connexion à l’espace membre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univers Vitafédé</dc:title>
  <dc:creator>Charlotte FOURRÉ</dc:creator>
  <cp:lastModifiedBy>ngrignon01@gmail.com</cp:lastModifiedBy>
  <cp:revision>4</cp:revision>
  <cp:lastPrinted>2019-05-24T13:04:56Z</cp:lastPrinted>
  <dcterms:created xsi:type="dcterms:W3CDTF">2019-05-24T10:00:27Z</dcterms:created>
  <dcterms:modified xsi:type="dcterms:W3CDTF">2024-02-13T10:13:13Z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0x0101004DD925CF23D23D4A8505C987C6EFBF3F</vt:lpwstr>
  </property>
</Properties>
</file>