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7556500" cy="10693400"/>
  <p:notesSz cx="7556500" cy="10693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0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39370">
              <a:lnSpc>
                <a:spcPct val="100000"/>
              </a:lnSpc>
              <a:spcBef>
                <a:spcPts val="360"/>
              </a:spcBef>
            </a:pPr>
            <a:fld id="{81D60167-4931-47E6-BA6A-407CBD079E47}" type="slidenum">
              <a:rPr spc="-70" dirty="0"/>
              <a:t>‹N°›</a:t>
            </a:fld>
            <a:endParaRPr spc="-7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39370">
              <a:lnSpc>
                <a:spcPct val="100000"/>
              </a:lnSpc>
              <a:spcBef>
                <a:spcPts val="360"/>
              </a:spcBef>
            </a:pPr>
            <a:fld id="{81D60167-4931-47E6-BA6A-407CBD079E47}" type="slidenum">
              <a:rPr spc="-70" dirty="0"/>
              <a:t>‹N°›</a:t>
            </a:fld>
            <a:endParaRPr spc="-7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69208" y="5145022"/>
            <a:ext cx="0" cy="300355"/>
          </a:xfrm>
          <a:custGeom>
            <a:avLst/>
            <a:gdLst/>
            <a:ahLst/>
            <a:cxnLst/>
            <a:rect l="l" t="t" r="r" b="b"/>
            <a:pathLst>
              <a:path h="300354">
                <a:moveTo>
                  <a:pt x="0" y="0"/>
                </a:moveTo>
                <a:lnTo>
                  <a:pt x="0" y="300228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55647" y="4858511"/>
            <a:ext cx="937260" cy="93345"/>
          </a:xfrm>
          <a:custGeom>
            <a:avLst/>
            <a:gdLst/>
            <a:ahLst/>
            <a:cxnLst/>
            <a:rect l="l" t="t" r="r" b="b"/>
            <a:pathLst>
              <a:path w="937260" h="93345">
                <a:moveTo>
                  <a:pt x="91439" y="92964"/>
                </a:moveTo>
                <a:lnTo>
                  <a:pt x="0" y="47244"/>
                </a:lnTo>
                <a:lnTo>
                  <a:pt x="91439" y="0"/>
                </a:lnTo>
                <a:lnTo>
                  <a:pt x="91439" y="32004"/>
                </a:lnTo>
                <a:lnTo>
                  <a:pt x="76200" y="32004"/>
                </a:lnTo>
                <a:lnTo>
                  <a:pt x="76200" y="62484"/>
                </a:lnTo>
                <a:lnTo>
                  <a:pt x="91439" y="62484"/>
                </a:lnTo>
                <a:lnTo>
                  <a:pt x="91439" y="92964"/>
                </a:lnTo>
                <a:close/>
              </a:path>
              <a:path w="937260" h="93345">
                <a:moveTo>
                  <a:pt x="91439" y="62484"/>
                </a:moveTo>
                <a:lnTo>
                  <a:pt x="76200" y="62484"/>
                </a:lnTo>
                <a:lnTo>
                  <a:pt x="76200" y="32004"/>
                </a:lnTo>
                <a:lnTo>
                  <a:pt x="91439" y="32004"/>
                </a:lnTo>
                <a:lnTo>
                  <a:pt x="91439" y="62484"/>
                </a:lnTo>
                <a:close/>
              </a:path>
              <a:path w="937260" h="93345">
                <a:moveTo>
                  <a:pt x="937260" y="62484"/>
                </a:moveTo>
                <a:lnTo>
                  <a:pt x="91439" y="62484"/>
                </a:lnTo>
                <a:lnTo>
                  <a:pt x="91439" y="32004"/>
                </a:lnTo>
                <a:lnTo>
                  <a:pt x="937260" y="32004"/>
                </a:lnTo>
                <a:lnTo>
                  <a:pt x="937260" y="62484"/>
                </a:lnTo>
                <a:close/>
              </a:path>
            </a:pathLst>
          </a:custGeom>
          <a:solidFill>
            <a:srgbClr val="C8B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60748" y="4858511"/>
            <a:ext cx="871855" cy="93345"/>
          </a:xfrm>
          <a:custGeom>
            <a:avLst/>
            <a:gdLst/>
            <a:ahLst/>
            <a:cxnLst/>
            <a:rect l="l" t="t" r="r" b="b"/>
            <a:pathLst>
              <a:path w="871854" h="93345">
                <a:moveTo>
                  <a:pt x="778764" y="92964"/>
                </a:moveTo>
                <a:lnTo>
                  <a:pt x="778764" y="0"/>
                </a:lnTo>
                <a:lnTo>
                  <a:pt x="841739" y="32004"/>
                </a:lnTo>
                <a:lnTo>
                  <a:pt x="795527" y="32004"/>
                </a:lnTo>
                <a:lnTo>
                  <a:pt x="795527" y="62484"/>
                </a:lnTo>
                <a:lnTo>
                  <a:pt x="840740" y="62484"/>
                </a:lnTo>
                <a:lnTo>
                  <a:pt x="778764" y="92964"/>
                </a:lnTo>
                <a:close/>
              </a:path>
              <a:path w="871854" h="93345">
                <a:moveTo>
                  <a:pt x="778764" y="62484"/>
                </a:moveTo>
                <a:lnTo>
                  <a:pt x="0" y="62484"/>
                </a:lnTo>
                <a:lnTo>
                  <a:pt x="0" y="32004"/>
                </a:lnTo>
                <a:lnTo>
                  <a:pt x="778764" y="32004"/>
                </a:lnTo>
                <a:lnTo>
                  <a:pt x="778764" y="62484"/>
                </a:lnTo>
                <a:close/>
              </a:path>
              <a:path w="871854" h="93345">
                <a:moveTo>
                  <a:pt x="840740" y="62484"/>
                </a:moveTo>
                <a:lnTo>
                  <a:pt x="795527" y="62484"/>
                </a:lnTo>
                <a:lnTo>
                  <a:pt x="795527" y="32004"/>
                </a:lnTo>
                <a:lnTo>
                  <a:pt x="841739" y="32004"/>
                </a:lnTo>
                <a:lnTo>
                  <a:pt x="871727" y="47244"/>
                </a:lnTo>
                <a:lnTo>
                  <a:pt x="840740" y="62484"/>
                </a:lnTo>
                <a:close/>
              </a:path>
            </a:pathLst>
          </a:custGeom>
          <a:solidFill>
            <a:srgbClr val="C8B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683764" y="4613147"/>
            <a:ext cx="1781810" cy="530860"/>
          </a:xfrm>
          <a:custGeom>
            <a:avLst/>
            <a:gdLst/>
            <a:ahLst/>
            <a:cxnLst/>
            <a:rect l="l" t="t" r="r" b="b"/>
            <a:pathLst>
              <a:path w="1781810" h="530860">
                <a:moveTo>
                  <a:pt x="88392" y="0"/>
                </a:moveTo>
                <a:lnTo>
                  <a:pt x="1781555" y="0"/>
                </a:lnTo>
                <a:lnTo>
                  <a:pt x="1781555" y="441960"/>
                </a:lnTo>
                <a:lnTo>
                  <a:pt x="1774602" y="476345"/>
                </a:lnTo>
                <a:lnTo>
                  <a:pt x="1755647" y="504444"/>
                </a:lnTo>
                <a:lnTo>
                  <a:pt x="1727549" y="523398"/>
                </a:lnTo>
                <a:lnTo>
                  <a:pt x="1693163" y="530352"/>
                </a:lnTo>
                <a:lnTo>
                  <a:pt x="0" y="530352"/>
                </a:lnTo>
                <a:lnTo>
                  <a:pt x="0" y="88391"/>
                </a:lnTo>
                <a:lnTo>
                  <a:pt x="6953" y="54006"/>
                </a:lnTo>
                <a:lnTo>
                  <a:pt x="25908" y="25908"/>
                </a:lnTo>
                <a:lnTo>
                  <a:pt x="54006" y="6953"/>
                </a:lnTo>
                <a:lnTo>
                  <a:pt x="88392" y="0"/>
                </a:lnTo>
                <a:close/>
              </a:path>
            </a:pathLst>
          </a:custGeom>
          <a:ln w="30480">
            <a:solidFill>
              <a:srgbClr val="B59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39370">
              <a:lnSpc>
                <a:spcPct val="100000"/>
              </a:lnSpc>
              <a:spcBef>
                <a:spcPts val="360"/>
              </a:spcBef>
            </a:pPr>
            <a:fld id="{81D60167-4931-47E6-BA6A-407CBD079E47}" type="slidenum">
              <a:rPr spc="-70" dirty="0"/>
              <a:t>‹N°›</a:t>
            </a:fld>
            <a:endParaRPr spc="-7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39370">
              <a:lnSpc>
                <a:spcPct val="100000"/>
              </a:lnSpc>
              <a:spcBef>
                <a:spcPts val="360"/>
              </a:spcBef>
            </a:pPr>
            <a:fld id="{81D60167-4931-47E6-BA6A-407CBD079E47}" type="slidenum">
              <a:rPr spc="-70" dirty="0"/>
              <a:t>‹N°›</a:t>
            </a:fld>
            <a:endParaRPr spc="-7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247" y="0"/>
            <a:ext cx="7402195" cy="10692765"/>
          </a:xfrm>
          <a:custGeom>
            <a:avLst/>
            <a:gdLst/>
            <a:ahLst/>
            <a:cxnLst/>
            <a:rect l="l" t="t" r="r" b="b"/>
            <a:pathLst>
              <a:path w="7402195" h="10692765">
                <a:moveTo>
                  <a:pt x="7402068" y="10692384"/>
                </a:moveTo>
                <a:lnTo>
                  <a:pt x="0" y="10692384"/>
                </a:lnTo>
                <a:lnTo>
                  <a:pt x="0" y="0"/>
                </a:lnTo>
                <a:lnTo>
                  <a:pt x="7402068" y="0"/>
                </a:lnTo>
                <a:lnTo>
                  <a:pt x="7402068" y="10692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9716" y="2557271"/>
            <a:ext cx="2671571" cy="9723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39370">
              <a:lnSpc>
                <a:spcPct val="100000"/>
              </a:lnSpc>
              <a:spcBef>
                <a:spcPts val="360"/>
              </a:spcBef>
            </a:pPr>
            <a:fld id="{81D60167-4931-47E6-BA6A-407CBD079E47}" type="slidenum">
              <a:rPr spc="-70" dirty="0"/>
              <a:t>‹N°›</a:t>
            </a:fld>
            <a:endParaRPr spc="-7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9004" y="2847844"/>
            <a:ext cx="1604840" cy="581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6085" y="2604073"/>
            <a:ext cx="4890679" cy="3015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806226" y="10300891"/>
            <a:ext cx="162559" cy="238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39370">
              <a:lnSpc>
                <a:spcPct val="100000"/>
              </a:lnSpc>
              <a:spcBef>
                <a:spcPts val="360"/>
              </a:spcBef>
            </a:pPr>
            <a:fld id="{81D60167-4931-47E6-BA6A-407CBD079E47}" type="slidenum">
              <a:rPr spc="-70" dirty="0"/>
              <a:t>‹N°›</a:t>
            </a:fld>
            <a:endParaRPr spc="-7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12" Type="http://schemas.openxmlformats.org/officeDocument/2006/relationships/image" Target="../media/image45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12" Type="http://schemas.openxmlformats.org/officeDocument/2006/relationships/image" Target="../media/image58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11" Type="http://schemas.openxmlformats.org/officeDocument/2006/relationships/image" Target="../media/image57.jpg"/><Relationship Id="rId5" Type="http://schemas.openxmlformats.org/officeDocument/2006/relationships/image" Target="../media/image51.jpg"/><Relationship Id="rId10" Type="http://schemas.openxmlformats.org/officeDocument/2006/relationships/image" Target="../media/image56.jpg"/><Relationship Id="rId4" Type="http://schemas.openxmlformats.org/officeDocument/2006/relationships/image" Target="../media/image50.jpg"/><Relationship Id="rId9" Type="http://schemas.openxmlformats.org/officeDocument/2006/relationships/image" Target="../media/image5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.puech@ynergie.com" TargetMode="Externa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www.ynergi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47" y="0"/>
            <a:ext cx="7402195" cy="10692765"/>
          </a:xfrm>
          <a:custGeom>
            <a:avLst/>
            <a:gdLst/>
            <a:ahLst/>
            <a:cxnLst/>
            <a:rect l="l" t="t" r="r" b="b"/>
            <a:pathLst>
              <a:path w="7402195" h="10692765">
                <a:moveTo>
                  <a:pt x="7402068" y="10692384"/>
                </a:moveTo>
                <a:lnTo>
                  <a:pt x="0" y="10692384"/>
                </a:lnTo>
                <a:lnTo>
                  <a:pt x="0" y="0"/>
                </a:lnTo>
                <a:lnTo>
                  <a:pt x="7402068" y="0"/>
                </a:lnTo>
                <a:lnTo>
                  <a:pt x="7402068" y="10692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539745" y="0"/>
            <a:ext cx="2644140" cy="1641475"/>
            <a:chOff x="2539745" y="0"/>
            <a:chExt cx="2644140" cy="1641475"/>
          </a:xfrm>
        </p:grpSpPr>
        <p:sp>
          <p:nvSpPr>
            <p:cNvPr id="4" name="object 4"/>
            <p:cNvSpPr/>
            <p:nvPr/>
          </p:nvSpPr>
          <p:spPr>
            <a:xfrm>
              <a:off x="2546604" y="0"/>
              <a:ext cx="2630805" cy="1628139"/>
            </a:xfrm>
            <a:custGeom>
              <a:avLst/>
              <a:gdLst/>
              <a:ahLst/>
              <a:cxnLst/>
              <a:rect l="l" t="t" r="r" b="b"/>
              <a:pathLst>
                <a:path w="2630804" h="1628139">
                  <a:moveTo>
                    <a:pt x="1315211" y="1627631"/>
                  </a:moveTo>
                  <a:lnTo>
                    <a:pt x="1262380" y="1626785"/>
                  </a:lnTo>
                  <a:lnTo>
                    <a:pt x="1210072" y="1624268"/>
                  </a:lnTo>
                  <a:lnTo>
                    <a:pt x="1158328" y="1620112"/>
                  </a:lnTo>
                  <a:lnTo>
                    <a:pt x="1107187" y="1614349"/>
                  </a:lnTo>
                  <a:lnTo>
                    <a:pt x="1056687" y="1607009"/>
                  </a:lnTo>
                  <a:lnTo>
                    <a:pt x="1006870" y="1598126"/>
                  </a:lnTo>
                  <a:lnTo>
                    <a:pt x="957774" y="1587730"/>
                  </a:lnTo>
                  <a:lnTo>
                    <a:pt x="909438" y="1575854"/>
                  </a:lnTo>
                  <a:lnTo>
                    <a:pt x="861904" y="1562528"/>
                  </a:lnTo>
                  <a:lnTo>
                    <a:pt x="815209" y="1547786"/>
                  </a:lnTo>
                  <a:lnTo>
                    <a:pt x="769393" y="1531658"/>
                  </a:lnTo>
                  <a:lnTo>
                    <a:pt x="724497" y="1514176"/>
                  </a:lnTo>
                  <a:lnTo>
                    <a:pt x="680559" y="1495372"/>
                  </a:lnTo>
                  <a:lnTo>
                    <a:pt x="637620" y="1475278"/>
                  </a:lnTo>
                  <a:lnTo>
                    <a:pt x="595718" y="1453925"/>
                  </a:lnTo>
                  <a:lnTo>
                    <a:pt x="554893" y="1431345"/>
                  </a:lnTo>
                  <a:lnTo>
                    <a:pt x="515185" y="1407570"/>
                  </a:lnTo>
                  <a:lnTo>
                    <a:pt x="476633" y="1382631"/>
                  </a:lnTo>
                  <a:lnTo>
                    <a:pt x="439277" y="1356560"/>
                  </a:lnTo>
                  <a:lnTo>
                    <a:pt x="403156" y="1329390"/>
                  </a:lnTo>
                  <a:lnTo>
                    <a:pt x="368310" y="1301150"/>
                  </a:lnTo>
                  <a:lnTo>
                    <a:pt x="334778" y="1271875"/>
                  </a:lnTo>
                  <a:lnTo>
                    <a:pt x="302601" y="1241594"/>
                  </a:lnTo>
                  <a:lnTo>
                    <a:pt x="271817" y="1210340"/>
                  </a:lnTo>
                  <a:lnTo>
                    <a:pt x="242466" y="1178144"/>
                  </a:lnTo>
                  <a:lnTo>
                    <a:pt x="214587" y="1145038"/>
                  </a:lnTo>
                  <a:lnTo>
                    <a:pt x="188221" y="1111054"/>
                  </a:lnTo>
                  <a:lnTo>
                    <a:pt x="163406" y="1076224"/>
                  </a:lnTo>
                  <a:lnTo>
                    <a:pt x="140182" y="1040579"/>
                  </a:lnTo>
                  <a:lnTo>
                    <a:pt x="118589" y="1004151"/>
                  </a:lnTo>
                  <a:lnTo>
                    <a:pt x="98666" y="966972"/>
                  </a:lnTo>
                  <a:lnTo>
                    <a:pt x="80453" y="929073"/>
                  </a:lnTo>
                  <a:lnTo>
                    <a:pt x="63990" y="890486"/>
                  </a:lnTo>
                  <a:lnTo>
                    <a:pt x="49315" y="851243"/>
                  </a:lnTo>
                  <a:lnTo>
                    <a:pt x="36468" y="811375"/>
                  </a:lnTo>
                  <a:lnTo>
                    <a:pt x="25490" y="770915"/>
                  </a:lnTo>
                  <a:lnTo>
                    <a:pt x="16418" y="729893"/>
                  </a:lnTo>
                  <a:lnTo>
                    <a:pt x="9294" y="688343"/>
                  </a:lnTo>
                  <a:lnTo>
                    <a:pt x="4157" y="646294"/>
                  </a:lnTo>
                  <a:lnTo>
                    <a:pt x="1045" y="603780"/>
                  </a:lnTo>
                  <a:lnTo>
                    <a:pt x="0" y="560845"/>
                  </a:lnTo>
                  <a:lnTo>
                    <a:pt x="0" y="0"/>
                  </a:lnTo>
                  <a:lnTo>
                    <a:pt x="2622839" y="0"/>
                  </a:lnTo>
                  <a:lnTo>
                    <a:pt x="2622889" y="35548"/>
                  </a:lnTo>
                  <a:lnTo>
                    <a:pt x="2623131" y="87126"/>
                  </a:lnTo>
                  <a:lnTo>
                    <a:pt x="2623506" y="130234"/>
                  </a:lnTo>
                  <a:lnTo>
                    <a:pt x="2624570" y="196677"/>
                  </a:lnTo>
                  <a:lnTo>
                    <a:pt x="2625902" y="246143"/>
                  </a:lnTo>
                  <a:lnTo>
                    <a:pt x="2627324" y="289904"/>
                  </a:lnTo>
                  <a:lnTo>
                    <a:pt x="2628012" y="313166"/>
                  </a:lnTo>
                  <a:lnTo>
                    <a:pt x="2629232" y="369498"/>
                  </a:lnTo>
                  <a:lnTo>
                    <a:pt x="2630096" y="448296"/>
                  </a:lnTo>
                  <a:lnTo>
                    <a:pt x="2630338" y="499642"/>
                  </a:lnTo>
                  <a:lnTo>
                    <a:pt x="2630423" y="560845"/>
                  </a:lnTo>
                  <a:lnTo>
                    <a:pt x="2629377" y="603780"/>
                  </a:lnTo>
                  <a:lnTo>
                    <a:pt x="2626266" y="646294"/>
                  </a:lnTo>
                  <a:lnTo>
                    <a:pt x="2621128" y="688343"/>
                  </a:lnTo>
                  <a:lnTo>
                    <a:pt x="2614004" y="729893"/>
                  </a:lnTo>
                  <a:lnTo>
                    <a:pt x="2604933" y="770915"/>
                  </a:lnTo>
                  <a:lnTo>
                    <a:pt x="2593954" y="811375"/>
                  </a:lnTo>
                  <a:lnTo>
                    <a:pt x="2581108" y="851243"/>
                  </a:lnTo>
                  <a:lnTo>
                    <a:pt x="2566433" y="890486"/>
                  </a:lnTo>
                  <a:lnTo>
                    <a:pt x="2549969" y="929073"/>
                  </a:lnTo>
                  <a:lnTo>
                    <a:pt x="2531756" y="966972"/>
                  </a:lnTo>
                  <a:lnTo>
                    <a:pt x="2511833" y="1004151"/>
                  </a:lnTo>
                  <a:lnTo>
                    <a:pt x="2490240" y="1040579"/>
                  </a:lnTo>
                  <a:lnTo>
                    <a:pt x="2467016" y="1076224"/>
                  </a:lnTo>
                  <a:lnTo>
                    <a:pt x="2442202" y="1111054"/>
                  </a:lnTo>
                  <a:lnTo>
                    <a:pt x="2415835" y="1145038"/>
                  </a:lnTo>
                  <a:lnTo>
                    <a:pt x="2387957" y="1178144"/>
                  </a:lnTo>
                  <a:lnTo>
                    <a:pt x="2358605" y="1210340"/>
                  </a:lnTo>
                  <a:lnTo>
                    <a:pt x="2327821" y="1241594"/>
                  </a:lnTo>
                  <a:lnTo>
                    <a:pt x="2295644" y="1271875"/>
                  </a:lnTo>
                  <a:lnTo>
                    <a:pt x="2262112" y="1301150"/>
                  </a:lnTo>
                  <a:lnTo>
                    <a:pt x="2227266" y="1329390"/>
                  </a:lnTo>
                  <a:lnTo>
                    <a:pt x="2191146" y="1356560"/>
                  </a:lnTo>
                  <a:lnTo>
                    <a:pt x="2153789" y="1382631"/>
                  </a:lnTo>
                  <a:lnTo>
                    <a:pt x="2115238" y="1407570"/>
                  </a:lnTo>
                  <a:lnTo>
                    <a:pt x="2075529" y="1431345"/>
                  </a:lnTo>
                  <a:lnTo>
                    <a:pt x="2034705" y="1453925"/>
                  </a:lnTo>
                  <a:lnTo>
                    <a:pt x="1992803" y="1475278"/>
                  </a:lnTo>
                  <a:lnTo>
                    <a:pt x="1949863" y="1495372"/>
                  </a:lnTo>
                  <a:lnTo>
                    <a:pt x="1905925" y="1514176"/>
                  </a:lnTo>
                  <a:lnTo>
                    <a:pt x="1861029" y="1531658"/>
                  </a:lnTo>
                  <a:lnTo>
                    <a:pt x="1815213" y="1547786"/>
                  </a:lnTo>
                  <a:lnTo>
                    <a:pt x="1768519" y="1562528"/>
                  </a:lnTo>
                  <a:lnTo>
                    <a:pt x="1720984" y="1575854"/>
                  </a:lnTo>
                  <a:lnTo>
                    <a:pt x="1672648" y="1587730"/>
                  </a:lnTo>
                  <a:lnTo>
                    <a:pt x="1623552" y="1598126"/>
                  </a:lnTo>
                  <a:lnTo>
                    <a:pt x="1573735" y="1607009"/>
                  </a:lnTo>
                  <a:lnTo>
                    <a:pt x="1523236" y="1614349"/>
                  </a:lnTo>
                  <a:lnTo>
                    <a:pt x="1472094" y="1620112"/>
                  </a:lnTo>
                  <a:lnTo>
                    <a:pt x="1420350" y="1624268"/>
                  </a:lnTo>
                  <a:lnTo>
                    <a:pt x="1368042" y="1626785"/>
                  </a:lnTo>
                  <a:lnTo>
                    <a:pt x="1315211" y="16276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46603" y="0"/>
              <a:ext cx="2630805" cy="1628139"/>
            </a:xfrm>
            <a:custGeom>
              <a:avLst/>
              <a:gdLst/>
              <a:ahLst/>
              <a:cxnLst/>
              <a:rect l="l" t="t" r="r" b="b"/>
              <a:pathLst>
                <a:path w="2630804" h="1628139">
                  <a:moveTo>
                    <a:pt x="2622839" y="0"/>
                  </a:moveTo>
                  <a:lnTo>
                    <a:pt x="2623131" y="87126"/>
                  </a:lnTo>
                  <a:lnTo>
                    <a:pt x="2623507" y="130234"/>
                  </a:lnTo>
                  <a:lnTo>
                    <a:pt x="2624571" y="196677"/>
                  </a:lnTo>
                  <a:lnTo>
                    <a:pt x="2625903" y="246143"/>
                  </a:lnTo>
                  <a:lnTo>
                    <a:pt x="2627324" y="289904"/>
                  </a:lnTo>
                  <a:lnTo>
                    <a:pt x="2628012" y="313166"/>
                  </a:lnTo>
                  <a:lnTo>
                    <a:pt x="2629233" y="369498"/>
                  </a:lnTo>
                  <a:lnTo>
                    <a:pt x="2630096" y="448296"/>
                  </a:lnTo>
                  <a:lnTo>
                    <a:pt x="2630338" y="499642"/>
                  </a:lnTo>
                  <a:lnTo>
                    <a:pt x="2630423" y="560831"/>
                  </a:lnTo>
                  <a:lnTo>
                    <a:pt x="2629377" y="603780"/>
                  </a:lnTo>
                  <a:lnTo>
                    <a:pt x="2626266" y="646294"/>
                  </a:lnTo>
                  <a:lnTo>
                    <a:pt x="2621128" y="688343"/>
                  </a:lnTo>
                  <a:lnTo>
                    <a:pt x="2614004" y="729893"/>
                  </a:lnTo>
                  <a:lnTo>
                    <a:pt x="2604933" y="770915"/>
                  </a:lnTo>
                  <a:lnTo>
                    <a:pt x="2593954" y="811375"/>
                  </a:lnTo>
                  <a:lnTo>
                    <a:pt x="2581108" y="851243"/>
                  </a:lnTo>
                  <a:lnTo>
                    <a:pt x="2566433" y="890486"/>
                  </a:lnTo>
                  <a:lnTo>
                    <a:pt x="2549969" y="929073"/>
                  </a:lnTo>
                  <a:lnTo>
                    <a:pt x="2531756" y="966972"/>
                  </a:lnTo>
                  <a:lnTo>
                    <a:pt x="2511833" y="1004151"/>
                  </a:lnTo>
                  <a:lnTo>
                    <a:pt x="2490240" y="1040579"/>
                  </a:lnTo>
                  <a:lnTo>
                    <a:pt x="2467017" y="1076224"/>
                  </a:lnTo>
                  <a:lnTo>
                    <a:pt x="2442202" y="1111054"/>
                  </a:lnTo>
                  <a:lnTo>
                    <a:pt x="2415835" y="1145038"/>
                  </a:lnTo>
                  <a:lnTo>
                    <a:pt x="2387957" y="1178144"/>
                  </a:lnTo>
                  <a:lnTo>
                    <a:pt x="2358606" y="1210340"/>
                  </a:lnTo>
                  <a:lnTo>
                    <a:pt x="2327822" y="1241594"/>
                  </a:lnTo>
                  <a:lnTo>
                    <a:pt x="2295644" y="1271875"/>
                  </a:lnTo>
                  <a:lnTo>
                    <a:pt x="2262112" y="1301150"/>
                  </a:lnTo>
                  <a:lnTo>
                    <a:pt x="2227267" y="1329390"/>
                  </a:lnTo>
                  <a:lnTo>
                    <a:pt x="2191146" y="1356560"/>
                  </a:lnTo>
                  <a:lnTo>
                    <a:pt x="2153790" y="1382631"/>
                  </a:lnTo>
                  <a:lnTo>
                    <a:pt x="2115238" y="1407570"/>
                  </a:lnTo>
                  <a:lnTo>
                    <a:pt x="2075530" y="1431345"/>
                  </a:lnTo>
                  <a:lnTo>
                    <a:pt x="2034705" y="1453925"/>
                  </a:lnTo>
                  <a:lnTo>
                    <a:pt x="1992803" y="1475278"/>
                  </a:lnTo>
                  <a:lnTo>
                    <a:pt x="1949863" y="1495372"/>
                  </a:lnTo>
                  <a:lnTo>
                    <a:pt x="1905925" y="1514176"/>
                  </a:lnTo>
                  <a:lnTo>
                    <a:pt x="1861029" y="1531658"/>
                  </a:lnTo>
                  <a:lnTo>
                    <a:pt x="1815214" y="1547786"/>
                  </a:lnTo>
                  <a:lnTo>
                    <a:pt x="1768519" y="1562528"/>
                  </a:lnTo>
                  <a:lnTo>
                    <a:pt x="1720984" y="1575854"/>
                  </a:lnTo>
                  <a:lnTo>
                    <a:pt x="1672649" y="1587730"/>
                  </a:lnTo>
                  <a:lnTo>
                    <a:pt x="1623553" y="1598126"/>
                  </a:lnTo>
                  <a:lnTo>
                    <a:pt x="1573735" y="1607009"/>
                  </a:lnTo>
                  <a:lnTo>
                    <a:pt x="1523236" y="1614349"/>
                  </a:lnTo>
                  <a:lnTo>
                    <a:pt x="1472094" y="1620112"/>
                  </a:lnTo>
                  <a:lnTo>
                    <a:pt x="1420350" y="1624268"/>
                  </a:lnTo>
                  <a:lnTo>
                    <a:pt x="1368043" y="1626785"/>
                  </a:lnTo>
                  <a:lnTo>
                    <a:pt x="1315211" y="1627631"/>
                  </a:lnTo>
                  <a:lnTo>
                    <a:pt x="1262380" y="1626785"/>
                  </a:lnTo>
                  <a:lnTo>
                    <a:pt x="1210073" y="1624268"/>
                  </a:lnTo>
                  <a:lnTo>
                    <a:pt x="1158328" y="1620112"/>
                  </a:lnTo>
                  <a:lnTo>
                    <a:pt x="1107187" y="1614349"/>
                  </a:lnTo>
                  <a:lnTo>
                    <a:pt x="1056688" y="1607009"/>
                  </a:lnTo>
                  <a:lnTo>
                    <a:pt x="1006870" y="1598126"/>
                  </a:lnTo>
                  <a:lnTo>
                    <a:pt x="957774" y="1587730"/>
                  </a:lnTo>
                  <a:lnTo>
                    <a:pt x="909439" y="1575854"/>
                  </a:lnTo>
                  <a:lnTo>
                    <a:pt x="861904" y="1562528"/>
                  </a:lnTo>
                  <a:lnTo>
                    <a:pt x="815209" y="1547786"/>
                  </a:lnTo>
                  <a:lnTo>
                    <a:pt x="769394" y="1531658"/>
                  </a:lnTo>
                  <a:lnTo>
                    <a:pt x="724497" y="1514176"/>
                  </a:lnTo>
                  <a:lnTo>
                    <a:pt x="680560" y="1495372"/>
                  </a:lnTo>
                  <a:lnTo>
                    <a:pt x="637620" y="1475278"/>
                  </a:lnTo>
                  <a:lnTo>
                    <a:pt x="595718" y="1453925"/>
                  </a:lnTo>
                  <a:lnTo>
                    <a:pt x="554893" y="1431345"/>
                  </a:lnTo>
                  <a:lnTo>
                    <a:pt x="515185" y="1407570"/>
                  </a:lnTo>
                  <a:lnTo>
                    <a:pt x="476633" y="1382631"/>
                  </a:lnTo>
                  <a:lnTo>
                    <a:pt x="439277" y="1356560"/>
                  </a:lnTo>
                  <a:lnTo>
                    <a:pt x="403156" y="1329390"/>
                  </a:lnTo>
                  <a:lnTo>
                    <a:pt x="368310" y="1301150"/>
                  </a:lnTo>
                  <a:lnTo>
                    <a:pt x="334779" y="1271875"/>
                  </a:lnTo>
                  <a:lnTo>
                    <a:pt x="302601" y="1241594"/>
                  </a:lnTo>
                  <a:lnTo>
                    <a:pt x="271817" y="1210340"/>
                  </a:lnTo>
                  <a:lnTo>
                    <a:pt x="242466" y="1178144"/>
                  </a:lnTo>
                  <a:lnTo>
                    <a:pt x="214587" y="1145038"/>
                  </a:lnTo>
                  <a:lnTo>
                    <a:pt x="188221" y="1111054"/>
                  </a:lnTo>
                  <a:lnTo>
                    <a:pt x="163406" y="1076224"/>
                  </a:lnTo>
                  <a:lnTo>
                    <a:pt x="140182" y="1040579"/>
                  </a:lnTo>
                  <a:lnTo>
                    <a:pt x="118589" y="1004151"/>
                  </a:lnTo>
                  <a:lnTo>
                    <a:pt x="98667" y="966972"/>
                  </a:lnTo>
                  <a:lnTo>
                    <a:pt x="80454" y="929073"/>
                  </a:lnTo>
                  <a:lnTo>
                    <a:pt x="63990" y="890486"/>
                  </a:lnTo>
                  <a:lnTo>
                    <a:pt x="49315" y="851243"/>
                  </a:lnTo>
                  <a:lnTo>
                    <a:pt x="36469" y="811375"/>
                  </a:lnTo>
                  <a:lnTo>
                    <a:pt x="25490" y="770915"/>
                  </a:lnTo>
                  <a:lnTo>
                    <a:pt x="16419" y="729893"/>
                  </a:lnTo>
                  <a:lnTo>
                    <a:pt x="9295" y="688343"/>
                  </a:lnTo>
                  <a:lnTo>
                    <a:pt x="4157" y="646294"/>
                  </a:lnTo>
                  <a:lnTo>
                    <a:pt x="1045" y="603780"/>
                  </a:lnTo>
                  <a:lnTo>
                    <a:pt x="0" y="560831"/>
                  </a:lnTo>
                  <a:lnTo>
                    <a:pt x="0" y="0"/>
                  </a:lnTo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3284" y="249935"/>
              <a:ext cx="2305812" cy="90677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67049" y="3164886"/>
            <a:ext cx="5697855" cy="90106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343025" marR="5080" indent="-1330960">
              <a:lnSpc>
                <a:spcPts val="3260"/>
              </a:lnSpc>
              <a:spcBef>
                <a:spcPts val="515"/>
              </a:spcBef>
            </a:pPr>
            <a:r>
              <a:rPr sz="3000" spc="-390" dirty="0"/>
              <a:t>L</a:t>
            </a:r>
            <a:r>
              <a:rPr sz="3000" spc="-280" dirty="0"/>
              <a:t>E</a:t>
            </a:r>
            <a:r>
              <a:rPr sz="3000" spc="-330" dirty="0"/>
              <a:t>S</a:t>
            </a:r>
            <a:r>
              <a:rPr sz="3000" spc="-35" dirty="0"/>
              <a:t> </a:t>
            </a:r>
            <a:r>
              <a:rPr sz="3000" spc="355" dirty="0"/>
              <a:t>C</a:t>
            </a:r>
            <a:r>
              <a:rPr sz="3000" spc="-280" dirty="0"/>
              <a:t>E</a:t>
            </a:r>
            <a:r>
              <a:rPr sz="3000" spc="-430" dirty="0"/>
              <a:t>R</a:t>
            </a:r>
            <a:r>
              <a:rPr sz="3000" spc="-570" dirty="0"/>
              <a:t>T</a:t>
            </a:r>
            <a:r>
              <a:rPr sz="3000" spc="-605" dirty="0"/>
              <a:t>I</a:t>
            </a:r>
            <a:r>
              <a:rPr sz="3000" spc="-295" dirty="0"/>
              <a:t>F</a:t>
            </a:r>
            <a:r>
              <a:rPr sz="3000" spc="-605" dirty="0"/>
              <a:t>I</a:t>
            </a:r>
            <a:r>
              <a:rPr sz="3000" spc="385" dirty="0"/>
              <a:t>C</a:t>
            </a:r>
            <a:r>
              <a:rPr sz="3000" spc="150" dirty="0"/>
              <a:t>A</a:t>
            </a:r>
            <a:r>
              <a:rPr sz="3000" spc="-570" dirty="0"/>
              <a:t>T</a:t>
            </a:r>
            <a:r>
              <a:rPr sz="3000" spc="-330" dirty="0"/>
              <a:t>S</a:t>
            </a:r>
            <a:r>
              <a:rPr sz="3000" spc="-5" dirty="0"/>
              <a:t> </a:t>
            </a:r>
            <a:r>
              <a:rPr sz="3000" spc="-190" dirty="0"/>
              <a:t>D</a:t>
            </a:r>
            <a:r>
              <a:rPr sz="3000" spc="45" dirty="0"/>
              <a:t>’</a:t>
            </a:r>
            <a:r>
              <a:rPr sz="3000" spc="-280" dirty="0"/>
              <a:t>É</a:t>
            </a:r>
            <a:r>
              <a:rPr sz="3000" spc="355" dirty="0"/>
              <a:t>C</a:t>
            </a:r>
            <a:r>
              <a:rPr sz="3000" spc="225" dirty="0"/>
              <a:t>O</a:t>
            </a:r>
            <a:r>
              <a:rPr sz="3000" spc="-75" dirty="0"/>
              <a:t>N</a:t>
            </a:r>
            <a:r>
              <a:rPr sz="3000" spc="225" dirty="0"/>
              <a:t>O</a:t>
            </a:r>
            <a:r>
              <a:rPr sz="3000" spc="40" dirty="0"/>
              <a:t>M</a:t>
            </a:r>
            <a:r>
              <a:rPr sz="3000" spc="-605" dirty="0"/>
              <a:t>I</a:t>
            </a:r>
            <a:r>
              <a:rPr sz="3000" spc="-280" dirty="0"/>
              <a:t>E</a:t>
            </a:r>
            <a:r>
              <a:rPr sz="3000" spc="-215" dirty="0"/>
              <a:t>S  </a:t>
            </a:r>
            <a:r>
              <a:rPr sz="3000" spc="-160" dirty="0"/>
              <a:t>D</a:t>
            </a:r>
            <a:r>
              <a:rPr sz="3000" spc="15" dirty="0"/>
              <a:t>’</a:t>
            </a:r>
            <a:r>
              <a:rPr sz="3000" spc="-280" dirty="0"/>
              <a:t>É</a:t>
            </a:r>
            <a:r>
              <a:rPr sz="3000" spc="-75" dirty="0"/>
              <a:t>N</a:t>
            </a:r>
            <a:r>
              <a:rPr sz="3000" spc="-280" dirty="0"/>
              <a:t>E</a:t>
            </a:r>
            <a:r>
              <a:rPr sz="3000" spc="-430" dirty="0"/>
              <a:t>R</a:t>
            </a:r>
            <a:r>
              <a:rPr sz="3000" spc="300" dirty="0"/>
              <a:t>G</a:t>
            </a:r>
            <a:r>
              <a:rPr sz="3000" spc="-605" dirty="0"/>
              <a:t>I</a:t>
            </a:r>
            <a:r>
              <a:rPr sz="3000" spc="-275" dirty="0"/>
              <a:t>E</a:t>
            </a:r>
            <a:r>
              <a:rPr sz="3000" spc="-35" dirty="0"/>
              <a:t> </a:t>
            </a:r>
            <a:r>
              <a:rPr sz="3000" spc="-215" dirty="0"/>
              <a:t>(</a:t>
            </a:r>
            <a:r>
              <a:rPr sz="3000" spc="355" dirty="0"/>
              <a:t>C</a:t>
            </a:r>
            <a:r>
              <a:rPr sz="3000" spc="-280" dirty="0"/>
              <a:t>EE</a:t>
            </a:r>
            <a:r>
              <a:rPr sz="3000" spc="-215" dirty="0"/>
              <a:t>)</a:t>
            </a:r>
            <a:endParaRPr sz="30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47" y="4015739"/>
            <a:ext cx="7402068" cy="24307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7" y="6966202"/>
            <a:ext cx="7402068" cy="372618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324130" y="7680452"/>
            <a:ext cx="8274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7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150" spc="-8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150" spc="-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150" spc="-8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150" spc="-70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150" spc="-1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150" spc="-7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150" spc="-8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150" spc="-7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150" spc="-7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150">
              <a:latin typeface="Verdana"/>
              <a:cs typeface="Verdana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1553846-A91C-3C3F-E912-8B67FF7DA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53" y="0"/>
            <a:ext cx="1638300" cy="11004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263" y="0"/>
            <a:ext cx="7416165" cy="10706735"/>
            <a:chOff x="72263" y="0"/>
            <a:chExt cx="7416165" cy="10706735"/>
          </a:xfrm>
        </p:grpSpPr>
        <p:sp>
          <p:nvSpPr>
            <p:cNvPr id="3" name="object 3"/>
            <p:cNvSpPr/>
            <p:nvPr/>
          </p:nvSpPr>
          <p:spPr>
            <a:xfrm>
              <a:off x="79248" y="1851659"/>
              <a:ext cx="7402195" cy="8841105"/>
            </a:xfrm>
            <a:custGeom>
              <a:avLst/>
              <a:gdLst/>
              <a:ahLst/>
              <a:cxnLst/>
              <a:rect l="l" t="t" r="r" b="b"/>
              <a:pathLst>
                <a:path w="7402195" h="8841105">
                  <a:moveTo>
                    <a:pt x="7402068" y="8840724"/>
                  </a:moveTo>
                  <a:lnTo>
                    <a:pt x="0" y="8840724"/>
                  </a:lnTo>
                  <a:lnTo>
                    <a:pt x="0" y="0"/>
                  </a:lnTo>
                  <a:lnTo>
                    <a:pt x="7402068" y="0"/>
                  </a:lnTo>
                  <a:lnTo>
                    <a:pt x="7402068" y="8840724"/>
                  </a:lnTo>
                  <a:close/>
                </a:path>
              </a:pathLst>
            </a:custGeom>
            <a:solidFill>
              <a:srgbClr val="B59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248" y="1851659"/>
              <a:ext cx="7402195" cy="8841105"/>
            </a:xfrm>
            <a:custGeom>
              <a:avLst/>
              <a:gdLst/>
              <a:ahLst/>
              <a:cxnLst/>
              <a:rect l="l" t="t" r="r" b="b"/>
              <a:pathLst>
                <a:path w="7402195" h="8841105">
                  <a:moveTo>
                    <a:pt x="0" y="0"/>
                  </a:moveTo>
                  <a:lnTo>
                    <a:pt x="7402068" y="0"/>
                  </a:lnTo>
                  <a:lnTo>
                    <a:pt x="7402068" y="8840724"/>
                  </a:lnTo>
                  <a:lnTo>
                    <a:pt x="0" y="8840724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248" y="0"/>
              <a:ext cx="7402195" cy="1865630"/>
            </a:xfrm>
            <a:custGeom>
              <a:avLst/>
              <a:gdLst/>
              <a:ahLst/>
              <a:cxnLst/>
              <a:rect l="l" t="t" r="r" b="b"/>
              <a:pathLst>
                <a:path w="7402195" h="1865630">
                  <a:moveTo>
                    <a:pt x="7402068" y="1865375"/>
                  </a:moveTo>
                  <a:lnTo>
                    <a:pt x="0" y="1865375"/>
                  </a:lnTo>
                  <a:lnTo>
                    <a:pt x="0" y="0"/>
                  </a:lnTo>
                  <a:lnTo>
                    <a:pt x="7402068" y="0"/>
                  </a:lnTo>
                  <a:lnTo>
                    <a:pt x="7402068" y="18653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8" y="0"/>
              <a:ext cx="7402195" cy="1865630"/>
            </a:xfrm>
            <a:custGeom>
              <a:avLst/>
              <a:gdLst/>
              <a:ahLst/>
              <a:cxnLst/>
              <a:rect l="l" t="t" r="r" b="b"/>
              <a:pathLst>
                <a:path w="7402195" h="1865630">
                  <a:moveTo>
                    <a:pt x="0" y="0"/>
                  </a:moveTo>
                  <a:lnTo>
                    <a:pt x="7402068" y="0"/>
                  </a:lnTo>
                  <a:lnTo>
                    <a:pt x="7402068" y="1865375"/>
                  </a:lnTo>
                  <a:lnTo>
                    <a:pt x="0" y="1865375"/>
                  </a:lnTo>
                  <a:lnTo>
                    <a:pt x="0" y="0"/>
                  </a:lnTo>
                  <a:close/>
                </a:path>
              </a:pathLst>
            </a:custGeom>
            <a:ln w="137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56898" y="474968"/>
            <a:ext cx="71691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9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600" b="1" spc="17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600" b="1" spc="-3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6898" y="869732"/>
            <a:ext cx="232664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spc="-204" dirty="0"/>
              <a:t>CHIFFRES-CLÉS</a:t>
            </a:r>
            <a:endParaRPr sz="260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104" y="2382011"/>
            <a:ext cx="1703831" cy="13426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01145" y="3705892"/>
            <a:ext cx="1794510" cy="885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3000" b="1" spc="-220" dirty="0">
                <a:latin typeface="Tahoma"/>
                <a:cs typeface="Tahoma"/>
              </a:rPr>
              <a:t>60</a:t>
            </a:r>
            <a:endParaRPr sz="3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340"/>
              </a:spcBef>
            </a:pP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experts</a:t>
            </a: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passionnés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76731" y="3689015"/>
            <a:ext cx="2729230" cy="1115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25"/>
              </a:spcBef>
            </a:pPr>
            <a:r>
              <a:rPr sz="3000" b="1" spc="-220" dirty="0">
                <a:latin typeface="Tahoma"/>
                <a:cs typeface="Tahoma"/>
              </a:rPr>
              <a:t>9</a:t>
            </a:r>
            <a:endParaRPr sz="3000">
              <a:latin typeface="Tahoma"/>
              <a:cs typeface="Tahoma"/>
            </a:endParaRPr>
          </a:p>
          <a:p>
            <a:pPr marL="12700" marR="5080" algn="ctr">
              <a:lnSpc>
                <a:spcPct val="100699"/>
              </a:lnSpc>
              <a:spcBef>
                <a:spcPts val="1330"/>
              </a:spcBef>
            </a:pPr>
            <a:r>
              <a:rPr sz="1500" b="1" spc="-65" dirty="0">
                <a:solidFill>
                  <a:srgbClr val="FFFFFF"/>
                </a:solidFill>
                <a:latin typeface="Tahoma"/>
                <a:cs typeface="Tahoma"/>
              </a:rPr>
              <a:t>millions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d’euros</a:t>
            </a:r>
            <a:r>
              <a:rPr sz="15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15" dirty="0">
                <a:solidFill>
                  <a:srgbClr val="FFFFFF"/>
                </a:solidFill>
                <a:latin typeface="Tahoma"/>
                <a:cs typeface="Tahoma"/>
              </a:rPr>
              <a:t>d’économies </a:t>
            </a:r>
            <a:r>
              <a:rPr sz="1500" b="1" spc="-4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d’énergie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 par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20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9884" y="6337787"/>
            <a:ext cx="1836420" cy="1115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3000" b="1" spc="-225" dirty="0">
                <a:latin typeface="Tahoma"/>
                <a:cs typeface="Tahoma"/>
              </a:rPr>
              <a:t>2</a:t>
            </a:r>
            <a:r>
              <a:rPr sz="3000" b="1" spc="-220" dirty="0">
                <a:latin typeface="Tahoma"/>
                <a:cs typeface="Tahoma"/>
              </a:rPr>
              <a:t>5</a:t>
            </a:r>
            <a:r>
              <a:rPr sz="3000" b="1" spc="-35" dirty="0">
                <a:latin typeface="Tahoma"/>
                <a:cs typeface="Tahoma"/>
              </a:rPr>
              <a:t> </a:t>
            </a:r>
            <a:r>
              <a:rPr sz="3000" b="1" spc="-225" dirty="0">
                <a:latin typeface="Tahoma"/>
                <a:cs typeface="Tahoma"/>
              </a:rPr>
              <a:t>00</a:t>
            </a:r>
            <a:r>
              <a:rPr sz="3000" b="1" spc="-220" dirty="0">
                <a:latin typeface="Tahoma"/>
                <a:cs typeface="Tahoma"/>
              </a:rPr>
              <a:t>0</a:t>
            </a:r>
            <a:endParaRPr sz="3000">
              <a:latin typeface="Tahoma"/>
              <a:cs typeface="Tahoma"/>
            </a:endParaRPr>
          </a:p>
          <a:p>
            <a:pPr marL="12700" marR="5080" algn="ctr">
              <a:lnSpc>
                <a:spcPct val="100699"/>
              </a:lnSpc>
              <a:spcBef>
                <a:spcPts val="1330"/>
              </a:spcBef>
            </a:pPr>
            <a:r>
              <a:rPr sz="1500" b="1" spc="-19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500" b="1" spc="3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500" b="1" spc="4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500" b="1" spc="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500" b="1" spc="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500" b="1" spc="-15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500" b="1" spc="-1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500" b="1" spc="7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500" b="1" spc="5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500" b="1" spc="7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1500" b="1" spc="-80" dirty="0">
                <a:solidFill>
                  <a:srgbClr val="FFFFFF"/>
                </a:solidFill>
                <a:latin typeface="Tahoma"/>
                <a:cs typeface="Tahoma"/>
              </a:rPr>
              <a:t>s 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par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20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81328" y="6337787"/>
            <a:ext cx="1657985" cy="12649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25"/>
              </a:spcBef>
            </a:pPr>
            <a:r>
              <a:rPr sz="3000" b="1" spc="-220" dirty="0">
                <a:latin typeface="Tahoma"/>
                <a:cs typeface="Tahoma"/>
              </a:rPr>
              <a:t>50</a:t>
            </a:r>
            <a:endParaRPr sz="3000">
              <a:latin typeface="Tahoma"/>
              <a:cs typeface="Tahoma"/>
            </a:endParaRPr>
          </a:p>
          <a:p>
            <a:pPr marL="12700" marR="5080" indent="-1270" algn="ctr">
              <a:lnSpc>
                <a:spcPct val="100699"/>
              </a:lnSpc>
              <a:spcBef>
                <a:spcPts val="1330"/>
              </a:spcBef>
            </a:pP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500" b="1" spc="-1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lli</a:t>
            </a:r>
            <a:r>
              <a:rPr sz="1500" b="1" spc="3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500" b="1" spc="-1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4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500" b="1" spc="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17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-155" dirty="0">
                <a:solidFill>
                  <a:srgbClr val="FFFFFF"/>
                </a:solidFill>
                <a:latin typeface="Tahoma"/>
                <a:cs typeface="Tahoma"/>
              </a:rPr>
              <a:t>ff</a:t>
            </a:r>
            <a:r>
              <a:rPr sz="1500" b="1" spc="-18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500" b="1" spc="50" dirty="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d’affaires 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10" dirty="0">
                <a:solidFill>
                  <a:srgbClr val="FFFFFF"/>
                </a:solidFill>
                <a:latin typeface="Tahoma"/>
                <a:cs typeface="Tahoma"/>
              </a:rPr>
              <a:t>2023</a:t>
            </a:r>
            <a:endParaRPr sz="1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950" b="1" spc="-25" dirty="0">
                <a:solidFill>
                  <a:srgbClr val="FFFFFF"/>
                </a:solidFill>
                <a:latin typeface="Tahoma"/>
                <a:cs typeface="Tahoma"/>
              </a:rPr>
              <a:t>(prévisionnel)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86811" y="6337787"/>
            <a:ext cx="1406525" cy="11049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3000" b="1" spc="-220" dirty="0">
                <a:latin typeface="Tahoma"/>
                <a:cs typeface="Tahoma"/>
              </a:rPr>
              <a:t>110</a:t>
            </a:r>
            <a:endParaRPr sz="3000">
              <a:latin typeface="Tahoma"/>
              <a:cs typeface="Tahoma"/>
            </a:endParaRPr>
          </a:p>
          <a:p>
            <a:pPr marL="12700" marR="5080" indent="-1905" algn="ctr">
              <a:lnSpc>
                <a:spcPct val="100699"/>
              </a:lnSpc>
              <a:spcBef>
                <a:spcPts val="1245"/>
              </a:spcBef>
            </a:pP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grands </a:t>
            </a:r>
            <a:r>
              <a:rPr sz="1500" b="1" spc="-65" dirty="0">
                <a:solidFill>
                  <a:srgbClr val="FFFFFF"/>
                </a:solidFill>
                <a:latin typeface="Tahoma"/>
                <a:cs typeface="Tahoma"/>
              </a:rPr>
              <a:t>projets 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b="1" spc="170" dirty="0">
                <a:solidFill>
                  <a:srgbClr val="FFFFFF"/>
                </a:solidFill>
                <a:latin typeface="Tahoma"/>
                <a:cs typeface="Tahoma"/>
              </a:rPr>
              <a:t>cc</a:t>
            </a:r>
            <a:r>
              <a:rPr sz="1500" b="1" spc="5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500" b="1" spc="4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500" b="1" spc="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b="1" spc="4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500" b="1" spc="8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1500" b="1" spc="-1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26792" y="2465831"/>
            <a:ext cx="2374900" cy="4881880"/>
          </a:xfrm>
          <a:custGeom>
            <a:avLst/>
            <a:gdLst/>
            <a:ahLst/>
            <a:cxnLst/>
            <a:rect l="l" t="t" r="r" b="b"/>
            <a:pathLst>
              <a:path w="2374900" h="4881880">
                <a:moveTo>
                  <a:pt x="1243583" y="0"/>
                </a:moveTo>
                <a:lnTo>
                  <a:pt x="1243583" y="2055875"/>
                </a:lnTo>
              </a:path>
              <a:path w="2374900" h="4881880">
                <a:moveTo>
                  <a:pt x="0" y="2825496"/>
                </a:moveTo>
                <a:lnTo>
                  <a:pt x="0" y="4881371"/>
                </a:lnTo>
              </a:path>
              <a:path w="2374900" h="4881880">
                <a:moveTo>
                  <a:pt x="2374391" y="2825496"/>
                </a:moveTo>
                <a:lnTo>
                  <a:pt x="2374391" y="4881371"/>
                </a:lnTo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7962" y="9123637"/>
            <a:ext cx="1534795" cy="1115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25"/>
              </a:spcBef>
            </a:pPr>
            <a:r>
              <a:rPr sz="3000" b="1" spc="-220" dirty="0">
                <a:latin typeface="Tahoma"/>
                <a:cs typeface="Tahoma"/>
              </a:rPr>
              <a:t>12</a:t>
            </a:r>
            <a:endParaRPr sz="3000">
              <a:latin typeface="Tahoma"/>
              <a:cs typeface="Tahoma"/>
            </a:endParaRPr>
          </a:p>
          <a:p>
            <a:pPr marL="12700" marR="5080" algn="ctr">
              <a:lnSpc>
                <a:spcPct val="100699"/>
              </a:lnSpc>
              <a:spcBef>
                <a:spcPts val="1330"/>
              </a:spcBef>
            </a:pPr>
            <a:r>
              <a:rPr sz="1500" b="1" spc="2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500" b="1" spc="-18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4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’</a:t>
            </a:r>
            <a:r>
              <a:rPr sz="1500" b="1" spc="7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500" b="1" spc="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17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tr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17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500" b="1" spc="50" dirty="0">
                <a:solidFill>
                  <a:srgbClr val="FFFFFF"/>
                </a:solidFill>
                <a:latin typeface="Tahoma"/>
                <a:cs typeface="Tahoma"/>
              </a:rPr>
              <a:t>é  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verte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50" dirty="0">
                <a:solidFill>
                  <a:srgbClr val="FFFFFF"/>
                </a:solidFill>
                <a:latin typeface="Tahoma"/>
                <a:cs typeface="Tahoma"/>
              </a:rPr>
              <a:t>engagée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35955" y="9123637"/>
            <a:ext cx="2089785" cy="1345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125"/>
              </a:spcBef>
            </a:pPr>
            <a:r>
              <a:rPr sz="3000" b="1" spc="-220" dirty="0">
                <a:latin typeface="Tahoma"/>
                <a:cs typeface="Tahoma"/>
              </a:rPr>
              <a:t>1</a:t>
            </a:r>
            <a:endParaRPr sz="3000">
              <a:latin typeface="Tahoma"/>
              <a:cs typeface="Tahoma"/>
            </a:endParaRPr>
          </a:p>
          <a:p>
            <a:pPr marL="12065" marR="5080" indent="-3810" algn="ctr">
              <a:lnSpc>
                <a:spcPct val="100699"/>
              </a:lnSpc>
              <a:spcBef>
                <a:spcPts val="1330"/>
              </a:spcBef>
            </a:pP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bureau 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d’étude </a:t>
            </a:r>
            <a:r>
              <a:rPr sz="15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toulousain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20" dirty="0">
                <a:solidFill>
                  <a:srgbClr val="FFFFFF"/>
                </a:solidFill>
                <a:latin typeface="Tahoma"/>
                <a:cs typeface="Tahoma"/>
              </a:rPr>
              <a:t>au </a:t>
            </a:r>
            <a:r>
              <a:rPr sz="15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500" b="1" spc="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500" b="1" spc="3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nn</a:t>
            </a:r>
            <a:r>
              <a:rPr sz="1500" b="1" spc="8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500" b="1" spc="8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500" b="1" spc="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b="1" spc="-15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500" b="1" spc="-1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5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500" b="1" spc="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81994" y="9123637"/>
            <a:ext cx="2199640" cy="1345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237490" algn="ctr">
              <a:lnSpc>
                <a:spcPct val="100000"/>
              </a:lnSpc>
              <a:spcBef>
                <a:spcPts val="125"/>
              </a:spcBef>
            </a:pPr>
            <a:r>
              <a:rPr sz="3000" b="1" spc="-220" dirty="0">
                <a:latin typeface="Tahoma"/>
                <a:cs typeface="Tahoma"/>
              </a:rPr>
              <a:t>1</a:t>
            </a:r>
            <a:endParaRPr sz="3000">
              <a:latin typeface="Tahoma"/>
              <a:cs typeface="Tahoma"/>
            </a:endParaRPr>
          </a:p>
          <a:p>
            <a:pPr marL="12700" marR="5080" algn="ctr">
              <a:lnSpc>
                <a:spcPct val="100699"/>
              </a:lnSpc>
              <a:spcBef>
                <a:spcPts val="1330"/>
              </a:spcBef>
            </a:pPr>
            <a:r>
              <a:rPr sz="1500" b="1" spc="-75" dirty="0">
                <a:solidFill>
                  <a:srgbClr val="FFFFFF"/>
                </a:solidFill>
                <a:latin typeface="Tahoma"/>
                <a:cs typeface="Tahoma"/>
              </a:rPr>
              <a:t>structure</a:t>
            </a:r>
            <a:r>
              <a:rPr sz="1500" b="1" spc="2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délégataire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b="1" spc="-5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tr</a:t>
            </a:r>
            <a:r>
              <a:rPr sz="1500" b="1" spc="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4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500" b="1" spc="-5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4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-12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500" b="1" spc="4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500" b="1" spc="3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500" b="1" spc="-1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-15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4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500" b="1" spc="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80" dirty="0">
                <a:solidFill>
                  <a:srgbClr val="FFFFFF"/>
                </a:solidFill>
                <a:latin typeface="Tahoma"/>
                <a:cs typeface="Tahoma"/>
              </a:rPr>
              <a:t>s  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CEE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8303" y="2203703"/>
            <a:ext cx="1845563" cy="184556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536" y="5254751"/>
            <a:ext cx="1612391" cy="1196339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243840" y="562355"/>
            <a:ext cx="6847840" cy="9570720"/>
            <a:chOff x="243840" y="562355"/>
            <a:chExt cx="6847840" cy="9570720"/>
          </a:xfrm>
        </p:grpSpPr>
        <p:sp>
          <p:nvSpPr>
            <p:cNvPr id="22" name="object 22"/>
            <p:cNvSpPr/>
            <p:nvPr/>
          </p:nvSpPr>
          <p:spPr>
            <a:xfrm>
              <a:off x="243840" y="4887467"/>
              <a:ext cx="6847840" cy="5245735"/>
            </a:xfrm>
            <a:custGeom>
              <a:avLst/>
              <a:gdLst/>
              <a:ahLst/>
              <a:cxnLst/>
              <a:rect l="l" t="t" r="r" b="b"/>
              <a:pathLst>
                <a:path w="6847840" h="5245734">
                  <a:moveTo>
                    <a:pt x="2261616" y="3189732"/>
                  </a:moveTo>
                  <a:lnTo>
                    <a:pt x="2261616" y="5245607"/>
                  </a:lnTo>
                </a:path>
                <a:path w="6847840" h="5245734">
                  <a:moveTo>
                    <a:pt x="4637531" y="3189732"/>
                  </a:moveTo>
                  <a:lnTo>
                    <a:pt x="4637531" y="5245607"/>
                  </a:lnTo>
                </a:path>
                <a:path w="6847840" h="5245734">
                  <a:moveTo>
                    <a:pt x="32003" y="0"/>
                  </a:moveTo>
                  <a:lnTo>
                    <a:pt x="6847331" y="0"/>
                  </a:lnTo>
                </a:path>
                <a:path w="6847840" h="5245734">
                  <a:moveTo>
                    <a:pt x="0" y="2860548"/>
                  </a:moveTo>
                  <a:lnTo>
                    <a:pt x="6816852" y="2860548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4116" y="5137403"/>
              <a:ext cx="1188719" cy="115214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41263" y="5394959"/>
              <a:ext cx="1001267" cy="10271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4652" y="8000998"/>
              <a:ext cx="1734311" cy="116433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18103" y="7993379"/>
              <a:ext cx="1193292" cy="11430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07735" y="8055862"/>
              <a:ext cx="1034795" cy="11018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24528" y="562355"/>
              <a:ext cx="2318004" cy="9098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201" y="379009"/>
            <a:ext cx="520065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spc="55" dirty="0">
                <a:solidFill>
                  <a:srgbClr val="000000"/>
                </a:solidFill>
              </a:rPr>
              <a:t>V</a:t>
            </a:r>
            <a:r>
              <a:rPr sz="2600" spc="170" dirty="0">
                <a:solidFill>
                  <a:srgbClr val="000000"/>
                </a:solidFill>
              </a:rPr>
              <a:t>O</a:t>
            </a:r>
            <a:r>
              <a:rPr sz="2600" spc="-505" dirty="0">
                <a:solidFill>
                  <a:srgbClr val="000000"/>
                </a:solidFill>
              </a:rPr>
              <a:t>T</a:t>
            </a:r>
            <a:r>
              <a:rPr sz="2600" spc="-390" dirty="0">
                <a:solidFill>
                  <a:srgbClr val="000000"/>
                </a:solidFill>
              </a:rPr>
              <a:t>R</a:t>
            </a:r>
            <a:r>
              <a:rPr sz="2600" spc="-254" dirty="0">
                <a:solidFill>
                  <a:srgbClr val="000000"/>
                </a:solidFill>
              </a:rPr>
              <a:t>E</a:t>
            </a:r>
            <a:r>
              <a:rPr sz="2600" spc="-40" dirty="0">
                <a:solidFill>
                  <a:srgbClr val="000000"/>
                </a:solidFill>
              </a:rPr>
              <a:t> </a:t>
            </a:r>
            <a:r>
              <a:rPr sz="2600" spc="-265" dirty="0">
                <a:solidFill>
                  <a:srgbClr val="000000"/>
                </a:solidFill>
              </a:rPr>
              <a:t>P</a:t>
            </a:r>
            <a:r>
              <a:rPr sz="2600" spc="135" dirty="0">
                <a:solidFill>
                  <a:srgbClr val="000000"/>
                </a:solidFill>
              </a:rPr>
              <a:t>A</a:t>
            </a:r>
            <a:r>
              <a:rPr sz="2600" spc="-390" dirty="0">
                <a:solidFill>
                  <a:srgbClr val="000000"/>
                </a:solidFill>
              </a:rPr>
              <a:t>R</a:t>
            </a:r>
            <a:r>
              <a:rPr sz="2600" spc="285" dirty="0">
                <a:solidFill>
                  <a:srgbClr val="000000"/>
                </a:solidFill>
              </a:rPr>
              <a:t>C</a:t>
            </a:r>
            <a:r>
              <a:rPr sz="2600" spc="140" dirty="0">
                <a:solidFill>
                  <a:srgbClr val="000000"/>
                </a:solidFill>
              </a:rPr>
              <a:t>O</a:t>
            </a:r>
            <a:r>
              <a:rPr sz="2600" spc="-270" dirty="0">
                <a:solidFill>
                  <a:srgbClr val="000000"/>
                </a:solidFill>
              </a:rPr>
              <a:t>U</a:t>
            </a:r>
            <a:r>
              <a:rPr sz="2600" spc="-390" dirty="0">
                <a:solidFill>
                  <a:srgbClr val="000000"/>
                </a:solidFill>
              </a:rPr>
              <a:t>R</a:t>
            </a:r>
            <a:r>
              <a:rPr sz="2600" spc="-300" dirty="0">
                <a:solidFill>
                  <a:srgbClr val="000000"/>
                </a:solidFill>
              </a:rPr>
              <a:t>S</a:t>
            </a:r>
            <a:r>
              <a:rPr sz="2600" spc="-15" dirty="0">
                <a:solidFill>
                  <a:srgbClr val="000000"/>
                </a:solidFill>
              </a:rPr>
              <a:t> </a:t>
            </a:r>
            <a:r>
              <a:rPr sz="2600" spc="285" dirty="0">
                <a:solidFill>
                  <a:srgbClr val="000000"/>
                </a:solidFill>
              </a:rPr>
              <a:t>C</a:t>
            </a:r>
            <a:r>
              <a:rPr sz="2600" spc="-229" dirty="0">
                <a:solidFill>
                  <a:srgbClr val="000000"/>
                </a:solidFill>
              </a:rPr>
              <a:t>H</a:t>
            </a:r>
            <a:r>
              <a:rPr sz="2600" spc="-260" dirty="0">
                <a:solidFill>
                  <a:srgbClr val="000000"/>
                </a:solidFill>
              </a:rPr>
              <a:t>E</a:t>
            </a:r>
            <a:r>
              <a:rPr sz="2600" spc="-325" dirty="0">
                <a:solidFill>
                  <a:srgbClr val="000000"/>
                </a:solidFill>
              </a:rPr>
              <a:t>Z</a:t>
            </a:r>
            <a:r>
              <a:rPr sz="2600" spc="-10" dirty="0">
                <a:solidFill>
                  <a:srgbClr val="000000"/>
                </a:solidFill>
              </a:rPr>
              <a:t> </a:t>
            </a:r>
            <a:r>
              <a:rPr sz="2600" spc="-145" dirty="0">
                <a:solidFill>
                  <a:srgbClr val="000000"/>
                </a:solidFill>
              </a:rPr>
              <a:t>Y</a:t>
            </a:r>
            <a:r>
              <a:rPr sz="2600" spc="-90" dirty="0">
                <a:solidFill>
                  <a:srgbClr val="000000"/>
                </a:solidFill>
              </a:rPr>
              <a:t>N</a:t>
            </a:r>
            <a:r>
              <a:rPr sz="2600" spc="-285" dirty="0">
                <a:solidFill>
                  <a:srgbClr val="000000"/>
                </a:solidFill>
              </a:rPr>
              <a:t>E</a:t>
            </a:r>
            <a:r>
              <a:rPr sz="2600" spc="-390" dirty="0">
                <a:solidFill>
                  <a:srgbClr val="000000"/>
                </a:solidFill>
              </a:rPr>
              <a:t>R</a:t>
            </a:r>
            <a:r>
              <a:rPr sz="2600" spc="235" dirty="0">
                <a:solidFill>
                  <a:srgbClr val="000000"/>
                </a:solidFill>
              </a:rPr>
              <a:t>G</a:t>
            </a:r>
            <a:r>
              <a:rPr sz="2600" spc="-535" dirty="0">
                <a:solidFill>
                  <a:srgbClr val="000000"/>
                </a:solidFill>
              </a:rPr>
              <a:t>I</a:t>
            </a:r>
            <a:r>
              <a:rPr sz="2600" spc="-254" dirty="0">
                <a:solidFill>
                  <a:srgbClr val="000000"/>
                </a:solidFill>
              </a:rPr>
              <a:t>E</a:t>
            </a:r>
            <a:endParaRPr sz="2600"/>
          </a:p>
        </p:txBody>
      </p:sp>
      <p:grpSp>
        <p:nvGrpSpPr>
          <p:cNvPr id="3" name="object 3"/>
          <p:cNvGrpSpPr/>
          <p:nvPr/>
        </p:nvGrpSpPr>
        <p:grpSpPr>
          <a:xfrm>
            <a:off x="2595372" y="986027"/>
            <a:ext cx="4795520" cy="9706610"/>
            <a:chOff x="2595372" y="986027"/>
            <a:chExt cx="4795520" cy="9706610"/>
          </a:xfrm>
        </p:grpSpPr>
        <p:sp>
          <p:nvSpPr>
            <p:cNvPr id="4" name="object 4"/>
            <p:cNvSpPr/>
            <p:nvPr/>
          </p:nvSpPr>
          <p:spPr>
            <a:xfrm>
              <a:off x="2625852" y="2563367"/>
              <a:ext cx="2158365" cy="7606665"/>
            </a:xfrm>
            <a:custGeom>
              <a:avLst/>
              <a:gdLst/>
              <a:ahLst/>
              <a:cxnLst/>
              <a:rect l="l" t="t" r="r" b="b"/>
              <a:pathLst>
                <a:path w="2158365" h="7606665">
                  <a:moveTo>
                    <a:pt x="132588" y="7606284"/>
                  </a:moveTo>
                  <a:lnTo>
                    <a:pt x="973836" y="7606284"/>
                  </a:lnTo>
                </a:path>
                <a:path w="2158365" h="7606665">
                  <a:moveTo>
                    <a:pt x="1171956" y="6711696"/>
                  </a:moveTo>
                  <a:lnTo>
                    <a:pt x="2013204" y="6711696"/>
                  </a:lnTo>
                </a:path>
                <a:path w="2158365" h="7606665">
                  <a:moveTo>
                    <a:pt x="158496" y="5791200"/>
                  </a:moveTo>
                  <a:lnTo>
                    <a:pt x="999744" y="5791200"/>
                  </a:lnTo>
                </a:path>
                <a:path w="2158365" h="7606665">
                  <a:moveTo>
                    <a:pt x="1098804" y="4837176"/>
                  </a:moveTo>
                  <a:lnTo>
                    <a:pt x="1941575" y="4837176"/>
                  </a:lnTo>
                </a:path>
                <a:path w="2158365" h="7606665">
                  <a:moveTo>
                    <a:pt x="263651" y="3895344"/>
                  </a:moveTo>
                  <a:lnTo>
                    <a:pt x="1106424" y="3895344"/>
                  </a:lnTo>
                </a:path>
                <a:path w="2158365" h="7606665">
                  <a:moveTo>
                    <a:pt x="1316736" y="2947416"/>
                  </a:moveTo>
                  <a:lnTo>
                    <a:pt x="2157983" y="2947416"/>
                  </a:lnTo>
                </a:path>
                <a:path w="2158365" h="7606665">
                  <a:moveTo>
                    <a:pt x="158496" y="1975104"/>
                  </a:moveTo>
                  <a:lnTo>
                    <a:pt x="999744" y="1975104"/>
                  </a:lnTo>
                </a:path>
                <a:path w="2158365" h="7606665">
                  <a:moveTo>
                    <a:pt x="1263396" y="947928"/>
                  </a:moveTo>
                  <a:lnTo>
                    <a:pt x="2106167" y="947928"/>
                  </a:lnTo>
                </a:path>
                <a:path w="2158365" h="7606665">
                  <a:moveTo>
                    <a:pt x="0" y="0"/>
                  </a:moveTo>
                  <a:lnTo>
                    <a:pt x="842772" y="0"/>
                  </a:lnTo>
                </a:path>
              </a:pathLst>
            </a:custGeom>
            <a:ln w="609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7643" y="986027"/>
              <a:ext cx="1001267" cy="97063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03903" y="1531619"/>
              <a:ext cx="843280" cy="0"/>
            </a:xfrm>
            <a:custGeom>
              <a:avLst/>
              <a:gdLst/>
              <a:ahLst/>
              <a:cxnLst/>
              <a:rect l="l" t="t" r="r" b="b"/>
              <a:pathLst>
                <a:path w="843279">
                  <a:moveTo>
                    <a:pt x="0" y="0"/>
                  </a:moveTo>
                  <a:lnTo>
                    <a:pt x="842772" y="0"/>
                  </a:lnTo>
                </a:path>
              </a:pathLst>
            </a:custGeom>
            <a:ln w="609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43400" y="1030223"/>
              <a:ext cx="3027045" cy="1501140"/>
            </a:xfrm>
            <a:custGeom>
              <a:avLst/>
              <a:gdLst/>
              <a:ahLst/>
              <a:cxnLst/>
              <a:rect l="l" t="t" r="r" b="b"/>
              <a:pathLst>
                <a:path w="3027045" h="1501139">
                  <a:moveTo>
                    <a:pt x="2776727" y="1501140"/>
                  </a:moveTo>
                  <a:lnTo>
                    <a:pt x="0" y="1501140"/>
                  </a:lnTo>
                  <a:lnTo>
                    <a:pt x="0" y="249936"/>
                  </a:lnTo>
                  <a:lnTo>
                    <a:pt x="4055" y="205240"/>
                  </a:lnTo>
                  <a:lnTo>
                    <a:pt x="15737" y="163078"/>
                  </a:lnTo>
                  <a:lnTo>
                    <a:pt x="34318" y="124177"/>
                  </a:lnTo>
                  <a:lnTo>
                    <a:pt x="59070" y="89265"/>
                  </a:lnTo>
                  <a:lnTo>
                    <a:pt x="89265" y="59070"/>
                  </a:lnTo>
                  <a:lnTo>
                    <a:pt x="124177" y="34318"/>
                  </a:lnTo>
                  <a:lnTo>
                    <a:pt x="163078" y="15737"/>
                  </a:lnTo>
                  <a:lnTo>
                    <a:pt x="205240" y="4055"/>
                  </a:lnTo>
                  <a:lnTo>
                    <a:pt x="249936" y="0"/>
                  </a:lnTo>
                  <a:lnTo>
                    <a:pt x="3026663" y="0"/>
                  </a:lnTo>
                  <a:lnTo>
                    <a:pt x="3026663" y="1251204"/>
                  </a:lnTo>
                  <a:lnTo>
                    <a:pt x="3022658" y="1295899"/>
                  </a:lnTo>
                  <a:lnTo>
                    <a:pt x="3011101" y="1338061"/>
                  </a:lnTo>
                  <a:lnTo>
                    <a:pt x="2992684" y="1376962"/>
                  </a:lnTo>
                  <a:lnTo>
                    <a:pt x="2968095" y="1411874"/>
                  </a:lnTo>
                  <a:lnTo>
                    <a:pt x="2938025" y="1442069"/>
                  </a:lnTo>
                  <a:lnTo>
                    <a:pt x="2903163" y="1466821"/>
                  </a:lnTo>
                  <a:lnTo>
                    <a:pt x="2864200" y="1485402"/>
                  </a:lnTo>
                  <a:lnTo>
                    <a:pt x="2821825" y="1497084"/>
                  </a:lnTo>
                  <a:lnTo>
                    <a:pt x="2776727" y="15011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43400" y="1030223"/>
              <a:ext cx="3027045" cy="1501140"/>
            </a:xfrm>
            <a:custGeom>
              <a:avLst/>
              <a:gdLst/>
              <a:ahLst/>
              <a:cxnLst/>
              <a:rect l="l" t="t" r="r" b="b"/>
              <a:pathLst>
                <a:path w="3027045" h="1501139">
                  <a:moveTo>
                    <a:pt x="249936" y="0"/>
                  </a:moveTo>
                  <a:lnTo>
                    <a:pt x="3026663" y="0"/>
                  </a:lnTo>
                  <a:lnTo>
                    <a:pt x="3026663" y="1251204"/>
                  </a:lnTo>
                  <a:lnTo>
                    <a:pt x="3022658" y="1295899"/>
                  </a:lnTo>
                  <a:lnTo>
                    <a:pt x="3011101" y="1338061"/>
                  </a:lnTo>
                  <a:lnTo>
                    <a:pt x="2992684" y="1376962"/>
                  </a:lnTo>
                  <a:lnTo>
                    <a:pt x="2968095" y="1411874"/>
                  </a:lnTo>
                  <a:lnTo>
                    <a:pt x="2938025" y="1442069"/>
                  </a:lnTo>
                  <a:lnTo>
                    <a:pt x="2903163" y="1466821"/>
                  </a:lnTo>
                  <a:lnTo>
                    <a:pt x="2864200" y="1485402"/>
                  </a:lnTo>
                  <a:lnTo>
                    <a:pt x="2821825" y="1497084"/>
                  </a:lnTo>
                  <a:lnTo>
                    <a:pt x="2776727" y="1501140"/>
                  </a:lnTo>
                  <a:lnTo>
                    <a:pt x="0" y="1501140"/>
                  </a:lnTo>
                  <a:lnTo>
                    <a:pt x="0" y="249936"/>
                  </a:lnTo>
                  <a:lnTo>
                    <a:pt x="4055" y="205240"/>
                  </a:lnTo>
                  <a:lnTo>
                    <a:pt x="15737" y="163078"/>
                  </a:lnTo>
                  <a:lnTo>
                    <a:pt x="34318" y="124177"/>
                  </a:lnTo>
                  <a:lnTo>
                    <a:pt x="59070" y="89265"/>
                  </a:lnTo>
                  <a:lnTo>
                    <a:pt x="89265" y="59070"/>
                  </a:lnTo>
                  <a:lnTo>
                    <a:pt x="124177" y="34318"/>
                  </a:lnTo>
                  <a:lnTo>
                    <a:pt x="163078" y="15737"/>
                  </a:lnTo>
                  <a:lnTo>
                    <a:pt x="205240" y="4055"/>
                  </a:lnTo>
                  <a:lnTo>
                    <a:pt x="249936" y="0"/>
                  </a:lnTo>
                  <a:close/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02896" y="1771892"/>
            <a:ext cx="2712720" cy="553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90"/>
              </a:spcBef>
            </a:pPr>
            <a:r>
              <a:rPr sz="1700" spc="80" dirty="0">
                <a:latin typeface="Verdana"/>
                <a:cs typeface="Verdana"/>
              </a:rPr>
              <a:t>Je</a:t>
            </a:r>
            <a:r>
              <a:rPr sz="1700" spc="105" dirty="0">
                <a:latin typeface="Verdana"/>
                <a:cs typeface="Verdana"/>
              </a:rPr>
              <a:t> </a:t>
            </a:r>
            <a:r>
              <a:rPr sz="1700" spc="-35" dirty="0">
                <a:latin typeface="Verdana"/>
                <a:cs typeface="Verdana"/>
              </a:rPr>
              <a:t>veux</a:t>
            </a:r>
            <a:r>
              <a:rPr sz="1700" spc="110" dirty="0">
                <a:latin typeface="Verdana"/>
                <a:cs typeface="Verdana"/>
              </a:rPr>
              <a:t> </a:t>
            </a:r>
            <a:r>
              <a:rPr sz="1700" spc="10" dirty="0">
                <a:latin typeface="Verdana"/>
                <a:cs typeface="Verdana"/>
              </a:rPr>
              <a:t>bénéficier</a:t>
            </a:r>
            <a:r>
              <a:rPr sz="1700" spc="110" dirty="0">
                <a:latin typeface="Verdana"/>
                <a:cs typeface="Verdana"/>
              </a:rPr>
              <a:t> </a:t>
            </a:r>
            <a:r>
              <a:rPr sz="1700" spc="120" dirty="0">
                <a:latin typeface="Verdana"/>
                <a:cs typeface="Verdana"/>
              </a:rPr>
              <a:t>de</a:t>
            </a:r>
            <a:r>
              <a:rPr sz="1700" spc="110" dirty="0">
                <a:latin typeface="Verdana"/>
                <a:cs typeface="Verdana"/>
              </a:rPr>
              <a:t> </a:t>
            </a:r>
            <a:r>
              <a:rPr sz="1700" spc="30" dirty="0">
                <a:latin typeface="Verdana"/>
                <a:cs typeface="Verdana"/>
              </a:rPr>
              <a:t>la </a:t>
            </a:r>
            <a:r>
              <a:rPr sz="1700" spc="-580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prime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-50" dirty="0">
                <a:latin typeface="Verdana"/>
                <a:cs typeface="Verdana"/>
              </a:rPr>
              <a:t>CEE</a:t>
            </a:r>
            <a:r>
              <a:rPr sz="1150" spc="-50" dirty="0">
                <a:latin typeface="Verdana"/>
                <a:cs typeface="Verdana"/>
              </a:rPr>
              <a:t>.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5290" y="1937701"/>
            <a:ext cx="2995295" cy="1518285"/>
            <a:chOff x="165290" y="1937701"/>
            <a:chExt cx="2995295" cy="1518285"/>
          </a:xfrm>
        </p:grpSpPr>
        <p:sp>
          <p:nvSpPr>
            <p:cNvPr id="11" name="object 11"/>
            <p:cNvSpPr/>
            <p:nvPr/>
          </p:nvSpPr>
          <p:spPr>
            <a:xfrm>
              <a:off x="185927" y="1958339"/>
              <a:ext cx="2954020" cy="1477010"/>
            </a:xfrm>
            <a:custGeom>
              <a:avLst/>
              <a:gdLst/>
              <a:ahLst/>
              <a:cxnLst/>
              <a:rect l="l" t="t" r="r" b="b"/>
              <a:pathLst>
                <a:path w="2954020" h="1477010">
                  <a:moveTo>
                    <a:pt x="2708147" y="1476755"/>
                  </a:moveTo>
                  <a:lnTo>
                    <a:pt x="0" y="1476755"/>
                  </a:lnTo>
                  <a:lnTo>
                    <a:pt x="0" y="246888"/>
                  </a:lnTo>
                  <a:lnTo>
                    <a:pt x="4979" y="196899"/>
                  </a:lnTo>
                  <a:lnTo>
                    <a:pt x="19264" y="150447"/>
                  </a:lnTo>
                  <a:lnTo>
                    <a:pt x="41871" y="108495"/>
                  </a:lnTo>
                  <a:lnTo>
                    <a:pt x="71818" y="72008"/>
                  </a:lnTo>
                  <a:lnTo>
                    <a:pt x="108123" y="41951"/>
                  </a:lnTo>
                  <a:lnTo>
                    <a:pt x="149804" y="19288"/>
                  </a:lnTo>
                  <a:lnTo>
                    <a:pt x="195878" y="4982"/>
                  </a:lnTo>
                  <a:lnTo>
                    <a:pt x="245364" y="0"/>
                  </a:lnTo>
                  <a:lnTo>
                    <a:pt x="2953512" y="0"/>
                  </a:lnTo>
                  <a:lnTo>
                    <a:pt x="2953512" y="1229867"/>
                  </a:lnTo>
                  <a:lnTo>
                    <a:pt x="2948532" y="1279418"/>
                  </a:lnTo>
                  <a:lnTo>
                    <a:pt x="2934247" y="1325665"/>
                  </a:lnTo>
                  <a:lnTo>
                    <a:pt x="2911640" y="1367590"/>
                  </a:lnTo>
                  <a:lnTo>
                    <a:pt x="2881693" y="1404175"/>
                  </a:lnTo>
                  <a:lnTo>
                    <a:pt x="2845388" y="1434402"/>
                  </a:lnTo>
                  <a:lnTo>
                    <a:pt x="2803707" y="1457253"/>
                  </a:lnTo>
                  <a:lnTo>
                    <a:pt x="2757633" y="1471710"/>
                  </a:lnTo>
                  <a:lnTo>
                    <a:pt x="2708147" y="14767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5927" y="1958339"/>
              <a:ext cx="2954020" cy="1477010"/>
            </a:xfrm>
            <a:custGeom>
              <a:avLst/>
              <a:gdLst/>
              <a:ahLst/>
              <a:cxnLst/>
              <a:rect l="l" t="t" r="r" b="b"/>
              <a:pathLst>
                <a:path w="2954020" h="1477010">
                  <a:moveTo>
                    <a:pt x="245364" y="0"/>
                  </a:moveTo>
                  <a:lnTo>
                    <a:pt x="2953512" y="0"/>
                  </a:lnTo>
                  <a:lnTo>
                    <a:pt x="2953512" y="1229867"/>
                  </a:lnTo>
                  <a:lnTo>
                    <a:pt x="2948532" y="1279418"/>
                  </a:lnTo>
                  <a:lnTo>
                    <a:pt x="2934247" y="1325665"/>
                  </a:lnTo>
                  <a:lnTo>
                    <a:pt x="2911640" y="1367590"/>
                  </a:lnTo>
                  <a:lnTo>
                    <a:pt x="2881693" y="1404175"/>
                  </a:lnTo>
                  <a:lnTo>
                    <a:pt x="2845388" y="1434402"/>
                  </a:lnTo>
                  <a:lnTo>
                    <a:pt x="2803707" y="1457253"/>
                  </a:lnTo>
                  <a:lnTo>
                    <a:pt x="2757633" y="1471710"/>
                  </a:lnTo>
                  <a:lnTo>
                    <a:pt x="2708147" y="1476755"/>
                  </a:lnTo>
                  <a:lnTo>
                    <a:pt x="0" y="1476755"/>
                  </a:lnTo>
                  <a:lnTo>
                    <a:pt x="0" y="246888"/>
                  </a:lnTo>
                  <a:lnTo>
                    <a:pt x="4979" y="196899"/>
                  </a:lnTo>
                  <a:lnTo>
                    <a:pt x="19264" y="150447"/>
                  </a:lnTo>
                  <a:lnTo>
                    <a:pt x="41871" y="108495"/>
                  </a:lnTo>
                  <a:lnTo>
                    <a:pt x="71818" y="72008"/>
                  </a:lnTo>
                  <a:lnTo>
                    <a:pt x="108123" y="41951"/>
                  </a:lnTo>
                  <a:lnTo>
                    <a:pt x="149804" y="19288"/>
                  </a:lnTo>
                  <a:lnTo>
                    <a:pt x="195878" y="4982"/>
                  </a:lnTo>
                  <a:lnTo>
                    <a:pt x="245364" y="0"/>
                  </a:lnTo>
                  <a:close/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3937" y="2681711"/>
            <a:ext cx="2639060" cy="569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3499"/>
              </a:lnSpc>
              <a:spcBef>
                <a:spcPts val="90"/>
              </a:spcBef>
            </a:pPr>
            <a:r>
              <a:rPr sz="1150" spc="65" dirty="0">
                <a:latin typeface="Verdana"/>
                <a:cs typeface="Verdana"/>
              </a:rPr>
              <a:t>Je demande </a:t>
            </a:r>
            <a:r>
              <a:rPr sz="1150" spc="120" dirty="0">
                <a:latin typeface="Verdana"/>
                <a:cs typeface="Verdana"/>
              </a:rPr>
              <a:t>à </a:t>
            </a:r>
            <a:r>
              <a:rPr sz="1150" dirty="0">
                <a:latin typeface="Verdana"/>
                <a:cs typeface="Verdana"/>
              </a:rPr>
              <a:t>Ynergie </a:t>
            </a:r>
            <a:r>
              <a:rPr sz="1150" spc="90" dirty="0">
                <a:latin typeface="Verdana"/>
                <a:cs typeface="Verdana"/>
              </a:rPr>
              <a:t>de </a:t>
            </a:r>
            <a:r>
              <a:rPr sz="1150" spc="-40" dirty="0">
                <a:latin typeface="Verdana"/>
                <a:cs typeface="Verdana"/>
              </a:rPr>
              <a:t>réaliser </a:t>
            </a:r>
            <a:r>
              <a:rPr sz="1150" spc="-390" dirty="0">
                <a:latin typeface="Verdana"/>
                <a:cs typeface="Verdana"/>
              </a:rPr>
              <a:t> </a:t>
            </a:r>
            <a:r>
              <a:rPr sz="1150" spc="20" dirty="0">
                <a:latin typeface="Verdana"/>
                <a:cs typeface="Verdana"/>
              </a:rPr>
              <a:t>une</a:t>
            </a:r>
            <a:r>
              <a:rPr sz="1150" spc="25" dirty="0">
                <a:latin typeface="Verdana"/>
                <a:cs typeface="Verdana"/>
              </a:rPr>
              <a:t> </a:t>
            </a:r>
            <a:r>
              <a:rPr sz="1150" spc="15" dirty="0">
                <a:latin typeface="Verdana"/>
                <a:cs typeface="Verdana"/>
              </a:rPr>
              <a:t>cotation,</a:t>
            </a:r>
            <a:r>
              <a:rPr sz="1150" spc="20" dirty="0">
                <a:latin typeface="Verdana"/>
                <a:cs typeface="Verdana"/>
              </a:rPr>
              <a:t> </a:t>
            </a:r>
            <a:r>
              <a:rPr sz="1150" spc="-5" dirty="0">
                <a:latin typeface="Verdana"/>
                <a:cs typeface="Verdana"/>
              </a:rPr>
              <a:t>c’est-à-dire</a:t>
            </a:r>
            <a:r>
              <a:rPr sz="1150" dirty="0">
                <a:latin typeface="Verdana"/>
                <a:cs typeface="Verdana"/>
              </a:rPr>
              <a:t> </a:t>
            </a:r>
            <a:r>
              <a:rPr sz="1150" spc="25" dirty="0">
                <a:latin typeface="Verdana"/>
                <a:cs typeface="Verdana"/>
              </a:rPr>
              <a:t>une </a:t>
            </a:r>
            <a:r>
              <a:rPr sz="1150" spc="30" dirty="0">
                <a:latin typeface="Verdana"/>
                <a:cs typeface="Verdana"/>
              </a:rPr>
              <a:t> </a:t>
            </a:r>
            <a:r>
              <a:rPr sz="1150" spc="85" dirty="0">
                <a:latin typeface="Verdana"/>
                <a:cs typeface="Verdana"/>
              </a:rPr>
              <a:t>é</a:t>
            </a:r>
            <a:r>
              <a:rPr sz="1150" spc="-80" dirty="0">
                <a:latin typeface="Verdana"/>
                <a:cs typeface="Verdana"/>
              </a:rPr>
              <a:t>t</a:t>
            </a:r>
            <a:r>
              <a:rPr sz="1150" spc="-10" dirty="0">
                <a:latin typeface="Verdana"/>
                <a:cs typeface="Verdana"/>
              </a:rPr>
              <a:t>u</a:t>
            </a:r>
            <a:r>
              <a:rPr sz="1150" spc="85" dirty="0">
                <a:latin typeface="Verdana"/>
                <a:cs typeface="Verdana"/>
              </a:rPr>
              <a:t>de</a:t>
            </a:r>
            <a:r>
              <a:rPr sz="1150" spc="-75" dirty="0">
                <a:latin typeface="Verdana"/>
                <a:cs typeface="Verdana"/>
              </a:rPr>
              <a:t> </a:t>
            </a:r>
            <a:r>
              <a:rPr sz="1150" spc="100" dirty="0">
                <a:latin typeface="Verdana"/>
                <a:cs typeface="Verdana"/>
              </a:rPr>
              <a:t>d</a:t>
            </a:r>
            <a:r>
              <a:rPr sz="1150" spc="70" dirty="0">
                <a:latin typeface="Verdana"/>
                <a:cs typeface="Verdana"/>
              </a:rPr>
              <a:t>e</a:t>
            </a:r>
            <a:r>
              <a:rPr sz="1150" spc="-140" dirty="0">
                <a:latin typeface="Verdana"/>
                <a:cs typeface="Verdana"/>
              </a:rPr>
              <a:t>s</a:t>
            </a:r>
            <a:r>
              <a:rPr sz="1150" spc="-85" dirty="0">
                <a:latin typeface="Verdana"/>
                <a:cs typeface="Verdana"/>
              </a:rPr>
              <a:t> </a:t>
            </a:r>
            <a:r>
              <a:rPr sz="1150" spc="95" dirty="0">
                <a:latin typeface="Verdana"/>
                <a:cs typeface="Verdana"/>
              </a:rPr>
              <a:t>p</a:t>
            </a:r>
            <a:r>
              <a:rPr sz="1150" spc="-140" dirty="0">
                <a:latin typeface="Verdana"/>
                <a:cs typeface="Verdana"/>
              </a:rPr>
              <a:t>r</a:t>
            </a:r>
            <a:r>
              <a:rPr sz="1150" spc="-85" dirty="0">
                <a:latin typeface="Verdana"/>
                <a:cs typeface="Verdana"/>
              </a:rPr>
              <a:t>i</a:t>
            </a:r>
            <a:r>
              <a:rPr sz="1150" spc="-5" dirty="0">
                <a:latin typeface="Verdana"/>
                <a:cs typeface="Verdana"/>
              </a:rPr>
              <a:t>m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140" dirty="0">
                <a:latin typeface="Verdana"/>
                <a:cs typeface="Verdana"/>
              </a:rPr>
              <a:t>s</a:t>
            </a:r>
            <a:r>
              <a:rPr sz="1150" spc="-85" dirty="0">
                <a:latin typeface="Verdana"/>
                <a:cs typeface="Verdana"/>
              </a:rPr>
              <a:t> </a:t>
            </a:r>
            <a:r>
              <a:rPr sz="1150" spc="140" dirty="0">
                <a:latin typeface="Verdana"/>
                <a:cs typeface="Verdana"/>
              </a:rPr>
              <a:t>C</a:t>
            </a:r>
            <a:r>
              <a:rPr sz="1150" spc="-95" dirty="0">
                <a:latin typeface="Verdana"/>
                <a:cs typeface="Verdana"/>
              </a:rPr>
              <a:t>E</a:t>
            </a:r>
            <a:r>
              <a:rPr sz="1150" spc="-105" dirty="0">
                <a:latin typeface="Verdana"/>
                <a:cs typeface="Verdana"/>
              </a:rPr>
              <a:t>E</a:t>
            </a:r>
            <a:r>
              <a:rPr sz="1150" spc="-90" dirty="0">
                <a:latin typeface="Verdana"/>
                <a:cs typeface="Verdana"/>
              </a:rPr>
              <a:t>.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257230" y="2760661"/>
            <a:ext cx="3133725" cy="1659889"/>
            <a:chOff x="4257230" y="2760661"/>
            <a:chExt cx="3133725" cy="1659889"/>
          </a:xfrm>
        </p:grpSpPr>
        <p:sp>
          <p:nvSpPr>
            <p:cNvPr id="15" name="object 15"/>
            <p:cNvSpPr/>
            <p:nvPr/>
          </p:nvSpPr>
          <p:spPr>
            <a:xfrm>
              <a:off x="4277867" y="2781299"/>
              <a:ext cx="3092450" cy="1618615"/>
            </a:xfrm>
            <a:custGeom>
              <a:avLst/>
              <a:gdLst/>
              <a:ahLst/>
              <a:cxnLst/>
              <a:rect l="l" t="t" r="r" b="b"/>
              <a:pathLst>
                <a:path w="3092450" h="1618614">
                  <a:moveTo>
                    <a:pt x="2822448" y="1618487"/>
                  </a:moveTo>
                  <a:lnTo>
                    <a:pt x="0" y="1618487"/>
                  </a:lnTo>
                  <a:lnTo>
                    <a:pt x="0" y="269748"/>
                  </a:lnTo>
                  <a:lnTo>
                    <a:pt x="4333" y="221161"/>
                  </a:lnTo>
                  <a:lnTo>
                    <a:pt x="16832" y="175473"/>
                  </a:lnTo>
                  <a:lnTo>
                    <a:pt x="36745" y="133434"/>
                  </a:lnTo>
                  <a:lnTo>
                    <a:pt x="63318" y="95798"/>
                  </a:lnTo>
                  <a:lnTo>
                    <a:pt x="95798" y="63318"/>
                  </a:lnTo>
                  <a:lnTo>
                    <a:pt x="133434" y="36745"/>
                  </a:lnTo>
                  <a:lnTo>
                    <a:pt x="175473" y="16832"/>
                  </a:lnTo>
                  <a:lnTo>
                    <a:pt x="221161" y="4333"/>
                  </a:lnTo>
                  <a:lnTo>
                    <a:pt x="269748" y="0"/>
                  </a:lnTo>
                  <a:lnTo>
                    <a:pt x="3092196" y="0"/>
                  </a:lnTo>
                  <a:lnTo>
                    <a:pt x="3092196" y="1348740"/>
                  </a:lnTo>
                  <a:lnTo>
                    <a:pt x="3087862" y="1397326"/>
                  </a:lnTo>
                  <a:lnTo>
                    <a:pt x="3075363" y="1443014"/>
                  </a:lnTo>
                  <a:lnTo>
                    <a:pt x="3055450" y="1485053"/>
                  </a:lnTo>
                  <a:lnTo>
                    <a:pt x="3028877" y="1522689"/>
                  </a:lnTo>
                  <a:lnTo>
                    <a:pt x="2996397" y="1555169"/>
                  </a:lnTo>
                  <a:lnTo>
                    <a:pt x="2958761" y="1581742"/>
                  </a:lnTo>
                  <a:lnTo>
                    <a:pt x="2916722" y="1601654"/>
                  </a:lnTo>
                  <a:lnTo>
                    <a:pt x="2871034" y="1614154"/>
                  </a:lnTo>
                  <a:lnTo>
                    <a:pt x="2822448" y="1618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77867" y="2781299"/>
              <a:ext cx="3092450" cy="1618615"/>
            </a:xfrm>
            <a:custGeom>
              <a:avLst/>
              <a:gdLst/>
              <a:ahLst/>
              <a:cxnLst/>
              <a:rect l="l" t="t" r="r" b="b"/>
              <a:pathLst>
                <a:path w="3092450" h="1618614">
                  <a:moveTo>
                    <a:pt x="269748" y="0"/>
                  </a:moveTo>
                  <a:lnTo>
                    <a:pt x="3092196" y="0"/>
                  </a:lnTo>
                  <a:lnTo>
                    <a:pt x="3092196" y="1348740"/>
                  </a:lnTo>
                  <a:lnTo>
                    <a:pt x="3087862" y="1397326"/>
                  </a:lnTo>
                  <a:lnTo>
                    <a:pt x="3075363" y="1443014"/>
                  </a:lnTo>
                  <a:lnTo>
                    <a:pt x="3055450" y="1485053"/>
                  </a:lnTo>
                  <a:lnTo>
                    <a:pt x="3028877" y="1522689"/>
                  </a:lnTo>
                  <a:lnTo>
                    <a:pt x="2996397" y="1555169"/>
                  </a:lnTo>
                  <a:lnTo>
                    <a:pt x="2958761" y="1581742"/>
                  </a:lnTo>
                  <a:lnTo>
                    <a:pt x="2916722" y="1601654"/>
                  </a:lnTo>
                  <a:lnTo>
                    <a:pt x="2871034" y="1614154"/>
                  </a:lnTo>
                  <a:lnTo>
                    <a:pt x="2822448" y="1618487"/>
                  </a:lnTo>
                  <a:lnTo>
                    <a:pt x="0" y="1618487"/>
                  </a:lnTo>
                  <a:lnTo>
                    <a:pt x="0" y="269748"/>
                  </a:lnTo>
                  <a:lnTo>
                    <a:pt x="4333" y="221161"/>
                  </a:lnTo>
                  <a:lnTo>
                    <a:pt x="16832" y="175473"/>
                  </a:lnTo>
                  <a:lnTo>
                    <a:pt x="36745" y="133434"/>
                  </a:lnTo>
                  <a:lnTo>
                    <a:pt x="63318" y="95798"/>
                  </a:lnTo>
                  <a:lnTo>
                    <a:pt x="95798" y="63318"/>
                  </a:lnTo>
                  <a:lnTo>
                    <a:pt x="133434" y="36745"/>
                  </a:lnTo>
                  <a:lnTo>
                    <a:pt x="175473" y="16832"/>
                  </a:lnTo>
                  <a:lnTo>
                    <a:pt x="221161" y="4333"/>
                  </a:lnTo>
                  <a:lnTo>
                    <a:pt x="269748" y="0"/>
                  </a:lnTo>
                  <a:close/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443460" y="3484863"/>
            <a:ext cx="2765425" cy="751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3499"/>
              </a:lnSpc>
              <a:spcBef>
                <a:spcPts val="90"/>
              </a:spcBef>
            </a:pPr>
            <a:r>
              <a:rPr sz="1150" spc="10" dirty="0">
                <a:latin typeface="Verdana"/>
                <a:cs typeface="Verdana"/>
              </a:rPr>
              <a:t>L'équipe</a:t>
            </a:r>
            <a:r>
              <a:rPr sz="1150" spc="15" dirty="0">
                <a:latin typeface="Verdana"/>
                <a:cs typeface="Verdana"/>
              </a:rPr>
              <a:t> </a:t>
            </a:r>
            <a:r>
              <a:rPr sz="1150" spc="60" dirty="0">
                <a:latin typeface="Verdana"/>
                <a:cs typeface="Verdana"/>
              </a:rPr>
              <a:t>dédiée </a:t>
            </a:r>
            <a:r>
              <a:rPr sz="1150" dirty="0">
                <a:latin typeface="Verdana"/>
                <a:cs typeface="Verdana"/>
              </a:rPr>
              <a:t>d'Ynergie</a:t>
            </a:r>
            <a:r>
              <a:rPr sz="1150" spc="5" dirty="0">
                <a:latin typeface="Verdana"/>
                <a:cs typeface="Verdana"/>
              </a:rPr>
              <a:t> analyse </a:t>
            </a:r>
            <a:r>
              <a:rPr sz="1150" spc="10" dirty="0">
                <a:latin typeface="Verdana"/>
                <a:cs typeface="Verdana"/>
              </a:rPr>
              <a:t> </a:t>
            </a:r>
            <a:r>
              <a:rPr sz="1150" spc="55" dirty="0">
                <a:latin typeface="Verdana"/>
                <a:cs typeface="Verdana"/>
              </a:rPr>
              <a:t>ma</a:t>
            </a:r>
            <a:r>
              <a:rPr sz="1150" spc="60" dirty="0">
                <a:latin typeface="Verdana"/>
                <a:cs typeface="Verdana"/>
              </a:rPr>
              <a:t> </a:t>
            </a:r>
            <a:r>
              <a:rPr sz="1150" spc="65" dirty="0">
                <a:latin typeface="Verdana"/>
                <a:cs typeface="Verdana"/>
              </a:rPr>
              <a:t>demande</a:t>
            </a:r>
            <a:r>
              <a:rPr sz="1150" spc="70" dirty="0">
                <a:latin typeface="Verdana"/>
                <a:cs typeface="Verdana"/>
              </a:rPr>
              <a:t> </a:t>
            </a:r>
            <a:r>
              <a:rPr sz="1150" spc="10" dirty="0">
                <a:latin typeface="Verdana"/>
                <a:cs typeface="Verdana"/>
              </a:rPr>
              <a:t>et</a:t>
            </a:r>
            <a:r>
              <a:rPr sz="1150" spc="15" dirty="0">
                <a:latin typeface="Verdana"/>
                <a:cs typeface="Verdana"/>
              </a:rPr>
              <a:t> </a:t>
            </a:r>
            <a:r>
              <a:rPr sz="1150" spc="40" dirty="0">
                <a:latin typeface="Verdana"/>
                <a:cs typeface="Verdana"/>
              </a:rPr>
              <a:t>me</a:t>
            </a:r>
            <a:r>
              <a:rPr sz="1150" spc="45" dirty="0">
                <a:latin typeface="Verdana"/>
                <a:cs typeface="Verdana"/>
              </a:rPr>
              <a:t> </a:t>
            </a:r>
            <a:r>
              <a:rPr sz="1150" spc="5" dirty="0">
                <a:latin typeface="Verdana"/>
                <a:cs typeface="Verdana"/>
              </a:rPr>
              <a:t>rend</a:t>
            </a:r>
            <a:r>
              <a:rPr sz="1150" spc="10" dirty="0">
                <a:latin typeface="Verdana"/>
                <a:cs typeface="Verdana"/>
              </a:rPr>
              <a:t> </a:t>
            </a:r>
            <a:r>
              <a:rPr sz="1150" spc="-5" dirty="0">
                <a:latin typeface="Verdana"/>
                <a:cs typeface="Verdana"/>
              </a:rPr>
              <a:t>un </a:t>
            </a:r>
            <a:r>
              <a:rPr sz="1150" dirty="0">
                <a:latin typeface="Verdana"/>
                <a:cs typeface="Verdana"/>
              </a:rPr>
              <a:t> </a:t>
            </a:r>
            <a:r>
              <a:rPr sz="1150" spc="-30" dirty="0">
                <a:latin typeface="Verdana"/>
                <a:cs typeface="Verdana"/>
              </a:rPr>
              <a:t>estimatif</a:t>
            </a:r>
            <a:r>
              <a:rPr sz="1150" spc="-25" dirty="0">
                <a:latin typeface="Verdana"/>
                <a:cs typeface="Verdana"/>
              </a:rPr>
              <a:t> </a:t>
            </a:r>
            <a:r>
              <a:rPr sz="1150" spc="90" dirty="0">
                <a:latin typeface="Verdana"/>
                <a:cs typeface="Verdana"/>
              </a:rPr>
              <a:t>de </a:t>
            </a:r>
            <a:r>
              <a:rPr sz="1150" spc="-10" dirty="0">
                <a:latin typeface="Verdana"/>
                <a:cs typeface="Verdana"/>
              </a:rPr>
              <a:t>prime</a:t>
            </a:r>
            <a:r>
              <a:rPr sz="1150" spc="-5" dirty="0">
                <a:latin typeface="Verdana"/>
                <a:cs typeface="Verdana"/>
              </a:rPr>
              <a:t> </a:t>
            </a:r>
            <a:r>
              <a:rPr sz="1150" spc="-10" dirty="0">
                <a:latin typeface="Verdana"/>
                <a:cs typeface="Verdana"/>
              </a:rPr>
              <a:t>CEE</a:t>
            </a:r>
            <a:r>
              <a:rPr sz="1150" spc="-5" dirty="0">
                <a:latin typeface="Verdana"/>
                <a:cs typeface="Verdana"/>
              </a:rPr>
              <a:t> </a:t>
            </a:r>
            <a:r>
              <a:rPr sz="1150" spc="30" dirty="0">
                <a:latin typeface="Verdana"/>
                <a:cs typeface="Verdana"/>
              </a:rPr>
              <a:t>auquel</a:t>
            </a:r>
            <a:r>
              <a:rPr sz="1150" spc="35" dirty="0">
                <a:latin typeface="Verdana"/>
                <a:cs typeface="Verdana"/>
              </a:rPr>
              <a:t> </a:t>
            </a:r>
            <a:r>
              <a:rPr sz="1150" spc="-35" dirty="0">
                <a:latin typeface="Verdana"/>
                <a:cs typeface="Verdana"/>
              </a:rPr>
              <a:t>je </a:t>
            </a:r>
            <a:r>
              <a:rPr sz="1150" spc="-30" dirty="0">
                <a:latin typeface="Verdana"/>
                <a:cs typeface="Verdana"/>
              </a:rPr>
              <a:t> </a:t>
            </a:r>
            <a:r>
              <a:rPr sz="1150" spc="10" dirty="0">
                <a:latin typeface="Verdana"/>
                <a:cs typeface="Verdana"/>
              </a:rPr>
              <a:t>peux</a:t>
            </a:r>
            <a:r>
              <a:rPr sz="1150" spc="-90" dirty="0">
                <a:latin typeface="Verdana"/>
                <a:cs typeface="Verdana"/>
              </a:rPr>
              <a:t> </a:t>
            </a:r>
            <a:r>
              <a:rPr sz="1150" dirty="0">
                <a:latin typeface="Verdana"/>
                <a:cs typeface="Verdana"/>
              </a:rPr>
              <a:t>prétendre.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1574" y="3924997"/>
            <a:ext cx="3008630" cy="1245235"/>
            <a:chOff x="151574" y="3924997"/>
            <a:chExt cx="3008630" cy="1245235"/>
          </a:xfrm>
        </p:grpSpPr>
        <p:sp>
          <p:nvSpPr>
            <p:cNvPr id="19" name="object 19"/>
            <p:cNvSpPr/>
            <p:nvPr/>
          </p:nvSpPr>
          <p:spPr>
            <a:xfrm>
              <a:off x="172212" y="3945635"/>
              <a:ext cx="2967355" cy="1203960"/>
            </a:xfrm>
            <a:custGeom>
              <a:avLst/>
              <a:gdLst/>
              <a:ahLst/>
              <a:cxnLst/>
              <a:rect l="l" t="t" r="r" b="b"/>
              <a:pathLst>
                <a:path w="2967355" h="1203960">
                  <a:moveTo>
                    <a:pt x="2766060" y="1203960"/>
                  </a:moveTo>
                  <a:lnTo>
                    <a:pt x="0" y="1203960"/>
                  </a:lnTo>
                  <a:lnTo>
                    <a:pt x="0" y="201168"/>
                  </a:lnTo>
                  <a:lnTo>
                    <a:pt x="5305" y="154994"/>
                  </a:lnTo>
                  <a:lnTo>
                    <a:pt x="20420" y="112633"/>
                  </a:lnTo>
                  <a:lnTo>
                    <a:pt x="44147" y="75284"/>
                  </a:lnTo>
                  <a:lnTo>
                    <a:pt x="75284" y="44147"/>
                  </a:lnTo>
                  <a:lnTo>
                    <a:pt x="112633" y="20420"/>
                  </a:lnTo>
                  <a:lnTo>
                    <a:pt x="154994" y="5305"/>
                  </a:lnTo>
                  <a:lnTo>
                    <a:pt x="201168" y="0"/>
                  </a:lnTo>
                  <a:lnTo>
                    <a:pt x="2967227" y="0"/>
                  </a:lnTo>
                  <a:lnTo>
                    <a:pt x="2967227" y="1002791"/>
                  </a:lnTo>
                  <a:lnTo>
                    <a:pt x="2961922" y="1048965"/>
                  </a:lnTo>
                  <a:lnTo>
                    <a:pt x="2946807" y="1091326"/>
                  </a:lnTo>
                  <a:lnTo>
                    <a:pt x="2923080" y="1128675"/>
                  </a:lnTo>
                  <a:lnTo>
                    <a:pt x="2891943" y="1159812"/>
                  </a:lnTo>
                  <a:lnTo>
                    <a:pt x="2854594" y="1183539"/>
                  </a:lnTo>
                  <a:lnTo>
                    <a:pt x="2812233" y="1198654"/>
                  </a:lnTo>
                  <a:lnTo>
                    <a:pt x="2766060" y="1203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2212" y="3945635"/>
              <a:ext cx="2967355" cy="1203960"/>
            </a:xfrm>
            <a:custGeom>
              <a:avLst/>
              <a:gdLst/>
              <a:ahLst/>
              <a:cxnLst/>
              <a:rect l="l" t="t" r="r" b="b"/>
              <a:pathLst>
                <a:path w="2967355" h="1203960">
                  <a:moveTo>
                    <a:pt x="201168" y="0"/>
                  </a:moveTo>
                  <a:lnTo>
                    <a:pt x="2967227" y="0"/>
                  </a:lnTo>
                  <a:lnTo>
                    <a:pt x="2967227" y="1002791"/>
                  </a:lnTo>
                  <a:lnTo>
                    <a:pt x="2961922" y="1048965"/>
                  </a:lnTo>
                  <a:lnTo>
                    <a:pt x="2946807" y="1091326"/>
                  </a:lnTo>
                  <a:lnTo>
                    <a:pt x="2923080" y="1128675"/>
                  </a:lnTo>
                  <a:lnTo>
                    <a:pt x="2891943" y="1159812"/>
                  </a:lnTo>
                  <a:lnTo>
                    <a:pt x="2854594" y="1183539"/>
                  </a:lnTo>
                  <a:lnTo>
                    <a:pt x="2812233" y="1198654"/>
                  </a:lnTo>
                  <a:lnTo>
                    <a:pt x="2766060" y="1203960"/>
                  </a:lnTo>
                  <a:lnTo>
                    <a:pt x="0" y="1203960"/>
                  </a:lnTo>
                  <a:lnTo>
                    <a:pt x="0" y="201168"/>
                  </a:lnTo>
                  <a:lnTo>
                    <a:pt x="5305" y="154994"/>
                  </a:lnTo>
                  <a:lnTo>
                    <a:pt x="20420" y="112633"/>
                  </a:lnTo>
                  <a:lnTo>
                    <a:pt x="44147" y="75284"/>
                  </a:lnTo>
                  <a:lnTo>
                    <a:pt x="75284" y="44147"/>
                  </a:lnTo>
                  <a:lnTo>
                    <a:pt x="112633" y="20420"/>
                  </a:lnTo>
                  <a:lnTo>
                    <a:pt x="154994" y="5305"/>
                  </a:lnTo>
                  <a:lnTo>
                    <a:pt x="201168" y="0"/>
                  </a:lnTo>
                  <a:close/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8005" y="4623279"/>
            <a:ext cx="2680970" cy="387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90"/>
              </a:spcBef>
            </a:pPr>
            <a:r>
              <a:rPr sz="1150" dirty="0">
                <a:latin typeface="Verdana"/>
                <a:cs typeface="Verdana"/>
              </a:rPr>
              <a:t>Ynergie </a:t>
            </a:r>
            <a:r>
              <a:rPr sz="1150" spc="-40" dirty="0">
                <a:latin typeface="Verdana"/>
                <a:cs typeface="Verdana"/>
              </a:rPr>
              <a:t>assure</a:t>
            </a:r>
            <a:r>
              <a:rPr sz="1150" spc="-35" dirty="0">
                <a:latin typeface="Verdana"/>
                <a:cs typeface="Verdana"/>
              </a:rPr>
              <a:t> </a:t>
            </a:r>
            <a:r>
              <a:rPr sz="1150" spc="-10" dirty="0">
                <a:latin typeface="Verdana"/>
                <a:cs typeface="Verdana"/>
              </a:rPr>
              <a:t>un</a:t>
            </a:r>
            <a:r>
              <a:rPr sz="1150" spc="-5" dirty="0">
                <a:latin typeface="Verdana"/>
                <a:cs typeface="Verdana"/>
              </a:rPr>
              <a:t> </a:t>
            </a:r>
            <a:r>
              <a:rPr sz="1150" spc="-70" dirty="0">
                <a:latin typeface="Verdana"/>
                <a:cs typeface="Verdana"/>
              </a:rPr>
              <a:t>suivi</a:t>
            </a:r>
            <a:r>
              <a:rPr sz="1150" spc="-65" dirty="0">
                <a:latin typeface="Verdana"/>
                <a:cs typeface="Verdana"/>
              </a:rPr>
              <a:t> </a:t>
            </a:r>
            <a:r>
              <a:rPr sz="1150" spc="-25" dirty="0">
                <a:latin typeface="Verdana"/>
                <a:cs typeface="Verdana"/>
              </a:rPr>
              <a:t>régulier</a:t>
            </a:r>
            <a:r>
              <a:rPr sz="1150" spc="-20" dirty="0">
                <a:latin typeface="Verdana"/>
                <a:cs typeface="Verdana"/>
              </a:rPr>
              <a:t> </a:t>
            </a:r>
            <a:r>
              <a:rPr sz="1150" spc="90" dirty="0">
                <a:latin typeface="Verdana"/>
                <a:cs typeface="Verdana"/>
              </a:rPr>
              <a:t>de </a:t>
            </a:r>
            <a:r>
              <a:rPr sz="1150" spc="-390" dirty="0">
                <a:latin typeface="Verdana"/>
                <a:cs typeface="Verdana"/>
              </a:rPr>
              <a:t> </a:t>
            </a:r>
            <a:r>
              <a:rPr sz="1150" spc="25" dirty="0">
                <a:latin typeface="Verdana"/>
                <a:cs typeface="Verdana"/>
              </a:rPr>
              <a:t>mon</a:t>
            </a:r>
            <a:r>
              <a:rPr sz="1150" spc="-90" dirty="0">
                <a:latin typeface="Verdana"/>
                <a:cs typeface="Verdana"/>
              </a:rPr>
              <a:t> </a:t>
            </a:r>
            <a:r>
              <a:rPr sz="1150" spc="-30" dirty="0">
                <a:latin typeface="Verdana"/>
                <a:cs typeface="Verdana"/>
              </a:rPr>
              <a:t>projet.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243514" y="4589461"/>
            <a:ext cx="3133725" cy="2370455"/>
            <a:chOff x="4243514" y="4589461"/>
            <a:chExt cx="3133725" cy="2370455"/>
          </a:xfrm>
        </p:grpSpPr>
        <p:sp>
          <p:nvSpPr>
            <p:cNvPr id="23" name="object 23"/>
            <p:cNvSpPr/>
            <p:nvPr/>
          </p:nvSpPr>
          <p:spPr>
            <a:xfrm>
              <a:off x="4264152" y="4610099"/>
              <a:ext cx="3092450" cy="2329180"/>
            </a:xfrm>
            <a:custGeom>
              <a:avLst/>
              <a:gdLst/>
              <a:ahLst/>
              <a:cxnLst/>
              <a:rect l="l" t="t" r="r" b="b"/>
              <a:pathLst>
                <a:path w="3092450" h="2329179">
                  <a:moveTo>
                    <a:pt x="2705099" y="2328671"/>
                  </a:moveTo>
                  <a:lnTo>
                    <a:pt x="0" y="2328671"/>
                  </a:lnTo>
                  <a:lnTo>
                    <a:pt x="0" y="388619"/>
                  </a:lnTo>
                  <a:lnTo>
                    <a:pt x="3023" y="339822"/>
                  </a:lnTo>
                  <a:lnTo>
                    <a:pt x="11853" y="292847"/>
                  </a:lnTo>
                  <a:lnTo>
                    <a:pt x="26127" y="248057"/>
                  </a:lnTo>
                  <a:lnTo>
                    <a:pt x="45482" y="205814"/>
                  </a:lnTo>
                  <a:lnTo>
                    <a:pt x="69558" y="166481"/>
                  </a:lnTo>
                  <a:lnTo>
                    <a:pt x="97991" y="130419"/>
                  </a:lnTo>
                  <a:lnTo>
                    <a:pt x="130419" y="97991"/>
                  </a:lnTo>
                  <a:lnTo>
                    <a:pt x="166481" y="69558"/>
                  </a:lnTo>
                  <a:lnTo>
                    <a:pt x="205814" y="45482"/>
                  </a:lnTo>
                  <a:lnTo>
                    <a:pt x="248057" y="26127"/>
                  </a:lnTo>
                  <a:lnTo>
                    <a:pt x="292847" y="11853"/>
                  </a:lnTo>
                  <a:lnTo>
                    <a:pt x="339822" y="3023"/>
                  </a:lnTo>
                  <a:lnTo>
                    <a:pt x="388619" y="0"/>
                  </a:lnTo>
                  <a:lnTo>
                    <a:pt x="3092195" y="0"/>
                  </a:lnTo>
                  <a:lnTo>
                    <a:pt x="3092195" y="1941575"/>
                  </a:lnTo>
                  <a:lnTo>
                    <a:pt x="3089172" y="1990048"/>
                  </a:lnTo>
                  <a:lnTo>
                    <a:pt x="3080348" y="2036747"/>
                  </a:lnTo>
                  <a:lnTo>
                    <a:pt x="3066087" y="2081308"/>
                  </a:lnTo>
                  <a:lnTo>
                    <a:pt x="3046757" y="2123362"/>
                  </a:lnTo>
                  <a:lnTo>
                    <a:pt x="3022724" y="2162545"/>
                  </a:lnTo>
                  <a:lnTo>
                    <a:pt x="2994354" y="2198490"/>
                  </a:lnTo>
                  <a:lnTo>
                    <a:pt x="2962014" y="2230830"/>
                  </a:lnTo>
                  <a:lnTo>
                    <a:pt x="2926069" y="2259200"/>
                  </a:lnTo>
                  <a:lnTo>
                    <a:pt x="2886886" y="2283233"/>
                  </a:lnTo>
                  <a:lnTo>
                    <a:pt x="2844832" y="2302563"/>
                  </a:lnTo>
                  <a:lnTo>
                    <a:pt x="2800271" y="2316824"/>
                  </a:lnTo>
                  <a:lnTo>
                    <a:pt x="2753572" y="2325648"/>
                  </a:lnTo>
                  <a:lnTo>
                    <a:pt x="2705099" y="23286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64152" y="4610099"/>
              <a:ext cx="3092450" cy="2329180"/>
            </a:xfrm>
            <a:custGeom>
              <a:avLst/>
              <a:gdLst/>
              <a:ahLst/>
              <a:cxnLst/>
              <a:rect l="l" t="t" r="r" b="b"/>
              <a:pathLst>
                <a:path w="3092450" h="2329179">
                  <a:moveTo>
                    <a:pt x="388619" y="0"/>
                  </a:moveTo>
                  <a:lnTo>
                    <a:pt x="3092195" y="0"/>
                  </a:lnTo>
                  <a:lnTo>
                    <a:pt x="3092195" y="1941575"/>
                  </a:lnTo>
                  <a:lnTo>
                    <a:pt x="3089172" y="1990048"/>
                  </a:lnTo>
                  <a:lnTo>
                    <a:pt x="3080348" y="2036747"/>
                  </a:lnTo>
                  <a:lnTo>
                    <a:pt x="3066087" y="2081308"/>
                  </a:lnTo>
                  <a:lnTo>
                    <a:pt x="3046757" y="2123362"/>
                  </a:lnTo>
                  <a:lnTo>
                    <a:pt x="3022724" y="2162545"/>
                  </a:lnTo>
                  <a:lnTo>
                    <a:pt x="2994354" y="2198490"/>
                  </a:lnTo>
                  <a:lnTo>
                    <a:pt x="2962014" y="2230830"/>
                  </a:lnTo>
                  <a:lnTo>
                    <a:pt x="2926069" y="2259200"/>
                  </a:lnTo>
                  <a:lnTo>
                    <a:pt x="2886886" y="2283233"/>
                  </a:lnTo>
                  <a:lnTo>
                    <a:pt x="2844832" y="2302563"/>
                  </a:lnTo>
                  <a:lnTo>
                    <a:pt x="2800271" y="2316824"/>
                  </a:lnTo>
                  <a:lnTo>
                    <a:pt x="2753572" y="2325648"/>
                  </a:lnTo>
                  <a:lnTo>
                    <a:pt x="2705099" y="2328671"/>
                  </a:lnTo>
                  <a:lnTo>
                    <a:pt x="0" y="2328671"/>
                  </a:lnTo>
                  <a:lnTo>
                    <a:pt x="0" y="388619"/>
                  </a:lnTo>
                  <a:lnTo>
                    <a:pt x="3023" y="339822"/>
                  </a:lnTo>
                  <a:lnTo>
                    <a:pt x="11853" y="292847"/>
                  </a:lnTo>
                  <a:lnTo>
                    <a:pt x="26127" y="248057"/>
                  </a:lnTo>
                  <a:lnTo>
                    <a:pt x="45482" y="205814"/>
                  </a:lnTo>
                  <a:lnTo>
                    <a:pt x="69558" y="166481"/>
                  </a:lnTo>
                  <a:lnTo>
                    <a:pt x="97991" y="130419"/>
                  </a:lnTo>
                  <a:lnTo>
                    <a:pt x="130419" y="97991"/>
                  </a:lnTo>
                  <a:lnTo>
                    <a:pt x="166481" y="69558"/>
                  </a:lnTo>
                  <a:lnTo>
                    <a:pt x="205814" y="45482"/>
                  </a:lnTo>
                  <a:lnTo>
                    <a:pt x="248057" y="26127"/>
                  </a:lnTo>
                  <a:lnTo>
                    <a:pt x="292847" y="11853"/>
                  </a:lnTo>
                  <a:lnTo>
                    <a:pt x="339822" y="3023"/>
                  </a:lnTo>
                  <a:lnTo>
                    <a:pt x="388619" y="0"/>
                  </a:lnTo>
                  <a:close/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464825" y="5307629"/>
            <a:ext cx="2694940" cy="7493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150" b="1" spc="-10" dirty="0">
                <a:latin typeface="Tahoma"/>
                <a:cs typeface="Tahoma"/>
              </a:rPr>
              <a:t>J</a:t>
            </a:r>
            <a:r>
              <a:rPr sz="1150" b="1" spc="-50" dirty="0">
                <a:latin typeface="Tahoma"/>
                <a:cs typeface="Tahoma"/>
              </a:rPr>
              <a:t>'</a:t>
            </a:r>
            <a:r>
              <a:rPr sz="1150" b="1" spc="75" dirty="0">
                <a:latin typeface="Tahoma"/>
                <a:cs typeface="Tahoma"/>
              </a:rPr>
              <a:t>A</a:t>
            </a:r>
            <a:r>
              <a:rPr sz="1150" b="1" spc="155" dirty="0">
                <a:latin typeface="Tahoma"/>
                <a:cs typeface="Tahoma"/>
              </a:rPr>
              <a:t>CC</a:t>
            </a:r>
            <a:r>
              <a:rPr sz="1150" b="1" spc="-90" dirty="0">
                <a:latin typeface="Tahoma"/>
                <a:cs typeface="Tahoma"/>
              </a:rPr>
              <a:t>E</a:t>
            </a:r>
            <a:r>
              <a:rPr sz="1150" b="1" spc="-110" dirty="0">
                <a:latin typeface="Tahoma"/>
                <a:cs typeface="Tahoma"/>
              </a:rPr>
              <a:t>P</a:t>
            </a:r>
            <a:r>
              <a:rPr sz="1150" b="1" spc="-200" dirty="0">
                <a:latin typeface="Tahoma"/>
                <a:cs typeface="Tahoma"/>
              </a:rPr>
              <a:t>T</a:t>
            </a:r>
            <a:r>
              <a:rPr sz="1150" b="1" spc="-90" dirty="0">
                <a:latin typeface="Tahoma"/>
                <a:cs typeface="Tahoma"/>
              </a:rPr>
              <a:t>E</a:t>
            </a:r>
            <a:r>
              <a:rPr sz="1150" b="1" spc="-5" dirty="0">
                <a:latin typeface="Tahoma"/>
                <a:cs typeface="Tahoma"/>
              </a:rPr>
              <a:t> </a:t>
            </a:r>
            <a:r>
              <a:rPr sz="1150" b="1" spc="-130" dirty="0">
                <a:latin typeface="Tahoma"/>
                <a:cs typeface="Tahoma"/>
              </a:rPr>
              <a:t>L</a:t>
            </a:r>
            <a:r>
              <a:rPr sz="1150" b="1" spc="-65" dirty="0">
                <a:latin typeface="Tahoma"/>
                <a:cs typeface="Tahoma"/>
              </a:rPr>
              <a:t>'</a:t>
            </a:r>
            <a:r>
              <a:rPr sz="1150" b="1" spc="110" dirty="0">
                <a:latin typeface="Tahoma"/>
                <a:cs typeface="Tahoma"/>
              </a:rPr>
              <a:t>O</a:t>
            </a:r>
            <a:r>
              <a:rPr sz="1150" b="1" spc="-100" dirty="0">
                <a:latin typeface="Tahoma"/>
                <a:cs typeface="Tahoma"/>
              </a:rPr>
              <a:t>F</a:t>
            </a:r>
            <a:r>
              <a:rPr sz="1150" b="1" spc="-90" dirty="0">
                <a:latin typeface="Tahoma"/>
                <a:cs typeface="Tahoma"/>
              </a:rPr>
              <a:t>F</a:t>
            </a:r>
            <a:r>
              <a:rPr sz="1150" b="1" spc="-165" dirty="0">
                <a:latin typeface="Tahoma"/>
                <a:cs typeface="Tahoma"/>
              </a:rPr>
              <a:t>R</a:t>
            </a:r>
            <a:r>
              <a:rPr sz="1150" b="1" spc="-90" dirty="0">
                <a:latin typeface="Tahoma"/>
                <a:cs typeface="Tahoma"/>
              </a:rPr>
              <a:t>E</a:t>
            </a:r>
            <a:r>
              <a:rPr sz="1150" b="1" spc="-5" dirty="0">
                <a:latin typeface="Tahoma"/>
                <a:cs typeface="Tahoma"/>
              </a:rPr>
              <a:t> </a:t>
            </a:r>
            <a:r>
              <a:rPr sz="1150" b="1" spc="-40" dirty="0">
                <a:latin typeface="Tahoma"/>
                <a:cs typeface="Tahoma"/>
              </a:rPr>
              <a:t>Y</a:t>
            </a:r>
            <a:r>
              <a:rPr sz="1150" b="1" spc="-10" dirty="0">
                <a:latin typeface="Tahoma"/>
                <a:cs typeface="Tahoma"/>
              </a:rPr>
              <a:t>N</a:t>
            </a:r>
            <a:r>
              <a:rPr sz="1150" b="1" spc="-105" dirty="0">
                <a:latin typeface="Tahoma"/>
                <a:cs typeface="Tahoma"/>
              </a:rPr>
              <a:t>E</a:t>
            </a:r>
            <a:r>
              <a:rPr sz="1150" b="1" spc="-155" dirty="0">
                <a:latin typeface="Tahoma"/>
                <a:cs typeface="Tahoma"/>
              </a:rPr>
              <a:t>R</a:t>
            </a:r>
            <a:r>
              <a:rPr sz="1150" b="1" spc="125" dirty="0">
                <a:latin typeface="Tahoma"/>
                <a:cs typeface="Tahoma"/>
              </a:rPr>
              <a:t>G</a:t>
            </a:r>
            <a:r>
              <a:rPr sz="1150" b="1" spc="-215" dirty="0">
                <a:latin typeface="Tahoma"/>
                <a:cs typeface="Tahoma"/>
              </a:rPr>
              <a:t>I</a:t>
            </a:r>
            <a:r>
              <a:rPr sz="1150" b="1" spc="-90" dirty="0">
                <a:latin typeface="Tahoma"/>
                <a:cs typeface="Tahoma"/>
              </a:rPr>
              <a:t>E</a:t>
            </a:r>
            <a:r>
              <a:rPr sz="1150" b="1" spc="30" dirty="0">
                <a:latin typeface="Tahoma"/>
                <a:cs typeface="Tahoma"/>
              </a:rPr>
              <a:t> </a:t>
            </a:r>
            <a:r>
              <a:rPr sz="1150" b="1" spc="-65" dirty="0">
                <a:latin typeface="Tahoma"/>
                <a:cs typeface="Tahoma"/>
              </a:rPr>
              <a:t>!</a:t>
            </a:r>
            <a:endParaRPr sz="1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ahoma"/>
              <a:cs typeface="Tahoma"/>
            </a:endParaRPr>
          </a:p>
          <a:p>
            <a:pPr marL="12700" marR="5080" algn="ctr">
              <a:lnSpc>
                <a:spcPct val="102600"/>
              </a:lnSpc>
              <a:spcBef>
                <a:spcPts val="5"/>
              </a:spcBef>
              <a:tabLst>
                <a:tab pos="335280" algn="l"/>
                <a:tab pos="1250950" algn="l"/>
                <a:tab pos="1784985" algn="l"/>
                <a:tab pos="2491105" algn="l"/>
              </a:tabLst>
            </a:pPr>
            <a:r>
              <a:rPr sz="1150" spc="40" dirty="0">
                <a:latin typeface="Verdana"/>
                <a:cs typeface="Verdana"/>
              </a:rPr>
              <a:t>J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dirty="0">
                <a:latin typeface="Verdana"/>
                <a:cs typeface="Verdana"/>
              </a:rPr>
              <a:t>	</a:t>
            </a:r>
            <a:r>
              <a:rPr sz="1150" spc="-15" dirty="0">
                <a:latin typeface="Verdana"/>
                <a:cs typeface="Verdana"/>
              </a:rPr>
              <a:t>m</a:t>
            </a:r>
            <a:r>
              <a:rPr sz="1150" spc="-75" dirty="0">
                <a:latin typeface="Verdana"/>
                <a:cs typeface="Verdana"/>
              </a:rPr>
              <a:t>'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5" dirty="0">
                <a:latin typeface="Verdana"/>
                <a:cs typeface="Verdana"/>
              </a:rPr>
              <a:t>n</a:t>
            </a:r>
            <a:r>
              <a:rPr sz="1150" spc="75" dirty="0">
                <a:latin typeface="Verdana"/>
                <a:cs typeface="Verdana"/>
              </a:rPr>
              <a:t>g</a:t>
            </a:r>
            <a:r>
              <a:rPr sz="1150" spc="125" dirty="0">
                <a:latin typeface="Verdana"/>
                <a:cs typeface="Verdana"/>
              </a:rPr>
              <a:t>a</a:t>
            </a:r>
            <a:r>
              <a:rPr sz="1150" spc="85" dirty="0">
                <a:latin typeface="Verdana"/>
                <a:cs typeface="Verdana"/>
              </a:rPr>
              <a:t>ge</a:t>
            </a:r>
            <a:r>
              <a:rPr sz="1150" dirty="0">
                <a:latin typeface="Verdana"/>
                <a:cs typeface="Verdana"/>
              </a:rPr>
              <a:t>	</a:t>
            </a:r>
            <a:r>
              <a:rPr sz="1150" spc="125" dirty="0">
                <a:latin typeface="Verdana"/>
                <a:cs typeface="Verdana"/>
              </a:rPr>
              <a:t>a</a:t>
            </a:r>
            <a:r>
              <a:rPr sz="1150" spc="-30" dirty="0">
                <a:latin typeface="Verdana"/>
                <a:cs typeface="Verdana"/>
              </a:rPr>
              <a:t>v</a:t>
            </a:r>
            <a:r>
              <a:rPr sz="1150" spc="70" dirty="0">
                <a:latin typeface="Verdana"/>
                <a:cs typeface="Verdana"/>
              </a:rPr>
              <a:t>e</a:t>
            </a:r>
            <a:r>
              <a:rPr sz="1150" spc="165" dirty="0">
                <a:latin typeface="Verdana"/>
                <a:cs typeface="Verdana"/>
              </a:rPr>
              <a:t>c</a:t>
            </a:r>
            <a:r>
              <a:rPr sz="1150" dirty="0">
                <a:latin typeface="Verdana"/>
                <a:cs typeface="Verdana"/>
              </a:rPr>
              <a:t>	</a:t>
            </a:r>
            <a:r>
              <a:rPr sz="1150" spc="-10" dirty="0">
                <a:latin typeface="Verdana"/>
                <a:cs typeface="Verdana"/>
              </a:rPr>
              <a:t>Y</a:t>
            </a:r>
            <a:r>
              <a:rPr sz="1150" spc="-5" dirty="0">
                <a:latin typeface="Verdana"/>
                <a:cs typeface="Verdana"/>
              </a:rPr>
              <a:t>n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140" dirty="0">
                <a:latin typeface="Verdana"/>
                <a:cs typeface="Verdana"/>
              </a:rPr>
              <a:t>r</a:t>
            </a:r>
            <a:r>
              <a:rPr sz="1150" spc="85" dirty="0">
                <a:latin typeface="Verdana"/>
                <a:cs typeface="Verdana"/>
              </a:rPr>
              <a:t>g</a:t>
            </a:r>
            <a:r>
              <a:rPr sz="1150" spc="-85" dirty="0">
                <a:latin typeface="Verdana"/>
                <a:cs typeface="Verdana"/>
              </a:rPr>
              <a:t>i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dirty="0">
                <a:latin typeface="Verdana"/>
                <a:cs typeface="Verdana"/>
              </a:rPr>
              <a:t>	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5" dirty="0">
                <a:latin typeface="Verdana"/>
                <a:cs typeface="Verdana"/>
              </a:rPr>
              <a:t>n  </a:t>
            </a:r>
            <a:r>
              <a:rPr sz="1150" spc="-10" dirty="0">
                <a:latin typeface="Verdana"/>
                <a:cs typeface="Verdana"/>
              </a:rPr>
              <a:t>signant</a:t>
            </a:r>
            <a:r>
              <a:rPr sz="1150" spc="245" dirty="0">
                <a:latin typeface="Verdana"/>
                <a:cs typeface="Verdana"/>
              </a:rPr>
              <a:t> </a:t>
            </a:r>
            <a:r>
              <a:rPr sz="1150" spc="-25" dirty="0">
                <a:latin typeface="Verdana"/>
                <a:cs typeface="Verdana"/>
              </a:rPr>
              <a:t>l'offre</a:t>
            </a:r>
            <a:r>
              <a:rPr sz="1150" spc="254" dirty="0">
                <a:latin typeface="Verdana"/>
                <a:cs typeface="Verdana"/>
              </a:rPr>
              <a:t> </a:t>
            </a:r>
            <a:r>
              <a:rPr sz="1150" spc="25" dirty="0">
                <a:latin typeface="Verdana"/>
                <a:cs typeface="Verdana"/>
              </a:rPr>
              <a:t>proposée</a:t>
            </a:r>
            <a:r>
              <a:rPr sz="1150" spc="270" dirty="0">
                <a:latin typeface="Verdana"/>
                <a:cs typeface="Verdana"/>
              </a:rPr>
              <a:t> </a:t>
            </a:r>
            <a:r>
              <a:rPr sz="1150" spc="35" dirty="0">
                <a:latin typeface="Verdana"/>
                <a:cs typeface="Verdana"/>
              </a:rPr>
              <a:t>contenant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64825" y="6031484"/>
            <a:ext cx="2693035" cy="7505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z="1150" spc="-70" dirty="0">
                <a:latin typeface="Verdana"/>
                <a:cs typeface="Verdana"/>
              </a:rPr>
              <a:t>l</a:t>
            </a:r>
            <a:r>
              <a:rPr sz="1150" spc="120" dirty="0">
                <a:latin typeface="Verdana"/>
                <a:cs typeface="Verdana"/>
              </a:rPr>
              <a:t>a</a:t>
            </a:r>
            <a:r>
              <a:rPr sz="1150" spc="-90" dirty="0">
                <a:latin typeface="Verdana"/>
                <a:cs typeface="Verdana"/>
              </a:rPr>
              <a:t> </a:t>
            </a:r>
            <a:r>
              <a:rPr sz="1150" spc="-70" dirty="0">
                <a:latin typeface="Verdana"/>
                <a:cs typeface="Verdana"/>
              </a:rPr>
              <a:t>l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80" dirty="0">
                <a:latin typeface="Verdana"/>
                <a:cs typeface="Verdana"/>
              </a:rPr>
              <a:t>t</a:t>
            </a:r>
            <a:r>
              <a:rPr sz="1150" spc="-70" dirty="0">
                <a:latin typeface="Verdana"/>
                <a:cs typeface="Verdana"/>
              </a:rPr>
              <a:t>t</a:t>
            </a:r>
            <a:r>
              <a:rPr sz="1150" spc="-140" dirty="0">
                <a:latin typeface="Verdana"/>
                <a:cs typeface="Verdana"/>
              </a:rPr>
              <a:t>r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60" dirty="0">
                <a:latin typeface="Verdana"/>
                <a:cs typeface="Verdana"/>
              </a:rPr>
              <a:t> </a:t>
            </a:r>
            <a:r>
              <a:rPr sz="1150" spc="100" dirty="0">
                <a:latin typeface="Verdana"/>
                <a:cs typeface="Verdana"/>
              </a:rPr>
              <a:t>d</a:t>
            </a:r>
            <a:r>
              <a:rPr sz="1150" spc="-75" dirty="0">
                <a:latin typeface="Verdana"/>
                <a:cs typeface="Verdana"/>
              </a:rPr>
              <a:t>'</a:t>
            </a:r>
            <a:r>
              <a:rPr sz="1150" spc="70" dirty="0">
                <a:latin typeface="Verdana"/>
                <a:cs typeface="Verdana"/>
              </a:rPr>
              <a:t>e</a:t>
            </a:r>
            <a:r>
              <a:rPr sz="1150" spc="-5" dirty="0">
                <a:latin typeface="Verdana"/>
                <a:cs typeface="Verdana"/>
              </a:rPr>
              <a:t>n</a:t>
            </a:r>
            <a:r>
              <a:rPr sz="1150" spc="85" dirty="0">
                <a:latin typeface="Verdana"/>
                <a:cs typeface="Verdana"/>
              </a:rPr>
              <a:t>g</a:t>
            </a:r>
            <a:r>
              <a:rPr sz="1150" spc="114" dirty="0">
                <a:latin typeface="Verdana"/>
                <a:cs typeface="Verdana"/>
              </a:rPr>
              <a:t>a</a:t>
            </a:r>
            <a:r>
              <a:rPr sz="1150" spc="85" dirty="0">
                <a:latin typeface="Verdana"/>
                <a:cs typeface="Verdana"/>
              </a:rPr>
              <a:t>ge</a:t>
            </a:r>
            <a:r>
              <a:rPr sz="1150" spc="-5" dirty="0">
                <a:latin typeface="Verdana"/>
                <a:cs typeface="Verdana"/>
              </a:rPr>
              <a:t>m</a:t>
            </a:r>
            <a:r>
              <a:rPr sz="1150" spc="70" dirty="0">
                <a:latin typeface="Verdana"/>
                <a:cs typeface="Verdana"/>
              </a:rPr>
              <a:t>e</a:t>
            </a:r>
            <a:r>
              <a:rPr sz="1150" spc="-5" dirty="0">
                <a:latin typeface="Verdana"/>
                <a:cs typeface="Verdana"/>
              </a:rPr>
              <a:t>n</a:t>
            </a:r>
            <a:r>
              <a:rPr sz="1150" spc="-80" dirty="0">
                <a:latin typeface="Verdana"/>
                <a:cs typeface="Verdana"/>
              </a:rPr>
              <a:t>t</a:t>
            </a:r>
            <a:r>
              <a:rPr sz="1150" spc="-90" dirty="0">
                <a:latin typeface="Verdana"/>
                <a:cs typeface="Verdana"/>
              </a:rPr>
              <a:t>.</a:t>
            </a:r>
            <a:endParaRPr sz="1150">
              <a:latin typeface="Verdana"/>
              <a:cs typeface="Verdana"/>
            </a:endParaRPr>
          </a:p>
          <a:p>
            <a:pPr marL="12700" marR="5080" algn="just">
              <a:lnSpc>
                <a:spcPct val="103499"/>
              </a:lnSpc>
            </a:pPr>
            <a:r>
              <a:rPr sz="1150" dirty="0">
                <a:latin typeface="Verdana"/>
                <a:cs typeface="Verdana"/>
              </a:rPr>
              <a:t>Ynergie</a:t>
            </a:r>
            <a:r>
              <a:rPr sz="1150" spc="5" dirty="0">
                <a:latin typeface="Verdana"/>
                <a:cs typeface="Verdana"/>
              </a:rPr>
              <a:t> </a:t>
            </a:r>
            <a:r>
              <a:rPr sz="1150" spc="-10" dirty="0">
                <a:latin typeface="Verdana"/>
                <a:cs typeface="Verdana"/>
              </a:rPr>
              <a:t>définit</a:t>
            </a:r>
            <a:r>
              <a:rPr sz="1150" spc="-5" dirty="0">
                <a:latin typeface="Verdana"/>
                <a:cs typeface="Verdana"/>
              </a:rPr>
              <a:t> </a:t>
            </a:r>
            <a:r>
              <a:rPr sz="1150" spc="-45" dirty="0">
                <a:latin typeface="Verdana"/>
                <a:cs typeface="Verdana"/>
              </a:rPr>
              <a:t>les</a:t>
            </a:r>
            <a:r>
              <a:rPr sz="1150" spc="315" dirty="0">
                <a:latin typeface="Verdana"/>
                <a:cs typeface="Verdana"/>
              </a:rPr>
              <a:t> </a:t>
            </a:r>
            <a:r>
              <a:rPr sz="1150" dirty="0">
                <a:latin typeface="Verdana"/>
                <a:cs typeface="Verdana"/>
              </a:rPr>
              <a:t>modalités</a:t>
            </a:r>
            <a:r>
              <a:rPr sz="1150" spc="5" dirty="0">
                <a:latin typeface="Verdana"/>
                <a:cs typeface="Verdana"/>
              </a:rPr>
              <a:t> </a:t>
            </a:r>
            <a:r>
              <a:rPr sz="1150" spc="90" dirty="0">
                <a:latin typeface="Verdana"/>
                <a:cs typeface="Verdana"/>
              </a:rPr>
              <a:t>de </a:t>
            </a:r>
            <a:r>
              <a:rPr sz="1150" spc="95" dirty="0">
                <a:latin typeface="Verdana"/>
                <a:cs typeface="Verdana"/>
              </a:rPr>
              <a:t> </a:t>
            </a:r>
            <a:r>
              <a:rPr sz="1150" spc="30" dirty="0">
                <a:latin typeface="Verdana"/>
                <a:cs typeface="Verdana"/>
              </a:rPr>
              <a:t>paiement</a:t>
            </a:r>
            <a:r>
              <a:rPr sz="1150" spc="35" dirty="0">
                <a:latin typeface="Verdana"/>
                <a:cs typeface="Verdana"/>
              </a:rPr>
              <a:t> </a:t>
            </a:r>
            <a:r>
              <a:rPr sz="1150" spc="15" dirty="0">
                <a:latin typeface="Verdana"/>
                <a:cs typeface="Verdana"/>
              </a:rPr>
              <a:t>et</a:t>
            </a:r>
            <a:r>
              <a:rPr sz="1150" spc="20" dirty="0">
                <a:latin typeface="Verdana"/>
                <a:cs typeface="Verdana"/>
              </a:rPr>
              <a:t> </a:t>
            </a:r>
            <a:r>
              <a:rPr sz="1150" spc="30" dirty="0">
                <a:latin typeface="Verdana"/>
                <a:cs typeface="Verdana"/>
              </a:rPr>
              <a:t>envoie</a:t>
            </a:r>
            <a:r>
              <a:rPr sz="1150" spc="35" dirty="0">
                <a:latin typeface="Verdana"/>
                <a:cs typeface="Verdana"/>
              </a:rPr>
              <a:t> </a:t>
            </a:r>
            <a:r>
              <a:rPr sz="1150" spc="25" dirty="0">
                <a:latin typeface="Verdana"/>
                <a:cs typeface="Verdana"/>
              </a:rPr>
              <a:t>la</a:t>
            </a:r>
            <a:r>
              <a:rPr sz="1150" spc="30" dirty="0">
                <a:latin typeface="Verdana"/>
                <a:cs typeface="Verdana"/>
              </a:rPr>
              <a:t> </a:t>
            </a:r>
            <a:r>
              <a:rPr sz="1150" spc="-60" dirty="0">
                <a:latin typeface="Verdana"/>
                <a:cs typeface="Verdana"/>
              </a:rPr>
              <a:t>liste</a:t>
            </a:r>
            <a:r>
              <a:rPr sz="1150" spc="-55" dirty="0">
                <a:latin typeface="Verdana"/>
                <a:cs typeface="Verdana"/>
              </a:rPr>
              <a:t> </a:t>
            </a:r>
            <a:r>
              <a:rPr sz="1150" spc="10" dirty="0">
                <a:latin typeface="Verdana"/>
                <a:cs typeface="Verdana"/>
              </a:rPr>
              <a:t>des </a:t>
            </a:r>
            <a:r>
              <a:rPr sz="1150" spc="15" dirty="0">
                <a:latin typeface="Verdana"/>
                <a:cs typeface="Verdana"/>
              </a:rPr>
              <a:t> </a:t>
            </a:r>
            <a:r>
              <a:rPr sz="1150" spc="20" dirty="0">
                <a:latin typeface="Verdana"/>
                <a:cs typeface="Verdana"/>
              </a:rPr>
              <a:t>documents</a:t>
            </a:r>
            <a:r>
              <a:rPr sz="1150" spc="-55" dirty="0">
                <a:latin typeface="Verdana"/>
                <a:cs typeface="Verdana"/>
              </a:rPr>
              <a:t> </a:t>
            </a:r>
            <a:r>
              <a:rPr sz="1150" spc="120" dirty="0">
                <a:latin typeface="Verdana"/>
                <a:cs typeface="Verdana"/>
              </a:rPr>
              <a:t>à</a:t>
            </a:r>
            <a:r>
              <a:rPr sz="1150" spc="-90" dirty="0">
                <a:latin typeface="Verdana"/>
                <a:cs typeface="Verdana"/>
              </a:rPr>
              <a:t> </a:t>
            </a:r>
            <a:r>
              <a:rPr sz="1150" spc="-55" dirty="0">
                <a:latin typeface="Verdana"/>
                <a:cs typeface="Verdana"/>
              </a:rPr>
              <a:t>fournir.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51574" y="5759893"/>
            <a:ext cx="2949575" cy="1423670"/>
            <a:chOff x="151574" y="5759893"/>
            <a:chExt cx="2949575" cy="1423670"/>
          </a:xfrm>
        </p:grpSpPr>
        <p:sp>
          <p:nvSpPr>
            <p:cNvPr id="28" name="object 28"/>
            <p:cNvSpPr/>
            <p:nvPr/>
          </p:nvSpPr>
          <p:spPr>
            <a:xfrm>
              <a:off x="172212" y="5780531"/>
              <a:ext cx="2908300" cy="1382395"/>
            </a:xfrm>
            <a:custGeom>
              <a:avLst/>
              <a:gdLst/>
              <a:ahLst/>
              <a:cxnLst/>
              <a:rect l="l" t="t" r="r" b="b"/>
              <a:pathLst>
                <a:path w="2908300" h="1382395">
                  <a:moveTo>
                    <a:pt x="2677667" y="1382267"/>
                  </a:moveTo>
                  <a:lnTo>
                    <a:pt x="0" y="1382267"/>
                  </a:lnTo>
                  <a:lnTo>
                    <a:pt x="0" y="231648"/>
                  </a:lnTo>
                  <a:lnTo>
                    <a:pt x="4699" y="184939"/>
                  </a:lnTo>
                  <a:lnTo>
                    <a:pt x="18168" y="141446"/>
                  </a:lnTo>
                  <a:lnTo>
                    <a:pt x="39460" y="102096"/>
                  </a:lnTo>
                  <a:lnTo>
                    <a:pt x="67627" y="67818"/>
                  </a:lnTo>
                  <a:lnTo>
                    <a:pt x="101724" y="39540"/>
                  </a:lnTo>
                  <a:lnTo>
                    <a:pt x="140803" y="18192"/>
                  </a:lnTo>
                  <a:lnTo>
                    <a:pt x="183918" y="4702"/>
                  </a:lnTo>
                  <a:lnTo>
                    <a:pt x="230124" y="0"/>
                  </a:lnTo>
                  <a:lnTo>
                    <a:pt x="2907791" y="0"/>
                  </a:lnTo>
                  <a:lnTo>
                    <a:pt x="2907791" y="1152143"/>
                  </a:lnTo>
                  <a:lnTo>
                    <a:pt x="2903154" y="1198349"/>
                  </a:lnTo>
                  <a:lnTo>
                    <a:pt x="2889837" y="1241464"/>
                  </a:lnTo>
                  <a:lnTo>
                    <a:pt x="2868733" y="1280543"/>
                  </a:lnTo>
                  <a:lnTo>
                    <a:pt x="2840735" y="1314640"/>
                  </a:lnTo>
                  <a:lnTo>
                    <a:pt x="2806737" y="1342807"/>
                  </a:lnTo>
                  <a:lnTo>
                    <a:pt x="2767631" y="1364099"/>
                  </a:lnTo>
                  <a:lnTo>
                    <a:pt x="2724310" y="1377567"/>
                  </a:lnTo>
                  <a:lnTo>
                    <a:pt x="2677667" y="13822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2212" y="5780531"/>
              <a:ext cx="2908300" cy="1382395"/>
            </a:xfrm>
            <a:custGeom>
              <a:avLst/>
              <a:gdLst/>
              <a:ahLst/>
              <a:cxnLst/>
              <a:rect l="l" t="t" r="r" b="b"/>
              <a:pathLst>
                <a:path w="2908300" h="1382395">
                  <a:moveTo>
                    <a:pt x="230124" y="0"/>
                  </a:moveTo>
                  <a:lnTo>
                    <a:pt x="2907791" y="0"/>
                  </a:lnTo>
                  <a:lnTo>
                    <a:pt x="2907791" y="1152143"/>
                  </a:lnTo>
                  <a:lnTo>
                    <a:pt x="2903154" y="1198349"/>
                  </a:lnTo>
                  <a:lnTo>
                    <a:pt x="2889837" y="1241464"/>
                  </a:lnTo>
                  <a:lnTo>
                    <a:pt x="2868733" y="1280543"/>
                  </a:lnTo>
                  <a:lnTo>
                    <a:pt x="2840735" y="1314640"/>
                  </a:lnTo>
                  <a:lnTo>
                    <a:pt x="2806737" y="1342807"/>
                  </a:lnTo>
                  <a:lnTo>
                    <a:pt x="2767631" y="1364099"/>
                  </a:lnTo>
                  <a:lnTo>
                    <a:pt x="2724310" y="1377567"/>
                  </a:lnTo>
                  <a:lnTo>
                    <a:pt x="2677667" y="1382267"/>
                  </a:lnTo>
                  <a:lnTo>
                    <a:pt x="0" y="1382267"/>
                  </a:lnTo>
                  <a:lnTo>
                    <a:pt x="0" y="231648"/>
                  </a:lnTo>
                  <a:lnTo>
                    <a:pt x="4699" y="184939"/>
                  </a:lnTo>
                  <a:lnTo>
                    <a:pt x="18168" y="141446"/>
                  </a:lnTo>
                  <a:lnTo>
                    <a:pt x="39460" y="102096"/>
                  </a:lnTo>
                  <a:lnTo>
                    <a:pt x="67627" y="67818"/>
                  </a:lnTo>
                  <a:lnTo>
                    <a:pt x="101724" y="39540"/>
                  </a:lnTo>
                  <a:lnTo>
                    <a:pt x="140803" y="18192"/>
                  </a:lnTo>
                  <a:lnTo>
                    <a:pt x="183918" y="4702"/>
                  </a:lnTo>
                  <a:lnTo>
                    <a:pt x="230124" y="0"/>
                  </a:lnTo>
                  <a:close/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25593" y="6456699"/>
            <a:ext cx="2605405" cy="569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3499"/>
              </a:lnSpc>
              <a:spcBef>
                <a:spcPts val="90"/>
              </a:spcBef>
            </a:pPr>
            <a:r>
              <a:rPr sz="1150" spc="65" dirty="0">
                <a:latin typeface="Verdana"/>
                <a:cs typeface="Verdana"/>
              </a:rPr>
              <a:t>Je</a:t>
            </a:r>
            <a:r>
              <a:rPr sz="1150" spc="70" dirty="0">
                <a:latin typeface="Verdana"/>
                <a:cs typeface="Verdana"/>
              </a:rPr>
              <a:t> </a:t>
            </a:r>
            <a:r>
              <a:rPr sz="1150" spc="-15" dirty="0">
                <a:latin typeface="Verdana"/>
                <a:cs typeface="Verdana"/>
              </a:rPr>
              <a:t>signe</a:t>
            </a:r>
            <a:r>
              <a:rPr sz="1150" spc="-10" dirty="0">
                <a:latin typeface="Verdana"/>
                <a:cs typeface="Verdana"/>
              </a:rPr>
              <a:t> </a:t>
            </a:r>
            <a:r>
              <a:rPr sz="1150" spc="-40" dirty="0">
                <a:latin typeface="Verdana"/>
                <a:cs typeface="Verdana"/>
              </a:rPr>
              <a:t>les</a:t>
            </a:r>
            <a:r>
              <a:rPr sz="1150" spc="-35" dirty="0">
                <a:latin typeface="Verdana"/>
                <a:cs typeface="Verdana"/>
              </a:rPr>
              <a:t> </a:t>
            </a:r>
            <a:r>
              <a:rPr sz="1150" spc="-15" dirty="0">
                <a:latin typeface="Verdana"/>
                <a:cs typeface="Verdana"/>
              </a:rPr>
              <a:t>devis</a:t>
            </a:r>
            <a:r>
              <a:rPr sz="1150" spc="-10" dirty="0">
                <a:latin typeface="Verdana"/>
                <a:cs typeface="Verdana"/>
              </a:rPr>
              <a:t> </a:t>
            </a:r>
            <a:r>
              <a:rPr sz="1150" spc="85" dirty="0">
                <a:latin typeface="Verdana"/>
                <a:cs typeface="Verdana"/>
              </a:rPr>
              <a:t>avec</a:t>
            </a:r>
            <a:r>
              <a:rPr sz="1150" spc="90" dirty="0">
                <a:latin typeface="Verdana"/>
                <a:cs typeface="Verdana"/>
              </a:rPr>
              <a:t> </a:t>
            </a:r>
            <a:r>
              <a:rPr sz="1150" spc="-40" dirty="0">
                <a:latin typeface="Verdana"/>
                <a:cs typeface="Verdana"/>
              </a:rPr>
              <a:t>les </a:t>
            </a:r>
            <a:r>
              <a:rPr sz="1150" spc="-35" dirty="0">
                <a:latin typeface="Verdana"/>
                <a:cs typeface="Verdana"/>
              </a:rPr>
              <a:t> entreprises</a:t>
            </a:r>
            <a:r>
              <a:rPr sz="1150" spc="-30" dirty="0">
                <a:latin typeface="Verdana"/>
                <a:cs typeface="Verdana"/>
              </a:rPr>
              <a:t> </a:t>
            </a:r>
            <a:r>
              <a:rPr sz="1150" dirty="0">
                <a:latin typeface="Verdana"/>
                <a:cs typeface="Verdana"/>
              </a:rPr>
              <a:t>qui</a:t>
            </a:r>
            <a:r>
              <a:rPr sz="1150" spc="5" dirty="0">
                <a:latin typeface="Verdana"/>
                <a:cs typeface="Verdana"/>
              </a:rPr>
              <a:t> </a:t>
            </a:r>
            <a:r>
              <a:rPr sz="1150" dirty="0">
                <a:latin typeface="Verdana"/>
                <a:cs typeface="Verdana"/>
              </a:rPr>
              <a:t>vont</a:t>
            </a:r>
            <a:r>
              <a:rPr sz="1150" spc="5" dirty="0">
                <a:latin typeface="Verdana"/>
                <a:cs typeface="Verdana"/>
              </a:rPr>
              <a:t> </a:t>
            </a:r>
            <a:r>
              <a:rPr sz="1150" spc="-35" dirty="0">
                <a:latin typeface="Verdana"/>
                <a:cs typeface="Verdana"/>
              </a:rPr>
              <a:t>réaliser</a:t>
            </a:r>
            <a:r>
              <a:rPr sz="1150" spc="-30" dirty="0">
                <a:latin typeface="Verdana"/>
                <a:cs typeface="Verdana"/>
              </a:rPr>
              <a:t> </a:t>
            </a:r>
            <a:r>
              <a:rPr sz="1150" spc="-40" dirty="0">
                <a:latin typeface="Verdana"/>
                <a:cs typeface="Verdana"/>
              </a:rPr>
              <a:t>les </a:t>
            </a:r>
            <a:r>
              <a:rPr sz="1150" spc="-35" dirty="0">
                <a:latin typeface="Verdana"/>
                <a:cs typeface="Verdana"/>
              </a:rPr>
              <a:t> </a:t>
            </a:r>
            <a:r>
              <a:rPr sz="1150" spc="-80" dirty="0">
                <a:latin typeface="Verdana"/>
                <a:cs typeface="Verdana"/>
              </a:rPr>
              <a:t>t</a:t>
            </a:r>
            <a:r>
              <a:rPr sz="1150" spc="-125" dirty="0">
                <a:latin typeface="Verdana"/>
                <a:cs typeface="Verdana"/>
              </a:rPr>
              <a:t>r</a:t>
            </a:r>
            <a:r>
              <a:rPr sz="1150" spc="114" dirty="0">
                <a:latin typeface="Verdana"/>
                <a:cs typeface="Verdana"/>
              </a:rPr>
              <a:t>a</a:t>
            </a:r>
            <a:r>
              <a:rPr sz="1150" spc="-20" dirty="0">
                <a:latin typeface="Verdana"/>
                <a:cs typeface="Verdana"/>
              </a:rPr>
              <a:t>v</a:t>
            </a:r>
            <a:r>
              <a:rPr sz="1150" spc="125" dirty="0">
                <a:latin typeface="Verdana"/>
                <a:cs typeface="Verdana"/>
              </a:rPr>
              <a:t>a</a:t>
            </a:r>
            <a:r>
              <a:rPr sz="1150" spc="-20" dirty="0">
                <a:latin typeface="Verdana"/>
                <a:cs typeface="Verdana"/>
              </a:rPr>
              <a:t>u</a:t>
            </a:r>
            <a:r>
              <a:rPr sz="1150" spc="-114" dirty="0">
                <a:latin typeface="Verdana"/>
                <a:cs typeface="Verdana"/>
              </a:rPr>
              <a:t>x</a:t>
            </a:r>
            <a:r>
              <a:rPr sz="1150" spc="-85" dirty="0">
                <a:latin typeface="Verdana"/>
                <a:cs typeface="Verdana"/>
              </a:rPr>
              <a:t> 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55" dirty="0">
                <a:latin typeface="Verdana"/>
                <a:cs typeface="Verdana"/>
              </a:rPr>
              <a:t>t</a:t>
            </a:r>
            <a:r>
              <a:rPr sz="1150" spc="-85" dirty="0">
                <a:latin typeface="Verdana"/>
                <a:cs typeface="Verdana"/>
              </a:rPr>
              <a:t> </a:t>
            </a:r>
            <a:r>
              <a:rPr sz="1150" spc="-160" dirty="0">
                <a:latin typeface="Verdana"/>
                <a:cs typeface="Verdana"/>
              </a:rPr>
              <a:t>j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85" dirty="0">
                <a:latin typeface="Verdana"/>
                <a:cs typeface="Verdana"/>
              </a:rPr>
              <a:t> </a:t>
            </a:r>
            <a:r>
              <a:rPr sz="1150" spc="-60" dirty="0">
                <a:latin typeface="Verdana"/>
                <a:cs typeface="Verdana"/>
              </a:rPr>
              <a:t>l</a:t>
            </a:r>
            <a:r>
              <a:rPr sz="1150" spc="70" dirty="0">
                <a:latin typeface="Verdana"/>
                <a:cs typeface="Verdana"/>
              </a:rPr>
              <a:t>e</a:t>
            </a:r>
            <a:r>
              <a:rPr sz="1150" spc="-140" dirty="0">
                <a:latin typeface="Verdana"/>
                <a:cs typeface="Verdana"/>
              </a:rPr>
              <a:t>s</a:t>
            </a:r>
            <a:r>
              <a:rPr sz="1150" spc="-85" dirty="0">
                <a:latin typeface="Verdana"/>
                <a:cs typeface="Verdana"/>
              </a:rPr>
              <a:t> </a:t>
            </a:r>
            <a:r>
              <a:rPr sz="1150" spc="70" dirty="0">
                <a:latin typeface="Verdana"/>
                <a:cs typeface="Verdana"/>
              </a:rPr>
              <a:t>e</a:t>
            </a:r>
            <a:r>
              <a:rPr sz="1150" spc="-5" dirty="0">
                <a:latin typeface="Verdana"/>
                <a:cs typeface="Verdana"/>
              </a:rPr>
              <a:t>n</a:t>
            </a:r>
            <a:r>
              <a:rPr sz="1150" spc="-20" dirty="0">
                <a:latin typeface="Verdana"/>
                <a:cs typeface="Verdana"/>
              </a:rPr>
              <a:t>v</a:t>
            </a:r>
            <a:r>
              <a:rPr sz="1150" spc="65" dirty="0">
                <a:latin typeface="Verdana"/>
                <a:cs typeface="Verdana"/>
              </a:rPr>
              <a:t>o</a:t>
            </a:r>
            <a:r>
              <a:rPr sz="1150" spc="-70" dirty="0">
                <a:latin typeface="Verdana"/>
                <a:cs typeface="Verdana"/>
              </a:rPr>
              <a:t>i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75" dirty="0">
                <a:latin typeface="Verdana"/>
                <a:cs typeface="Verdana"/>
              </a:rPr>
              <a:t> </a:t>
            </a:r>
            <a:r>
              <a:rPr sz="1150" spc="120" dirty="0">
                <a:latin typeface="Verdana"/>
                <a:cs typeface="Verdana"/>
              </a:rPr>
              <a:t>à</a:t>
            </a:r>
            <a:r>
              <a:rPr sz="1150" spc="-90" dirty="0">
                <a:latin typeface="Verdana"/>
                <a:cs typeface="Verdana"/>
              </a:rPr>
              <a:t> </a:t>
            </a:r>
            <a:r>
              <a:rPr sz="1150" dirty="0">
                <a:latin typeface="Verdana"/>
                <a:cs typeface="Verdana"/>
              </a:rPr>
              <a:t>Y</a:t>
            </a:r>
            <a:r>
              <a:rPr sz="1150" spc="-5" dirty="0">
                <a:latin typeface="Verdana"/>
                <a:cs typeface="Verdana"/>
              </a:rPr>
              <a:t>n</a:t>
            </a:r>
            <a:r>
              <a:rPr sz="1150" spc="70" dirty="0">
                <a:latin typeface="Verdana"/>
                <a:cs typeface="Verdana"/>
              </a:rPr>
              <a:t>e</a:t>
            </a:r>
            <a:r>
              <a:rPr sz="1150" spc="-125" dirty="0">
                <a:latin typeface="Verdana"/>
                <a:cs typeface="Verdana"/>
              </a:rPr>
              <a:t>r</a:t>
            </a:r>
            <a:r>
              <a:rPr sz="1150" spc="75" dirty="0">
                <a:latin typeface="Verdana"/>
                <a:cs typeface="Verdana"/>
              </a:rPr>
              <a:t>g</a:t>
            </a:r>
            <a:r>
              <a:rPr sz="1150" spc="-85" dirty="0">
                <a:latin typeface="Verdana"/>
                <a:cs typeface="Verdana"/>
              </a:rPr>
              <a:t>i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90" dirty="0">
                <a:latin typeface="Verdana"/>
                <a:cs typeface="Verdana"/>
              </a:rPr>
              <a:t>.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257230" y="7169594"/>
            <a:ext cx="3042285" cy="949960"/>
            <a:chOff x="4257230" y="7169594"/>
            <a:chExt cx="3042285" cy="949960"/>
          </a:xfrm>
        </p:grpSpPr>
        <p:sp>
          <p:nvSpPr>
            <p:cNvPr id="32" name="object 32"/>
            <p:cNvSpPr/>
            <p:nvPr/>
          </p:nvSpPr>
          <p:spPr>
            <a:xfrm>
              <a:off x="4277867" y="7190231"/>
              <a:ext cx="3001010" cy="908685"/>
            </a:xfrm>
            <a:custGeom>
              <a:avLst/>
              <a:gdLst/>
              <a:ahLst/>
              <a:cxnLst/>
              <a:rect l="l" t="t" r="r" b="b"/>
              <a:pathLst>
                <a:path w="3001009" h="908684">
                  <a:moveTo>
                    <a:pt x="2848356" y="908304"/>
                  </a:moveTo>
                  <a:lnTo>
                    <a:pt x="0" y="908304"/>
                  </a:lnTo>
                  <a:lnTo>
                    <a:pt x="0" y="150876"/>
                  </a:lnTo>
                  <a:lnTo>
                    <a:pt x="7644" y="103583"/>
                  </a:lnTo>
                  <a:lnTo>
                    <a:pt x="28968" y="62215"/>
                  </a:lnTo>
                  <a:lnTo>
                    <a:pt x="61557" y="29407"/>
                  </a:lnTo>
                  <a:lnTo>
                    <a:pt x="102998" y="7790"/>
                  </a:lnTo>
                  <a:lnTo>
                    <a:pt x="150875" y="0"/>
                  </a:lnTo>
                  <a:lnTo>
                    <a:pt x="3000756" y="0"/>
                  </a:lnTo>
                  <a:lnTo>
                    <a:pt x="3000756" y="757427"/>
                  </a:lnTo>
                  <a:lnTo>
                    <a:pt x="2992953" y="804720"/>
                  </a:lnTo>
                  <a:lnTo>
                    <a:pt x="2971251" y="846088"/>
                  </a:lnTo>
                  <a:lnTo>
                    <a:pt x="2938211" y="878896"/>
                  </a:lnTo>
                  <a:lnTo>
                    <a:pt x="2896392" y="900513"/>
                  </a:lnTo>
                  <a:lnTo>
                    <a:pt x="2848356" y="9083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77867" y="7190231"/>
              <a:ext cx="3001010" cy="908685"/>
            </a:xfrm>
            <a:custGeom>
              <a:avLst/>
              <a:gdLst/>
              <a:ahLst/>
              <a:cxnLst/>
              <a:rect l="l" t="t" r="r" b="b"/>
              <a:pathLst>
                <a:path w="3001009" h="908684">
                  <a:moveTo>
                    <a:pt x="150875" y="0"/>
                  </a:moveTo>
                  <a:lnTo>
                    <a:pt x="3000756" y="0"/>
                  </a:lnTo>
                  <a:lnTo>
                    <a:pt x="3000756" y="757427"/>
                  </a:lnTo>
                  <a:lnTo>
                    <a:pt x="2992953" y="804720"/>
                  </a:lnTo>
                  <a:lnTo>
                    <a:pt x="2971251" y="846088"/>
                  </a:lnTo>
                  <a:lnTo>
                    <a:pt x="2938211" y="878896"/>
                  </a:lnTo>
                  <a:lnTo>
                    <a:pt x="2896392" y="900513"/>
                  </a:lnTo>
                  <a:lnTo>
                    <a:pt x="2848356" y="908304"/>
                  </a:lnTo>
                  <a:lnTo>
                    <a:pt x="0" y="908304"/>
                  </a:lnTo>
                  <a:lnTo>
                    <a:pt x="0" y="150876"/>
                  </a:lnTo>
                  <a:lnTo>
                    <a:pt x="7644" y="103583"/>
                  </a:lnTo>
                  <a:lnTo>
                    <a:pt x="28968" y="62215"/>
                  </a:lnTo>
                  <a:lnTo>
                    <a:pt x="61557" y="29407"/>
                  </a:lnTo>
                  <a:lnTo>
                    <a:pt x="102998" y="7790"/>
                  </a:lnTo>
                  <a:lnTo>
                    <a:pt x="150875" y="0"/>
                  </a:lnTo>
                  <a:close/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408467" y="7810020"/>
            <a:ext cx="17018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0" dirty="0">
                <a:latin typeface="Verdana"/>
                <a:cs typeface="Verdana"/>
              </a:rPr>
              <a:t>L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140" dirty="0">
                <a:latin typeface="Verdana"/>
                <a:cs typeface="Verdana"/>
              </a:rPr>
              <a:t>s</a:t>
            </a:r>
            <a:r>
              <a:rPr sz="1150" spc="-70" dirty="0">
                <a:latin typeface="Verdana"/>
                <a:cs typeface="Verdana"/>
              </a:rPr>
              <a:t> </a:t>
            </a:r>
            <a:r>
              <a:rPr sz="1150" spc="-80" dirty="0">
                <a:latin typeface="Verdana"/>
                <a:cs typeface="Verdana"/>
              </a:rPr>
              <a:t>t</a:t>
            </a:r>
            <a:r>
              <a:rPr sz="1150" spc="-140" dirty="0">
                <a:latin typeface="Verdana"/>
                <a:cs typeface="Verdana"/>
              </a:rPr>
              <a:t>r</a:t>
            </a:r>
            <a:r>
              <a:rPr sz="1150" spc="125" dirty="0">
                <a:latin typeface="Verdana"/>
                <a:cs typeface="Verdana"/>
              </a:rPr>
              <a:t>a</a:t>
            </a:r>
            <a:r>
              <a:rPr sz="1150" spc="-20" dirty="0">
                <a:latin typeface="Verdana"/>
                <a:cs typeface="Verdana"/>
              </a:rPr>
              <a:t>v</a:t>
            </a:r>
            <a:r>
              <a:rPr sz="1150" spc="114" dirty="0">
                <a:latin typeface="Verdana"/>
                <a:cs typeface="Verdana"/>
              </a:rPr>
              <a:t>a</a:t>
            </a:r>
            <a:r>
              <a:rPr sz="1150" spc="-10" dirty="0">
                <a:latin typeface="Verdana"/>
                <a:cs typeface="Verdana"/>
              </a:rPr>
              <a:t>u</a:t>
            </a:r>
            <a:r>
              <a:rPr sz="1150" spc="-114" dirty="0">
                <a:latin typeface="Verdana"/>
                <a:cs typeface="Verdana"/>
              </a:rPr>
              <a:t>x</a:t>
            </a:r>
            <a:r>
              <a:rPr sz="1150" spc="-85" dirty="0">
                <a:latin typeface="Verdana"/>
                <a:cs typeface="Verdana"/>
              </a:rPr>
              <a:t> </a:t>
            </a:r>
            <a:r>
              <a:rPr sz="1150" spc="85" dirty="0">
                <a:latin typeface="Verdana"/>
                <a:cs typeface="Verdana"/>
              </a:rPr>
              <a:t>dé</a:t>
            </a:r>
            <a:r>
              <a:rPr sz="1150" spc="-5" dirty="0">
                <a:latin typeface="Verdana"/>
                <a:cs typeface="Verdana"/>
              </a:rPr>
              <a:t>m</a:t>
            </a:r>
            <a:r>
              <a:rPr sz="1150" spc="125" dirty="0">
                <a:latin typeface="Verdana"/>
                <a:cs typeface="Verdana"/>
              </a:rPr>
              <a:t>a</a:t>
            </a:r>
            <a:r>
              <a:rPr sz="1150" spc="-140" dirty="0">
                <a:latin typeface="Verdana"/>
                <a:cs typeface="Verdana"/>
              </a:rPr>
              <a:t>rr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20" dirty="0">
                <a:latin typeface="Verdana"/>
                <a:cs typeface="Verdana"/>
              </a:rPr>
              <a:t>n</a:t>
            </a:r>
            <a:r>
              <a:rPr sz="1150" spc="-70" dirty="0">
                <a:latin typeface="Verdana"/>
                <a:cs typeface="Verdana"/>
              </a:rPr>
              <a:t>t</a:t>
            </a:r>
            <a:r>
              <a:rPr sz="1150" b="1" spc="-30" dirty="0">
                <a:latin typeface="Tahoma"/>
                <a:cs typeface="Tahoma"/>
              </a:rPr>
              <a:t>.</a:t>
            </a:r>
            <a:endParaRPr sz="1150">
              <a:latin typeface="Tahoma"/>
              <a:cs typeface="Tahom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263326" y="8510713"/>
            <a:ext cx="3035935" cy="1533525"/>
            <a:chOff x="4263326" y="8510713"/>
            <a:chExt cx="3035935" cy="1533525"/>
          </a:xfrm>
        </p:grpSpPr>
        <p:sp>
          <p:nvSpPr>
            <p:cNvPr id="36" name="object 36"/>
            <p:cNvSpPr/>
            <p:nvPr/>
          </p:nvSpPr>
          <p:spPr>
            <a:xfrm>
              <a:off x="4283964" y="8531351"/>
              <a:ext cx="2994660" cy="1492250"/>
            </a:xfrm>
            <a:custGeom>
              <a:avLst/>
              <a:gdLst/>
              <a:ahLst/>
              <a:cxnLst/>
              <a:rect l="l" t="t" r="r" b="b"/>
              <a:pathLst>
                <a:path w="2994659" h="1492250">
                  <a:moveTo>
                    <a:pt x="2744723" y="1491995"/>
                  </a:moveTo>
                  <a:lnTo>
                    <a:pt x="0" y="1491995"/>
                  </a:lnTo>
                  <a:lnTo>
                    <a:pt x="0" y="248411"/>
                  </a:lnTo>
                  <a:lnTo>
                    <a:pt x="5048" y="198358"/>
                  </a:lnTo>
                  <a:lnTo>
                    <a:pt x="19526" y="151733"/>
                  </a:lnTo>
                  <a:lnTo>
                    <a:pt x="42433" y="109537"/>
                  </a:lnTo>
                  <a:lnTo>
                    <a:pt x="72771" y="72770"/>
                  </a:lnTo>
                  <a:lnTo>
                    <a:pt x="109537" y="42433"/>
                  </a:lnTo>
                  <a:lnTo>
                    <a:pt x="151733" y="19526"/>
                  </a:lnTo>
                  <a:lnTo>
                    <a:pt x="198358" y="5048"/>
                  </a:lnTo>
                  <a:lnTo>
                    <a:pt x="248412" y="0"/>
                  </a:lnTo>
                  <a:lnTo>
                    <a:pt x="2994660" y="0"/>
                  </a:lnTo>
                  <a:lnTo>
                    <a:pt x="2994660" y="1243583"/>
                  </a:lnTo>
                  <a:lnTo>
                    <a:pt x="2990654" y="1288227"/>
                  </a:lnTo>
                  <a:lnTo>
                    <a:pt x="2979098" y="1330249"/>
                  </a:lnTo>
                  <a:lnTo>
                    <a:pt x="2960680" y="1368947"/>
                  </a:lnTo>
                  <a:lnTo>
                    <a:pt x="2936091" y="1403618"/>
                  </a:lnTo>
                  <a:lnTo>
                    <a:pt x="2906021" y="1433561"/>
                  </a:lnTo>
                  <a:lnTo>
                    <a:pt x="2871159" y="1458072"/>
                  </a:lnTo>
                  <a:lnTo>
                    <a:pt x="2832196" y="1476450"/>
                  </a:lnTo>
                  <a:lnTo>
                    <a:pt x="2789820" y="1487992"/>
                  </a:lnTo>
                  <a:lnTo>
                    <a:pt x="2744723" y="14919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283964" y="8531351"/>
              <a:ext cx="2994660" cy="1492250"/>
            </a:xfrm>
            <a:custGeom>
              <a:avLst/>
              <a:gdLst/>
              <a:ahLst/>
              <a:cxnLst/>
              <a:rect l="l" t="t" r="r" b="b"/>
              <a:pathLst>
                <a:path w="2994659" h="1492250">
                  <a:moveTo>
                    <a:pt x="248412" y="0"/>
                  </a:moveTo>
                  <a:lnTo>
                    <a:pt x="2994660" y="0"/>
                  </a:lnTo>
                  <a:lnTo>
                    <a:pt x="2994660" y="1243583"/>
                  </a:lnTo>
                  <a:lnTo>
                    <a:pt x="2990654" y="1288227"/>
                  </a:lnTo>
                  <a:lnTo>
                    <a:pt x="2979098" y="1330249"/>
                  </a:lnTo>
                  <a:lnTo>
                    <a:pt x="2960680" y="1368947"/>
                  </a:lnTo>
                  <a:lnTo>
                    <a:pt x="2936091" y="1403618"/>
                  </a:lnTo>
                  <a:lnTo>
                    <a:pt x="2906021" y="1433561"/>
                  </a:lnTo>
                  <a:lnTo>
                    <a:pt x="2871159" y="1458072"/>
                  </a:lnTo>
                  <a:lnTo>
                    <a:pt x="2832196" y="1476450"/>
                  </a:lnTo>
                  <a:lnTo>
                    <a:pt x="2789820" y="1487992"/>
                  </a:lnTo>
                  <a:lnTo>
                    <a:pt x="2744723" y="1491995"/>
                  </a:lnTo>
                  <a:lnTo>
                    <a:pt x="0" y="1491995"/>
                  </a:lnTo>
                  <a:lnTo>
                    <a:pt x="0" y="248411"/>
                  </a:lnTo>
                  <a:lnTo>
                    <a:pt x="5048" y="198358"/>
                  </a:lnTo>
                  <a:lnTo>
                    <a:pt x="19526" y="151733"/>
                  </a:lnTo>
                  <a:lnTo>
                    <a:pt x="42433" y="109537"/>
                  </a:lnTo>
                  <a:lnTo>
                    <a:pt x="72771" y="72770"/>
                  </a:lnTo>
                  <a:lnTo>
                    <a:pt x="109537" y="42433"/>
                  </a:lnTo>
                  <a:lnTo>
                    <a:pt x="151733" y="19526"/>
                  </a:lnTo>
                  <a:lnTo>
                    <a:pt x="198358" y="5048"/>
                  </a:lnTo>
                  <a:lnTo>
                    <a:pt x="248412" y="0"/>
                  </a:lnTo>
                  <a:close/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443460" y="9262381"/>
            <a:ext cx="2677795" cy="569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3499"/>
              </a:lnSpc>
              <a:spcBef>
                <a:spcPts val="90"/>
              </a:spcBef>
            </a:pPr>
            <a:r>
              <a:rPr sz="1150" spc="65" dirty="0">
                <a:latin typeface="Verdana"/>
                <a:cs typeface="Verdana"/>
              </a:rPr>
              <a:t>Je</a:t>
            </a:r>
            <a:r>
              <a:rPr sz="1150" spc="70" dirty="0">
                <a:latin typeface="Verdana"/>
                <a:cs typeface="Verdana"/>
              </a:rPr>
              <a:t> </a:t>
            </a:r>
            <a:r>
              <a:rPr sz="1150" spc="-50" dirty="0">
                <a:latin typeface="Verdana"/>
                <a:cs typeface="Verdana"/>
              </a:rPr>
              <a:t>réunis</a:t>
            </a:r>
            <a:r>
              <a:rPr sz="1150" spc="-45" dirty="0">
                <a:latin typeface="Verdana"/>
                <a:cs typeface="Verdana"/>
              </a:rPr>
              <a:t> </a:t>
            </a:r>
            <a:r>
              <a:rPr sz="1150" spc="-20" dirty="0">
                <a:latin typeface="Verdana"/>
                <a:cs typeface="Verdana"/>
              </a:rPr>
              <a:t>toutes</a:t>
            </a:r>
            <a:r>
              <a:rPr sz="1150" spc="-15" dirty="0">
                <a:latin typeface="Verdana"/>
                <a:cs typeface="Verdana"/>
              </a:rPr>
              <a:t> </a:t>
            </a:r>
            <a:r>
              <a:rPr sz="1150" spc="-45" dirty="0">
                <a:latin typeface="Verdana"/>
                <a:cs typeface="Verdana"/>
              </a:rPr>
              <a:t>les</a:t>
            </a:r>
            <a:r>
              <a:rPr sz="1150" spc="-40" dirty="0">
                <a:latin typeface="Verdana"/>
                <a:cs typeface="Verdana"/>
              </a:rPr>
              <a:t> </a:t>
            </a:r>
            <a:r>
              <a:rPr sz="1150" spc="30" dirty="0">
                <a:latin typeface="Verdana"/>
                <a:cs typeface="Verdana"/>
              </a:rPr>
              <a:t>pièces </a:t>
            </a:r>
            <a:r>
              <a:rPr sz="1150" spc="35" dirty="0">
                <a:latin typeface="Verdana"/>
                <a:cs typeface="Verdana"/>
              </a:rPr>
              <a:t> </a:t>
            </a:r>
            <a:r>
              <a:rPr sz="1150" spc="-35" dirty="0">
                <a:latin typeface="Verdana"/>
                <a:cs typeface="Verdana"/>
              </a:rPr>
              <a:t>justificatives</a:t>
            </a:r>
            <a:r>
              <a:rPr sz="1150" spc="-30" dirty="0">
                <a:latin typeface="Verdana"/>
                <a:cs typeface="Verdana"/>
              </a:rPr>
              <a:t> </a:t>
            </a:r>
            <a:r>
              <a:rPr sz="1150" spc="5" dirty="0">
                <a:latin typeface="Verdana"/>
                <a:cs typeface="Verdana"/>
              </a:rPr>
              <a:t>pour</a:t>
            </a:r>
            <a:r>
              <a:rPr sz="1150" spc="10" dirty="0">
                <a:latin typeface="Verdana"/>
                <a:cs typeface="Verdana"/>
              </a:rPr>
              <a:t> </a:t>
            </a:r>
            <a:r>
              <a:rPr sz="1150" spc="-40" dirty="0">
                <a:latin typeface="Verdana"/>
                <a:cs typeface="Verdana"/>
              </a:rPr>
              <a:t>finaliser</a:t>
            </a:r>
            <a:r>
              <a:rPr sz="1150" spc="-35" dirty="0">
                <a:latin typeface="Verdana"/>
                <a:cs typeface="Verdana"/>
              </a:rPr>
              <a:t> </a:t>
            </a:r>
            <a:r>
              <a:rPr sz="1150" spc="25" dirty="0">
                <a:latin typeface="Verdana"/>
                <a:cs typeface="Verdana"/>
              </a:rPr>
              <a:t>mon </a:t>
            </a:r>
            <a:r>
              <a:rPr sz="1150" spc="30" dirty="0">
                <a:latin typeface="Verdana"/>
                <a:cs typeface="Verdana"/>
              </a:rPr>
              <a:t> </a:t>
            </a:r>
            <a:r>
              <a:rPr sz="1150" spc="100" dirty="0">
                <a:latin typeface="Verdana"/>
                <a:cs typeface="Verdana"/>
              </a:rPr>
              <a:t>d</a:t>
            </a:r>
            <a:r>
              <a:rPr sz="1150" spc="65" dirty="0">
                <a:latin typeface="Verdana"/>
                <a:cs typeface="Verdana"/>
              </a:rPr>
              <a:t>o</a:t>
            </a:r>
            <a:r>
              <a:rPr sz="1150" spc="-140" dirty="0">
                <a:latin typeface="Verdana"/>
                <a:cs typeface="Verdana"/>
              </a:rPr>
              <a:t>s</a:t>
            </a:r>
            <a:r>
              <a:rPr sz="1150" spc="-150" dirty="0">
                <a:latin typeface="Verdana"/>
                <a:cs typeface="Verdana"/>
              </a:rPr>
              <a:t>s</a:t>
            </a:r>
            <a:r>
              <a:rPr sz="1150" spc="-85" dirty="0">
                <a:latin typeface="Verdana"/>
                <a:cs typeface="Verdana"/>
              </a:rPr>
              <a:t>i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135" dirty="0">
                <a:latin typeface="Verdana"/>
                <a:cs typeface="Verdana"/>
              </a:rPr>
              <a:t>r</a:t>
            </a:r>
            <a:r>
              <a:rPr sz="1150" spc="-75" dirty="0">
                <a:latin typeface="Verdana"/>
                <a:cs typeface="Verdana"/>
              </a:rPr>
              <a:t> </a:t>
            </a:r>
            <a:r>
              <a:rPr sz="1150" spc="70" dirty="0">
                <a:latin typeface="Verdana"/>
                <a:cs typeface="Verdana"/>
              </a:rPr>
              <a:t>e</a:t>
            </a:r>
            <a:r>
              <a:rPr sz="1150" spc="-55" dirty="0">
                <a:latin typeface="Verdana"/>
                <a:cs typeface="Verdana"/>
              </a:rPr>
              <a:t>t</a:t>
            </a:r>
            <a:r>
              <a:rPr sz="1150" spc="-75" dirty="0">
                <a:latin typeface="Verdana"/>
                <a:cs typeface="Verdana"/>
              </a:rPr>
              <a:t> </a:t>
            </a:r>
            <a:r>
              <a:rPr sz="1150" spc="-160" dirty="0">
                <a:latin typeface="Verdana"/>
                <a:cs typeface="Verdana"/>
              </a:rPr>
              <a:t>j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85" dirty="0">
                <a:latin typeface="Verdana"/>
                <a:cs typeface="Verdana"/>
              </a:rPr>
              <a:t> </a:t>
            </a:r>
            <a:r>
              <a:rPr sz="1150" spc="-70" dirty="0">
                <a:latin typeface="Verdana"/>
                <a:cs typeface="Verdana"/>
              </a:rPr>
              <a:t>l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140" dirty="0">
                <a:latin typeface="Verdana"/>
                <a:cs typeface="Verdana"/>
              </a:rPr>
              <a:t>s</a:t>
            </a:r>
            <a:r>
              <a:rPr sz="1150" spc="-95" dirty="0">
                <a:latin typeface="Verdana"/>
                <a:cs typeface="Verdana"/>
              </a:rPr>
              <a:t> 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5" dirty="0">
                <a:latin typeface="Verdana"/>
                <a:cs typeface="Verdana"/>
              </a:rPr>
              <a:t>n</a:t>
            </a:r>
            <a:r>
              <a:rPr sz="1150" spc="-30" dirty="0">
                <a:latin typeface="Verdana"/>
                <a:cs typeface="Verdana"/>
              </a:rPr>
              <a:t>v</a:t>
            </a:r>
            <a:r>
              <a:rPr sz="1150" spc="80" dirty="0">
                <a:latin typeface="Verdana"/>
                <a:cs typeface="Verdana"/>
              </a:rPr>
              <a:t>o</a:t>
            </a:r>
            <a:r>
              <a:rPr sz="1150" spc="-85" dirty="0">
                <a:latin typeface="Verdana"/>
                <a:cs typeface="Verdana"/>
              </a:rPr>
              <a:t>i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75" dirty="0">
                <a:latin typeface="Verdana"/>
                <a:cs typeface="Verdana"/>
              </a:rPr>
              <a:t> </a:t>
            </a:r>
            <a:r>
              <a:rPr sz="1150" spc="120" dirty="0">
                <a:latin typeface="Verdana"/>
                <a:cs typeface="Verdana"/>
              </a:rPr>
              <a:t>à</a:t>
            </a:r>
            <a:r>
              <a:rPr sz="1150" spc="-80" dirty="0">
                <a:latin typeface="Verdana"/>
                <a:cs typeface="Verdana"/>
              </a:rPr>
              <a:t> </a:t>
            </a:r>
            <a:r>
              <a:rPr sz="1150" dirty="0">
                <a:latin typeface="Verdana"/>
                <a:cs typeface="Verdana"/>
              </a:rPr>
              <a:t>Y</a:t>
            </a:r>
            <a:r>
              <a:rPr sz="1150" spc="-20" dirty="0">
                <a:latin typeface="Verdana"/>
                <a:cs typeface="Verdana"/>
              </a:rPr>
              <a:t>n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140" dirty="0">
                <a:latin typeface="Verdana"/>
                <a:cs typeface="Verdana"/>
              </a:rPr>
              <a:t>r</a:t>
            </a:r>
            <a:r>
              <a:rPr sz="1150" spc="85" dirty="0">
                <a:latin typeface="Verdana"/>
                <a:cs typeface="Verdana"/>
              </a:rPr>
              <a:t>g</a:t>
            </a:r>
            <a:r>
              <a:rPr sz="1150" spc="-85" dirty="0">
                <a:latin typeface="Verdana"/>
                <a:cs typeface="Verdana"/>
              </a:rPr>
              <a:t>i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90" dirty="0">
                <a:latin typeface="Verdana"/>
                <a:cs typeface="Verdana"/>
              </a:rPr>
              <a:t>.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11010" y="1022603"/>
            <a:ext cx="6003925" cy="7825105"/>
            <a:chOff x="211010" y="1022603"/>
            <a:chExt cx="6003925" cy="7825105"/>
          </a:xfrm>
        </p:grpSpPr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7216" y="3986783"/>
              <a:ext cx="702563" cy="70256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0971" y="2769107"/>
              <a:ext cx="673608" cy="66903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9928" y="1022603"/>
              <a:ext cx="685800" cy="6858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8448" y="1946147"/>
              <a:ext cx="643127" cy="64007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82996" y="4677155"/>
              <a:ext cx="531875" cy="53187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7508" y="5882639"/>
              <a:ext cx="464819" cy="45262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2015" y="7220711"/>
              <a:ext cx="632460" cy="63093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31647" y="7920227"/>
              <a:ext cx="2999740" cy="906780"/>
            </a:xfrm>
            <a:custGeom>
              <a:avLst/>
              <a:gdLst/>
              <a:ahLst/>
              <a:cxnLst/>
              <a:rect l="l" t="t" r="r" b="b"/>
              <a:pathLst>
                <a:path w="2999740" h="906779">
                  <a:moveTo>
                    <a:pt x="2848356" y="906779"/>
                  </a:moveTo>
                  <a:lnTo>
                    <a:pt x="0" y="906779"/>
                  </a:lnTo>
                  <a:lnTo>
                    <a:pt x="0" y="150876"/>
                  </a:lnTo>
                  <a:lnTo>
                    <a:pt x="7644" y="102998"/>
                  </a:lnTo>
                  <a:lnTo>
                    <a:pt x="28968" y="61557"/>
                  </a:lnTo>
                  <a:lnTo>
                    <a:pt x="61557" y="28968"/>
                  </a:lnTo>
                  <a:lnTo>
                    <a:pt x="102998" y="7644"/>
                  </a:lnTo>
                  <a:lnTo>
                    <a:pt x="150876" y="0"/>
                  </a:lnTo>
                  <a:lnTo>
                    <a:pt x="2999232" y="0"/>
                  </a:lnTo>
                  <a:lnTo>
                    <a:pt x="2999232" y="755904"/>
                  </a:lnTo>
                  <a:lnTo>
                    <a:pt x="2991587" y="803782"/>
                  </a:lnTo>
                  <a:lnTo>
                    <a:pt x="2970263" y="845222"/>
                  </a:lnTo>
                  <a:lnTo>
                    <a:pt x="2937674" y="877811"/>
                  </a:lnTo>
                  <a:lnTo>
                    <a:pt x="2896234" y="899135"/>
                  </a:lnTo>
                  <a:lnTo>
                    <a:pt x="2848356" y="906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1647" y="7920227"/>
              <a:ext cx="2999740" cy="906780"/>
            </a:xfrm>
            <a:custGeom>
              <a:avLst/>
              <a:gdLst/>
              <a:ahLst/>
              <a:cxnLst/>
              <a:rect l="l" t="t" r="r" b="b"/>
              <a:pathLst>
                <a:path w="2999740" h="906779">
                  <a:moveTo>
                    <a:pt x="150876" y="0"/>
                  </a:moveTo>
                  <a:lnTo>
                    <a:pt x="2999232" y="0"/>
                  </a:lnTo>
                  <a:lnTo>
                    <a:pt x="2999232" y="755904"/>
                  </a:lnTo>
                  <a:lnTo>
                    <a:pt x="2991587" y="803782"/>
                  </a:lnTo>
                  <a:lnTo>
                    <a:pt x="2970263" y="845222"/>
                  </a:lnTo>
                  <a:lnTo>
                    <a:pt x="2937674" y="877811"/>
                  </a:lnTo>
                  <a:lnTo>
                    <a:pt x="2896234" y="899135"/>
                  </a:lnTo>
                  <a:lnTo>
                    <a:pt x="2848356" y="906779"/>
                  </a:lnTo>
                  <a:lnTo>
                    <a:pt x="0" y="906779"/>
                  </a:lnTo>
                  <a:lnTo>
                    <a:pt x="0" y="150876"/>
                  </a:lnTo>
                  <a:lnTo>
                    <a:pt x="7644" y="102998"/>
                  </a:lnTo>
                  <a:lnTo>
                    <a:pt x="28968" y="61557"/>
                  </a:lnTo>
                  <a:lnTo>
                    <a:pt x="61557" y="28968"/>
                  </a:lnTo>
                  <a:lnTo>
                    <a:pt x="102998" y="7644"/>
                  </a:lnTo>
                  <a:lnTo>
                    <a:pt x="150876" y="0"/>
                  </a:lnTo>
                  <a:close/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62207" y="8540045"/>
            <a:ext cx="18796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0" dirty="0">
                <a:latin typeface="Verdana"/>
                <a:cs typeface="Verdana"/>
              </a:rPr>
              <a:t>L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140" dirty="0">
                <a:latin typeface="Verdana"/>
                <a:cs typeface="Verdana"/>
              </a:rPr>
              <a:t>s</a:t>
            </a:r>
            <a:r>
              <a:rPr sz="1150" spc="-70" dirty="0">
                <a:latin typeface="Verdana"/>
                <a:cs typeface="Verdana"/>
              </a:rPr>
              <a:t> </a:t>
            </a:r>
            <a:r>
              <a:rPr sz="1150" spc="-80" dirty="0">
                <a:latin typeface="Verdana"/>
                <a:cs typeface="Verdana"/>
              </a:rPr>
              <a:t>t</a:t>
            </a:r>
            <a:r>
              <a:rPr sz="1150" spc="-140" dirty="0">
                <a:latin typeface="Verdana"/>
                <a:cs typeface="Verdana"/>
              </a:rPr>
              <a:t>r</a:t>
            </a:r>
            <a:r>
              <a:rPr sz="1150" spc="125" dirty="0">
                <a:latin typeface="Verdana"/>
                <a:cs typeface="Verdana"/>
              </a:rPr>
              <a:t>a</a:t>
            </a:r>
            <a:r>
              <a:rPr sz="1150" spc="-20" dirty="0">
                <a:latin typeface="Verdana"/>
                <a:cs typeface="Verdana"/>
              </a:rPr>
              <a:t>v</a:t>
            </a:r>
            <a:r>
              <a:rPr sz="1150" spc="114" dirty="0">
                <a:latin typeface="Verdana"/>
                <a:cs typeface="Verdana"/>
              </a:rPr>
              <a:t>a</a:t>
            </a:r>
            <a:r>
              <a:rPr sz="1150" spc="-10" dirty="0">
                <a:latin typeface="Verdana"/>
                <a:cs typeface="Verdana"/>
              </a:rPr>
              <a:t>u</a:t>
            </a:r>
            <a:r>
              <a:rPr sz="1150" spc="-114" dirty="0">
                <a:latin typeface="Verdana"/>
                <a:cs typeface="Verdana"/>
              </a:rPr>
              <a:t>x</a:t>
            </a:r>
            <a:r>
              <a:rPr sz="1150" spc="-85" dirty="0">
                <a:latin typeface="Verdana"/>
                <a:cs typeface="Verdana"/>
              </a:rPr>
              <a:t> </a:t>
            </a:r>
            <a:r>
              <a:rPr sz="1150" spc="-150" dirty="0">
                <a:latin typeface="Verdana"/>
                <a:cs typeface="Verdana"/>
              </a:rPr>
              <a:t>s</a:t>
            </a:r>
            <a:r>
              <a:rPr sz="1150" spc="80" dirty="0">
                <a:latin typeface="Verdana"/>
                <a:cs typeface="Verdana"/>
              </a:rPr>
              <a:t>o</a:t>
            </a:r>
            <a:r>
              <a:rPr sz="1150" spc="-20" dirty="0">
                <a:latin typeface="Verdana"/>
                <a:cs typeface="Verdana"/>
              </a:rPr>
              <a:t>n</a:t>
            </a:r>
            <a:r>
              <a:rPr sz="1150" spc="-55" dirty="0">
                <a:latin typeface="Verdana"/>
                <a:cs typeface="Verdana"/>
              </a:rPr>
              <a:t>t</a:t>
            </a:r>
            <a:r>
              <a:rPr sz="1150" spc="-60" dirty="0">
                <a:latin typeface="Verdana"/>
                <a:cs typeface="Verdana"/>
              </a:rPr>
              <a:t> </a:t>
            </a:r>
            <a:r>
              <a:rPr sz="1150" spc="-80" dirty="0">
                <a:latin typeface="Verdana"/>
                <a:cs typeface="Verdana"/>
              </a:rPr>
              <a:t>t</a:t>
            </a:r>
            <a:r>
              <a:rPr sz="1150" spc="85" dirty="0">
                <a:latin typeface="Verdana"/>
                <a:cs typeface="Verdana"/>
              </a:rPr>
              <a:t>e</a:t>
            </a:r>
            <a:r>
              <a:rPr sz="1150" spc="-140" dirty="0">
                <a:latin typeface="Verdana"/>
                <a:cs typeface="Verdana"/>
              </a:rPr>
              <a:t>r</a:t>
            </a:r>
            <a:r>
              <a:rPr sz="1150" spc="-5" dirty="0">
                <a:latin typeface="Verdana"/>
                <a:cs typeface="Verdana"/>
              </a:rPr>
              <a:t>m</a:t>
            </a:r>
            <a:r>
              <a:rPr sz="1150" spc="-85" dirty="0">
                <a:latin typeface="Verdana"/>
                <a:cs typeface="Verdana"/>
              </a:rPr>
              <a:t>i</a:t>
            </a:r>
            <a:r>
              <a:rPr sz="1150" spc="-5" dirty="0">
                <a:latin typeface="Verdana"/>
                <a:cs typeface="Verdana"/>
              </a:rPr>
              <a:t>n</a:t>
            </a:r>
            <a:r>
              <a:rPr sz="1150" spc="85" dirty="0">
                <a:latin typeface="Verdana"/>
                <a:cs typeface="Verdana"/>
              </a:rPr>
              <a:t>é</a:t>
            </a:r>
            <a:r>
              <a:rPr sz="1150" spc="-150" dirty="0">
                <a:latin typeface="Verdana"/>
                <a:cs typeface="Verdana"/>
              </a:rPr>
              <a:t>s</a:t>
            </a:r>
            <a:r>
              <a:rPr sz="1150" spc="-90" dirty="0">
                <a:latin typeface="Verdana"/>
                <a:cs typeface="Verdana"/>
              </a:rPr>
              <a:t>.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91198" y="7923275"/>
            <a:ext cx="6057265" cy="2576830"/>
            <a:chOff x="191198" y="7923275"/>
            <a:chExt cx="6057265" cy="2576830"/>
          </a:xfrm>
        </p:grpSpPr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3980" y="7923275"/>
              <a:ext cx="719327" cy="71780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07736" y="8496299"/>
              <a:ext cx="740664" cy="73913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11836" y="9229343"/>
              <a:ext cx="3001010" cy="1249680"/>
            </a:xfrm>
            <a:custGeom>
              <a:avLst/>
              <a:gdLst/>
              <a:ahLst/>
              <a:cxnLst/>
              <a:rect l="l" t="t" r="r" b="b"/>
              <a:pathLst>
                <a:path w="3001010" h="1249679">
                  <a:moveTo>
                    <a:pt x="2791968" y="1249679"/>
                  </a:moveTo>
                  <a:lnTo>
                    <a:pt x="0" y="1249679"/>
                  </a:lnTo>
                  <a:lnTo>
                    <a:pt x="0" y="207264"/>
                  </a:lnTo>
                  <a:lnTo>
                    <a:pt x="5487" y="159793"/>
                  </a:lnTo>
                  <a:lnTo>
                    <a:pt x="21131" y="116188"/>
                  </a:lnTo>
                  <a:lnTo>
                    <a:pt x="45706" y="77701"/>
                  </a:lnTo>
                  <a:lnTo>
                    <a:pt x="77986" y="45586"/>
                  </a:lnTo>
                  <a:lnTo>
                    <a:pt x="116743" y="21096"/>
                  </a:lnTo>
                  <a:lnTo>
                    <a:pt x="160753" y="5482"/>
                  </a:lnTo>
                  <a:lnTo>
                    <a:pt x="208788" y="0"/>
                  </a:lnTo>
                  <a:lnTo>
                    <a:pt x="3000755" y="0"/>
                  </a:lnTo>
                  <a:lnTo>
                    <a:pt x="3000755" y="1040891"/>
                  </a:lnTo>
                  <a:lnTo>
                    <a:pt x="2995188" y="1088926"/>
                  </a:lnTo>
                  <a:lnTo>
                    <a:pt x="2979357" y="1132936"/>
                  </a:lnTo>
                  <a:lnTo>
                    <a:pt x="2954569" y="1171693"/>
                  </a:lnTo>
                  <a:lnTo>
                    <a:pt x="2922130" y="1203973"/>
                  </a:lnTo>
                  <a:lnTo>
                    <a:pt x="2883345" y="1228548"/>
                  </a:lnTo>
                  <a:lnTo>
                    <a:pt x="2839523" y="1244192"/>
                  </a:lnTo>
                  <a:lnTo>
                    <a:pt x="2791968" y="12496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1836" y="9229343"/>
              <a:ext cx="3001010" cy="1249680"/>
            </a:xfrm>
            <a:custGeom>
              <a:avLst/>
              <a:gdLst/>
              <a:ahLst/>
              <a:cxnLst/>
              <a:rect l="l" t="t" r="r" b="b"/>
              <a:pathLst>
                <a:path w="3001010" h="1249679">
                  <a:moveTo>
                    <a:pt x="208788" y="0"/>
                  </a:moveTo>
                  <a:lnTo>
                    <a:pt x="3000755" y="0"/>
                  </a:lnTo>
                  <a:lnTo>
                    <a:pt x="3000755" y="1040891"/>
                  </a:lnTo>
                  <a:lnTo>
                    <a:pt x="2995188" y="1088926"/>
                  </a:lnTo>
                  <a:lnTo>
                    <a:pt x="2979357" y="1132936"/>
                  </a:lnTo>
                  <a:lnTo>
                    <a:pt x="2954569" y="1171693"/>
                  </a:lnTo>
                  <a:lnTo>
                    <a:pt x="2922130" y="1203973"/>
                  </a:lnTo>
                  <a:lnTo>
                    <a:pt x="2883345" y="1228548"/>
                  </a:lnTo>
                  <a:lnTo>
                    <a:pt x="2839523" y="1244192"/>
                  </a:lnTo>
                  <a:lnTo>
                    <a:pt x="2791968" y="1249679"/>
                  </a:lnTo>
                  <a:lnTo>
                    <a:pt x="0" y="1249679"/>
                  </a:lnTo>
                  <a:lnTo>
                    <a:pt x="0" y="207264"/>
                  </a:lnTo>
                  <a:lnTo>
                    <a:pt x="5487" y="159793"/>
                  </a:lnTo>
                  <a:lnTo>
                    <a:pt x="21131" y="116188"/>
                  </a:lnTo>
                  <a:lnTo>
                    <a:pt x="45706" y="77701"/>
                  </a:lnTo>
                  <a:lnTo>
                    <a:pt x="77986" y="45586"/>
                  </a:lnTo>
                  <a:lnTo>
                    <a:pt x="116743" y="21096"/>
                  </a:lnTo>
                  <a:lnTo>
                    <a:pt x="160753" y="5482"/>
                  </a:lnTo>
                  <a:lnTo>
                    <a:pt x="208788" y="0"/>
                  </a:lnTo>
                  <a:close/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59134" y="10018347"/>
            <a:ext cx="261874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55" dirty="0">
                <a:latin typeface="Verdana"/>
                <a:cs typeface="Verdana"/>
              </a:rPr>
              <a:t>J</a:t>
            </a:r>
            <a:r>
              <a:rPr sz="1700" spc="110" dirty="0">
                <a:latin typeface="Verdana"/>
                <a:cs typeface="Verdana"/>
              </a:rPr>
              <a:t>e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215" dirty="0">
                <a:latin typeface="Verdana"/>
                <a:cs typeface="Verdana"/>
              </a:rPr>
              <a:t>r</a:t>
            </a:r>
            <a:r>
              <a:rPr sz="1700" spc="110" dirty="0">
                <a:latin typeface="Verdana"/>
                <a:cs typeface="Verdana"/>
              </a:rPr>
              <a:t>e</a:t>
            </a:r>
            <a:r>
              <a:rPr sz="1700" spc="235" dirty="0">
                <a:latin typeface="Verdana"/>
                <a:cs typeface="Verdana"/>
              </a:rPr>
              <a:t>ç</a:t>
            </a:r>
            <a:r>
              <a:rPr sz="1700" spc="85" dirty="0">
                <a:latin typeface="Verdana"/>
                <a:cs typeface="Verdana"/>
              </a:rPr>
              <a:t>o</a:t>
            </a:r>
            <a:r>
              <a:rPr sz="1700" spc="-130" dirty="0">
                <a:latin typeface="Verdana"/>
                <a:cs typeface="Verdana"/>
              </a:rPr>
              <a:t>i</a:t>
            </a:r>
            <a:r>
              <a:rPr sz="1700" spc="-215" dirty="0">
                <a:latin typeface="Verdana"/>
                <a:cs typeface="Verdana"/>
              </a:rPr>
              <a:t>s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35" dirty="0">
                <a:latin typeface="Verdana"/>
                <a:cs typeface="Verdana"/>
              </a:rPr>
              <a:t>m</a:t>
            </a:r>
            <a:r>
              <a:rPr sz="1700" spc="155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 </a:t>
            </a:r>
            <a:r>
              <a:rPr sz="1700" spc="-254" dirty="0">
                <a:latin typeface="Verdana"/>
                <a:cs typeface="Verdana"/>
              </a:rPr>
              <a:t> </a:t>
            </a:r>
            <a:r>
              <a:rPr sz="1700" spc="110" dirty="0">
                <a:latin typeface="Verdana"/>
                <a:cs typeface="Verdana"/>
              </a:rPr>
              <a:t>p</a:t>
            </a:r>
            <a:r>
              <a:rPr sz="1700" spc="-215" dirty="0">
                <a:latin typeface="Verdana"/>
                <a:cs typeface="Verdana"/>
              </a:rPr>
              <a:t>r</a:t>
            </a:r>
            <a:r>
              <a:rPr sz="1700" spc="-130" dirty="0">
                <a:latin typeface="Verdana"/>
                <a:cs typeface="Verdana"/>
              </a:rPr>
              <a:t>i</a:t>
            </a:r>
            <a:r>
              <a:rPr sz="1700" spc="-35" dirty="0">
                <a:latin typeface="Verdana"/>
                <a:cs typeface="Verdana"/>
              </a:rPr>
              <a:t>m</a:t>
            </a:r>
            <a:r>
              <a:rPr sz="1700" spc="110" dirty="0">
                <a:latin typeface="Verdana"/>
                <a:cs typeface="Verdana"/>
              </a:rPr>
              <a:t>e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225" dirty="0">
                <a:latin typeface="Verdana"/>
                <a:cs typeface="Verdana"/>
              </a:rPr>
              <a:t>C</a:t>
            </a:r>
            <a:r>
              <a:rPr sz="1700" spc="-165" dirty="0">
                <a:latin typeface="Verdana"/>
                <a:cs typeface="Verdana"/>
              </a:rPr>
              <a:t>E</a:t>
            </a:r>
            <a:r>
              <a:rPr sz="1700" spc="-155" dirty="0">
                <a:latin typeface="Verdana"/>
                <a:cs typeface="Verdana"/>
              </a:rPr>
              <a:t>E</a:t>
            </a:r>
            <a:r>
              <a:rPr sz="1150" spc="-90" dirty="0">
                <a:latin typeface="Verdana"/>
                <a:cs typeface="Verdana"/>
              </a:rPr>
              <a:t>.</a:t>
            </a:r>
            <a:endParaRPr sz="1150">
              <a:latin typeface="Verdana"/>
              <a:cs typeface="Verdana"/>
            </a:endParaRPr>
          </a:p>
        </p:txBody>
      </p:sp>
      <p:pic>
        <p:nvPicPr>
          <p:cNvPr id="56" name="object 5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89304" y="9206483"/>
            <a:ext cx="760475" cy="760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389" y="7112506"/>
            <a:ext cx="7416165" cy="3587115"/>
            <a:chOff x="72389" y="7112506"/>
            <a:chExt cx="7416165" cy="3587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6664" y="8010039"/>
              <a:ext cx="1462275" cy="26823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247" y="10181842"/>
              <a:ext cx="7402195" cy="510540"/>
            </a:xfrm>
            <a:custGeom>
              <a:avLst/>
              <a:gdLst/>
              <a:ahLst/>
              <a:cxnLst/>
              <a:rect l="l" t="t" r="r" b="b"/>
              <a:pathLst>
                <a:path w="7402195" h="510540">
                  <a:moveTo>
                    <a:pt x="7402068" y="510540"/>
                  </a:moveTo>
                  <a:lnTo>
                    <a:pt x="0" y="510540"/>
                  </a:lnTo>
                  <a:lnTo>
                    <a:pt x="0" y="0"/>
                  </a:lnTo>
                  <a:lnTo>
                    <a:pt x="7402068" y="0"/>
                  </a:lnTo>
                  <a:lnTo>
                    <a:pt x="7402068" y="510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247" y="10181842"/>
              <a:ext cx="7402195" cy="510540"/>
            </a:xfrm>
            <a:custGeom>
              <a:avLst/>
              <a:gdLst/>
              <a:ahLst/>
              <a:cxnLst/>
              <a:rect l="l" t="t" r="r" b="b"/>
              <a:pathLst>
                <a:path w="7402195" h="510540">
                  <a:moveTo>
                    <a:pt x="0" y="0"/>
                  </a:moveTo>
                  <a:lnTo>
                    <a:pt x="7402068" y="0"/>
                  </a:lnTo>
                  <a:lnTo>
                    <a:pt x="7402068" y="510540"/>
                  </a:lnTo>
                  <a:lnTo>
                    <a:pt x="0" y="51054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9887" y="7112506"/>
              <a:ext cx="1248155" cy="11506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749796" y="10267186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4" h="306704">
                  <a:moveTo>
                    <a:pt x="152400" y="306324"/>
                  </a:moveTo>
                  <a:lnTo>
                    <a:pt x="104363" y="298521"/>
                  </a:lnTo>
                  <a:lnTo>
                    <a:pt x="62544" y="276819"/>
                  </a:lnTo>
                  <a:lnTo>
                    <a:pt x="29504" y="243779"/>
                  </a:lnTo>
                  <a:lnTo>
                    <a:pt x="7802" y="201960"/>
                  </a:lnTo>
                  <a:lnTo>
                    <a:pt x="0" y="153924"/>
                  </a:lnTo>
                  <a:lnTo>
                    <a:pt x="7802" y="105143"/>
                  </a:lnTo>
                  <a:lnTo>
                    <a:pt x="29504" y="62874"/>
                  </a:lnTo>
                  <a:lnTo>
                    <a:pt x="62544" y="29602"/>
                  </a:lnTo>
                  <a:lnTo>
                    <a:pt x="104363" y="7815"/>
                  </a:lnTo>
                  <a:lnTo>
                    <a:pt x="152400" y="0"/>
                  </a:lnTo>
                  <a:lnTo>
                    <a:pt x="201180" y="7815"/>
                  </a:lnTo>
                  <a:lnTo>
                    <a:pt x="243449" y="29602"/>
                  </a:lnTo>
                  <a:lnTo>
                    <a:pt x="276721" y="62874"/>
                  </a:lnTo>
                  <a:lnTo>
                    <a:pt x="298508" y="105143"/>
                  </a:lnTo>
                  <a:lnTo>
                    <a:pt x="306323" y="153924"/>
                  </a:lnTo>
                  <a:lnTo>
                    <a:pt x="298508" y="201960"/>
                  </a:lnTo>
                  <a:lnTo>
                    <a:pt x="276721" y="243779"/>
                  </a:lnTo>
                  <a:lnTo>
                    <a:pt x="243449" y="276819"/>
                  </a:lnTo>
                  <a:lnTo>
                    <a:pt x="201180" y="298521"/>
                  </a:lnTo>
                  <a:lnTo>
                    <a:pt x="152400" y="3063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7427" y="7706867"/>
              <a:ext cx="4102735" cy="1839595"/>
            </a:xfrm>
            <a:custGeom>
              <a:avLst/>
              <a:gdLst/>
              <a:ahLst/>
              <a:cxnLst/>
              <a:rect l="l" t="t" r="r" b="b"/>
              <a:pathLst>
                <a:path w="4102735" h="1839595">
                  <a:moveTo>
                    <a:pt x="3796283" y="1839467"/>
                  </a:moveTo>
                  <a:lnTo>
                    <a:pt x="0" y="1839467"/>
                  </a:lnTo>
                  <a:lnTo>
                    <a:pt x="0" y="307848"/>
                  </a:lnTo>
                  <a:lnTo>
                    <a:pt x="3321" y="262205"/>
                  </a:lnTo>
                  <a:lnTo>
                    <a:pt x="12970" y="218693"/>
                  </a:lnTo>
                  <a:lnTo>
                    <a:pt x="28472" y="177777"/>
                  </a:lnTo>
                  <a:lnTo>
                    <a:pt x="49354" y="139926"/>
                  </a:lnTo>
                  <a:lnTo>
                    <a:pt x="75140" y="105605"/>
                  </a:lnTo>
                  <a:lnTo>
                    <a:pt x="105358" y="75283"/>
                  </a:lnTo>
                  <a:lnTo>
                    <a:pt x="139533" y="49427"/>
                  </a:lnTo>
                  <a:lnTo>
                    <a:pt x="177191" y="28503"/>
                  </a:lnTo>
                  <a:lnTo>
                    <a:pt x="217858" y="12979"/>
                  </a:lnTo>
                  <a:lnTo>
                    <a:pt x="261060" y="3322"/>
                  </a:lnTo>
                  <a:lnTo>
                    <a:pt x="306323" y="0"/>
                  </a:lnTo>
                  <a:lnTo>
                    <a:pt x="4102607" y="0"/>
                  </a:lnTo>
                  <a:lnTo>
                    <a:pt x="4102607" y="1533144"/>
                  </a:lnTo>
                  <a:lnTo>
                    <a:pt x="4098598" y="1582827"/>
                  </a:lnTo>
                  <a:lnTo>
                    <a:pt x="4086990" y="1629960"/>
                  </a:lnTo>
                  <a:lnTo>
                    <a:pt x="4068414" y="1673911"/>
                  </a:lnTo>
                  <a:lnTo>
                    <a:pt x="4043501" y="1714048"/>
                  </a:lnTo>
                  <a:lnTo>
                    <a:pt x="4012882" y="1749742"/>
                  </a:lnTo>
                  <a:lnTo>
                    <a:pt x="3977188" y="1780361"/>
                  </a:lnTo>
                  <a:lnTo>
                    <a:pt x="3937051" y="1805273"/>
                  </a:lnTo>
                  <a:lnTo>
                    <a:pt x="3893100" y="1823850"/>
                  </a:lnTo>
                  <a:lnTo>
                    <a:pt x="3845967" y="1835458"/>
                  </a:lnTo>
                  <a:lnTo>
                    <a:pt x="3796283" y="18394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7427" y="7706867"/>
              <a:ext cx="4102735" cy="1839595"/>
            </a:xfrm>
            <a:custGeom>
              <a:avLst/>
              <a:gdLst/>
              <a:ahLst/>
              <a:cxnLst/>
              <a:rect l="l" t="t" r="r" b="b"/>
              <a:pathLst>
                <a:path w="4102735" h="1839595">
                  <a:moveTo>
                    <a:pt x="306323" y="0"/>
                  </a:moveTo>
                  <a:lnTo>
                    <a:pt x="4102607" y="0"/>
                  </a:lnTo>
                  <a:lnTo>
                    <a:pt x="4102607" y="1533144"/>
                  </a:lnTo>
                  <a:lnTo>
                    <a:pt x="4098598" y="1582827"/>
                  </a:lnTo>
                  <a:lnTo>
                    <a:pt x="4086990" y="1629960"/>
                  </a:lnTo>
                  <a:lnTo>
                    <a:pt x="4068414" y="1673911"/>
                  </a:lnTo>
                  <a:lnTo>
                    <a:pt x="4043501" y="1714048"/>
                  </a:lnTo>
                  <a:lnTo>
                    <a:pt x="4012882" y="1749742"/>
                  </a:lnTo>
                  <a:lnTo>
                    <a:pt x="3977188" y="1780361"/>
                  </a:lnTo>
                  <a:lnTo>
                    <a:pt x="3937051" y="1805273"/>
                  </a:lnTo>
                  <a:lnTo>
                    <a:pt x="3893100" y="1823850"/>
                  </a:lnTo>
                  <a:lnTo>
                    <a:pt x="3845967" y="1835458"/>
                  </a:lnTo>
                  <a:lnTo>
                    <a:pt x="3796283" y="1839467"/>
                  </a:lnTo>
                  <a:lnTo>
                    <a:pt x="0" y="1839467"/>
                  </a:lnTo>
                  <a:lnTo>
                    <a:pt x="0" y="307848"/>
                  </a:lnTo>
                  <a:lnTo>
                    <a:pt x="3321" y="262205"/>
                  </a:lnTo>
                  <a:lnTo>
                    <a:pt x="12970" y="218693"/>
                  </a:lnTo>
                  <a:lnTo>
                    <a:pt x="28472" y="177777"/>
                  </a:lnTo>
                  <a:lnTo>
                    <a:pt x="49354" y="139926"/>
                  </a:lnTo>
                  <a:lnTo>
                    <a:pt x="75140" y="105605"/>
                  </a:lnTo>
                  <a:lnTo>
                    <a:pt x="105358" y="75283"/>
                  </a:lnTo>
                  <a:lnTo>
                    <a:pt x="139533" y="49427"/>
                  </a:lnTo>
                  <a:lnTo>
                    <a:pt x="177191" y="28503"/>
                  </a:lnTo>
                  <a:lnTo>
                    <a:pt x="217858" y="12979"/>
                  </a:lnTo>
                  <a:lnTo>
                    <a:pt x="261060" y="3322"/>
                  </a:lnTo>
                  <a:lnTo>
                    <a:pt x="306323" y="0"/>
                  </a:lnTo>
                  <a:close/>
                </a:path>
              </a:pathLst>
            </a:custGeom>
            <a:ln w="13716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5591" y="3332527"/>
            <a:ext cx="6180455" cy="304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" marR="312420">
              <a:lnSpc>
                <a:spcPct val="101499"/>
              </a:lnSpc>
              <a:spcBef>
                <a:spcPts val="95"/>
              </a:spcBef>
            </a:pPr>
            <a:r>
              <a:rPr sz="1700" spc="-10" dirty="0">
                <a:latin typeface="Verdana"/>
                <a:cs typeface="Verdana"/>
              </a:rPr>
              <a:t>Ynergie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-50" dirty="0">
                <a:latin typeface="Verdana"/>
                <a:cs typeface="Verdana"/>
              </a:rPr>
              <a:t>remplit</a:t>
            </a:r>
            <a:r>
              <a:rPr sz="1700" spc="-150" dirty="0">
                <a:latin typeface="Verdana"/>
                <a:cs typeface="Verdana"/>
              </a:rPr>
              <a:t> </a:t>
            </a:r>
            <a:r>
              <a:rPr sz="1700" spc="-50" dirty="0">
                <a:latin typeface="Verdana"/>
                <a:cs typeface="Verdana"/>
              </a:rPr>
              <a:t>son</a:t>
            </a:r>
            <a:r>
              <a:rPr sz="1700" spc="-105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rôle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15" dirty="0">
                <a:latin typeface="Verdana"/>
                <a:cs typeface="Verdana"/>
              </a:rPr>
              <a:t>actif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spc="10" dirty="0">
                <a:latin typeface="Verdana"/>
                <a:cs typeface="Verdana"/>
              </a:rPr>
              <a:t>et</a:t>
            </a:r>
            <a:r>
              <a:rPr sz="1700" spc="-145" dirty="0">
                <a:latin typeface="Verdana"/>
                <a:cs typeface="Verdana"/>
              </a:rPr>
              <a:t> </a:t>
            </a:r>
            <a:r>
              <a:rPr sz="1700" spc="-35" dirty="0">
                <a:latin typeface="Verdana"/>
                <a:cs typeface="Verdana"/>
              </a:rPr>
              <a:t>incitatif</a:t>
            </a:r>
            <a:r>
              <a:rPr sz="1700" spc="-85" dirty="0">
                <a:latin typeface="Verdana"/>
                <a:cs typeface="Verdana"/>
              </a:rPr>
              <a:t> </a:t>
            </a:r>
            <a:r>
              <a:rPr sz="1700" spc="-35" dirty="0">
                <a:latin typeface="Verdana"/>
                <a:cs typeface="Verdana"/>
              </a:rPr>
              <a:t>tout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spc="70" dirty="0">
                <a:latin typeface="Verdana"/>
                <a:cs typeface="Verdana"/>
              </a:rPr>
              <a:t>au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20" dirty="0">
                <a:latin typeface="Verdana"/>
                <a:cs typeface="Verdana"/>
              </a:rPr>
              <a:t>long</a:t>
            </a:r>
            <a:r>
              <a:rPr sz="1700" spc="-150" dirty="0">
                <a:latin typeface="Verdana"/>
                <a:cs typeface="Verdana"/>
              </a:rPr>
              <a:t> </a:t>
            </a:r>
            <a:r>
              <a:rPr sz="1700" spc="40" dirty="0">
                <a:latin typeface="Verdana"/>
                <a:cs typeface="Verdana"/>
              </a:rPr>
              <a:t>du </a:t>
            </a:r>
            <a:r>
              <a:rPr sz="1700" spc="-585" dirty="0">
                <a:latin typeface="Verdana"/>
                <a:cs typeface="Verdana"/>
              </a:rPr>
              <a:t> </a:t>
            </a:r>
            <a:r>
              <a:rPr sz="1700" spc="110" dirty="0">
                <a:latin typeface="Verdana"/>
                <a:cs typeface="Verdana"/>
              </a:rPr>
              <a:t>p</a:t>
            </a:r>
            <a:r>
              <a:rPr sz="1700" spc="-215" dirty="0">
                <a:latin typeface="Verdana"/>
                <a:cs typeface="Verdana"/>
              </a:rPr>
              <a:t>r</a:t>
            </a:r>
            <a:r>
              <a:rPr sz="1700" spc="85" dirty="0">
                <a:latin typeface="Verdana"/>
                <a:cs typeface="Verdana"/>
              </a:rPr>
              <a:t>o</a:t>
            </a:r>
            <a:r>
              <a:rPr sz="1700" spc="-245" dirty="0">
                <a:latin typeface="Verdana"/>
                <a:cs typeface="Verdana"/>
              </a:rPr>
              <a:t>j</a:t>
            </a:r>
            <a:r>
              <a:rPr sz="1700" spc="110" dirty="0">
                <a:latin typeface="Verdana"/>
                <a:cs typeface="Verdana"/>
              </a:rPr>
              <a:t>e</a:t>
            </a:r>
            <a:r>
              <a:rPr sz="1700" spc="-105" dirty="0">
                <a:latin typeface="Verdana"/>
                <a:cs typeface="Verdana"/>
              </a:rPr>
              <a:t>t</a:t>
            </a:r>
            <a:r>
              <a:rPr sz="1700" spc="-140" dirty="0">
                <a:latin typeface="Verdana"/>
                <a:cs typeface="Verdana"/>
              </a:rPr>
              <a:t>.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spc="-155" dirty="0">
                <a:latin typeface="Verdana"/>
                <a:cs typeface="Verdana"/>
              </a:rPr>
              <a:t>L</a:t>
            </a:r>
            <a:r>
              <a:rPr sz="1700" spc="155" dirty="0">
                <a:latin typeface="Verdana"/>
                <a:cs typeface="Verdana"/>
              </a:rPr>
              <a:t>a</a:t>
            </a:r>
            <a:r>
              <a:rPr sz="1700" spc="-140" dirty="0">
                <a:latin typeface="Verdana"/>
                <a:cs typeface="Verdana"/>
              </a:rPr>
              <a:t> L</a:t>
            </a:r>
            <a:r>
              <a:rPr sz="1700" spc="110" dirty="0">
                <a:latin typeface="Verdana"/>
                <a:cs typeface="Verdana"/>
              </a:rPr>
              <a:t>e</a:t>
            </a:r>
            <a:r>
              <a:rPr sz="1700" spc="-105" dirty="0">
                <a:latin typeface="Verdana"/>
                <a:cs typeface="Verdana"/>
              </a:rPr>
              <a:t>t</a:t>
            </a:r>
            <a:r>
              <a:rPr sz="1700" spc="-120" dirty="0">
                <a:latin typeface="Verdana"/>
                <a:cs typeface="Verdana"/>
              </a:rPr>
              <a:t>t</a:t>
            </a:r>
            <a:r>
              <a:rPr sz="1700" spc="-215" dirty="0">
                <a:latin typeface="Verdana"/>
                <a:cs typeface="Verdana"/>
              </a:rPr>
              <a:t>r</a:t>
            </a:r>
            <a:r>
              <a:rPr sz="1700" spc="110" dirty="0">
                <a:latin typeface="Verdana"/>
                <a:cs typeface="Verdana"/>
              </a:rPr>
              <a:t>e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spc="125" dirty="0">
                <a:latin typeface="Verdana"/>
                <a:cs typeface="Verdana"/>
              </a:rPr>
              <a:t>d</a:t>
            </a:r>
            <a:r>
              <a:rPr sz="1700" spc="145" dirty="0">
                <a:latin typeface="Verdana"/>
                <a:cs typeface="Verdana"/>
              </a:rPr>
              <a:t>’</a:t>
            </a:r>
            <a:r>
              <a:rPr sz="1700" spc="-145" dirty="0">
                <a:latin typeface="Verdana"/>
                <a:cs typeface="Verdana"/>
              </a:rPr>
              <a:t>E</a:t>
            </a:r>
            <a:r>
              <a:rPr sz="1700" spc="-25" dirty="0">
                <a:latin typeface="Verdana"/>
                <a:cs typeface="Verdana"/>
              </a:rPr>
              <a:t>n</a:t>
            </a:r>
            <a:r>
              <a:rPr sz="1700" spc="95" dirty="0">
                <a:latin typeface="Verdana"/>
                <a:cs typeface="Verdana"/>
              </a:rPr>
              <a:t>g</a:t>
            </a:r>
            <a:r>
              <a:rPr sz="1700" spc="145" dirty="0">
                <a:latin typeface="Verdana"/>
                <a:cs typeface="Verdana"/>
              </a:rPr>
              <a:t>a</a:t>
            </a:r>
            <a:r>
              <a:rPr sz="1700" spc="95" dirty="0">
                <a:latin typeface="Verdana"/>
                <a:cs typeface="Verdana"/>
              </a:rPr>
              <a:t>g</a:t>
            </a:r>
            <a:r>
              <a:rPr sz="1700" spc="125" dirty="0">
                <a:latin typeface="Verdana"/>
                <a:cs typeface="Verdana"/>
              </a:rPr>
              <a:t>e</a:t>
            </a:r>
            <a:r>
              <a:rPr sz="1700" spc="-50" dirty="0">
                <a:latin typeface="Verdana"/>
                <a:cs typeface="Verdana"/>
              </a:rPr>
              <a:t>m</a:t>
            </a:r>
            <a:r>
              <a:rPr sz="1700" spc="125" dirty="0">
                <a:latin typeface="Verdana"/>
                <a:cs typeface="Verdana"/>
              </a:rPr>
              <a:t>e</a:t>
            </a:r>
            <a:r>
              <a:rPr sz="1700" spc="-25" dirty="0">
                <a:latin typeface="Verdana"/>
                <a:cs typeface="Verdana"/>
              </a:rPr>
              <a:t>n</a:t>
            </a:r>
            <a:r>
              <a:rPr sz="1700" spc="-85" dirty="0">
                <a:latin typeface="Verdana"/>
                <a:cs typeface="Verdana"/>
              </a:rPr>
              <a:t>t</a:t>
            </a:r>
            <a:r>
              <a:rPr sz="1700" spc="-165" dirty="0">
                <a:latin typeface="Verdana"/>
                <a:cs typeface="Verdana"/>
              </a:rPr>
              <a:t> </a:t>
            </a:r>
            <a:r>
              <a:rPr sz="1700" spc="-35" dirty="0">
                <a:latin typeface="Verdana"/>
                <a:cs typeface="Verdana"/>
              </a:rPr>
              <a:t>m</a:t>
            </a:r>
            <a:r>
              <a:rPr sz="1700" spc="145" dirty="0">
                <a:latin typeface="Verdana"/>
                <a:cs typeface="Verdana"/>
              </a:rPr>
              <a:t>a</a:t>
            </a:r>
            <a:r>
              <a:rPr sz="1700" spc="-120" dirty="0">
                <a:latin typeface="Verdana"/>
                <a:cs typeface="Verdana"/>
              </a:rPr>
              <a:t>t</a:t>
            </a:r>
            <a:r>
              <a:rPr sz="1700" spc="125" dirty="0">
                <a:latin typeface="Verdana"/>
                <a:cs typeface="Verdana"/>
              </a:rPr>
              <a:t>é</a:t>
            </a:r>
            <a:r>
              <a:rPr sz="1700" spc="-229" dirty="0">
                <a:latin typeface="Verdana"/>
                <a:cs typeface="Verdana"/>
              </a:rPr>
              <a:t>r</a:t>
            </a:r>
            <a:r>
              <a:rPr sz="1700" spc="-110" dirty="0">
                <a:latin typeface="Verdana"/>
                <a:cs typeface="Verdana"/>
              </a:rPr>
              <a:t>i</a:t>
            </a:r>
            <a:r>
              <a:rPr sz="1700" spc="145" dirty="0">
                <a:latin typeface="Verdana"/>
                <a:cs typeface="Verdana"/>
              </a:rPr>
              <a:t>a</a:t>
            </a:r>
            <a:r>
              <a:rPr sz="1700" spc="-110" dirty="0">
                <a:latin typeface="Verdana"/>
                <a:cs typeface="Verdana"/>
              </a:rPr>
              <a:t>l</a:t>
            </a:r>
            <a:r>
              <a:rPr sz="1700" spc="-130" dirty="0">
                <a:latin typeface="Verdana"/>
                <a:cs typeface="Verdana"/>
              </a:rPr>
              <a:t>i</a:t>
            </a:r>
            <a:r>
              <a:rPr sz="1700" spc="-215" dirty="0">
                <a:latin typeface="Verdana"/>
                <a:cs typeface="Verdana"/>
              </a:rPr>
              <a:t>s</a:t>
            </a:r>
            <a:r>
              <a:rPr sz="1700" spc="110" dirty="0">
                <a:latin typeface="Verdana"/>
                <a:cs typeface="Verdana"/>
              </a:rPr>
              <a:t>e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n</a:t>
            </a:r>
            <a:r>
              <a:rPr sz="1700" spc="100" dirty="0">
                <a:latin typeface="Verdana"/>
                <a:cs typeface="Verdana"/>
              </a:rPr>
              <a:t>o</a:t>
            </a:r>
            <a:r>
              <a:rPr sz="1700" spc="-120" dirty="0">
                <a:latin typeface="Verdana"/>
                <a:cs typeface="Verdana"/>
              </a:rPr>
              <a:t>t</a:t>
            </a:r>
            <a:r>
              <a:rPr sz="1700" spc="-215" dirty="0">
                <a:latin typeface="Verdana"/>
                <a:cs typeface="Verdana"/>
              </a:rPr>
              <a:t>r</a:t>
            </a:r>
            <a:r>
              <a:rPr sz="1700" spc="85" dirty="0">
                <a:latin typeface="Verdana"/>
                <a:cs typeface="Verdana"/>
              </a:rPr>
              <a:t>e  e</a:t>
            </a:r>
            <a:r>
              <a:rPr sz="1700" spc="-25" dirty="0">
                <a:latin typeface="Verdana"/>
                <a:cs typeface="Verdana"/>
              </a:rPr>
              <a:t>n</a:t>
            </a:r>
            <a:r>
              <a:rPr sz="1700" spc="110" dirty="0">
                <a:latin typeface="Verdana"/>
                <a:cs typeface="Verdana"/>
              </a:rPr>
              <a:t>g</a:t>
            </a:r>
            <a:r>
              <a:rPr sz="1700" spc="145" dirty="0">
                <a:latin typeface="Verdana"/>
                <a:cs typeface="Verdana"/>
              </a:rPr>
              <a:t>a</a:t>
            </a:r>
            <a:r>
              <a:rPr sz="1700" spc="95" dirty="0">
                <a:latin typeface="Verdana"/>
                <a:cs typeface="Verdana"/>
              </a:rPr>
              <a:t>g</a:t>
            </a:r>
            <a:r>
              <a:rPr sz="1700" spc="110" dirty="0">
                <a:latin typeface="Verdana"/>
                <a:cs typeface="Verdana"/>
              </a:rPr>
              <a:t>e</a:t>
            </a:r>
            <a:r>
              <a:rPr sz="1700" spc="-35" dirty="0">
                <a:latin typeface="Verdana"/>
                <a:cs typeface="Verdana"/>
              </a:rPr>
              <a:t>m</a:t>
            </a:r>
            <a:r>
              <a:rPr sz="1700" spc="110" dirty="0">
                <a:latin typeface="Verdana"/>
                <a:cs typeface="Verdana"/>
              </a:rPr>
              <a:t>e</a:t>
            </a:r>
            <a:r>
              <a:rPr sz="1700" spc="-10" dirty="0">
                <a:latin typeface="Verdana"/>
                <a:cs typeface="Verdana"/>
              </a:rPr>
              <a:t>n</a:t>
            </a:r>
            <a:r>
              <a:rPr sz="1700" spc="-85" dirty="0">
                <a:latin typeface="Verdana"/>
                <a:cs typeface="Verdana"/>
              </a:rPr>
              <a:t>t</a:t>
            </a:r>
            <a:r>
              <a:rPr sz="1700" spc="-165" dirty="0">
                <a:latin typeface="Verdana"/>
                <a:cs typeface="Verdana"/>
              </a:rPr>
              <a:t> </a:t>
            </a:r>
            <a:r>
              <a:rPr sz="1700" spc="155" dirty="0">
                <a:latin typeface="Verdana"/>
                <a:cs typeface="Verdana"/>
              </a:rPr>
              <a:t>à</a:t>
            </a:r>
            <a:r>
              <a:rPr sz="1700" spc="-140" dirty="0">
                <a:latin typeface="Verdana"/>
                <a:cs typeface="Verdana"/>
              </a:rPr>
              <a:t> </a:t>
            </a:r>
            <a:r>
              <a:rPr sz="1700" spc="-40" dirty="0">
                <a:latin typeface="Verdana"/>
                <a:cs typeface="Verdana"/>
              </a:rPr>
              <a:t>v</a:t>
            </a:r>
            <a:r>
              <a:rPr sz="1700" spc="85" dirty="0">
                <a:latin typeface="Verdana"/>
                <a:cs typeface="Verdana"/>
              </a:rPr>
              <a:t>o</a:t>
            </a:r>
            <a:r>
              <a:rPr sz="1700" spc="-215" dirty="0">
                <a:latin typeface="Verdana"/>
                <a:cs typeface="Verdana"/>
              </a:rPr>
              <a:t>s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235" dirty="0">
                <a:latin typeface="Verdana"/>
                <a:cs typeface="Verdana"/>
              </a:rPr>
              <a:t>c</a:t>
            </a:r>
            <a:r>
              <a:rPr sz="1700" spc="85" dirty="0">
                <a:latin typeface="Verdana"/>
                <a:cs typeface="Verdana"/>
              </a:rPr>
              <a:t>ô</a:t>
            </a:r>
            <a:r>
              <a:rPr sz="1700" spc="-105" dirty="0">
                <a:latin typeface="Verdana"/>
                <a:cs typeface="Verdana"/>
              </a:rPr>
              <a:t>t</a:t>
            </a:r>
            <a:r>
              <a:rPr sz="1700" spc="110" dirty="0">
                <a:latin typeface="Verdana"/>
                <a:cs typeface="Verdana"/>
              </a:rPr>
              <a:t>é</a:t>
            </a:r>
            <a:r>
              <a:rPr sz="1700" spc="-215" dirty="0">
                <a:latin typeface="Verdana"/>
                <a:cs typeface="Verdana"/>
              </a:rPr>
              <a:t>s</a:t>
            </a:r>
            <a:r>
              <a:rPr sz="1700" spc="-140" dirty="0">
                <a:latin typeface="Verdana"/>
                <a:cs typeface="Verdana"/>
              </a:rPr>
              <a:t>.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Verdana"/>
              <a:cs typeface="Verdana"/>
            </a:endParaRPr>
          </a:p>
          <a:p>
            <a:pPr marL="12700" marR="5080" algn="just">
              <a:lnSpc>
                <a:spcPct val="101800"/>
              </a:lnSpc>
            </a:pPr>
            <a:r>
              <a:rPr sz="1700" spc="155" dirty="0">
                <a:latin typeface="Verdana"/>
                <a:cs typeface="Verdana"/>
              </a:rPr>
              <a:t>Ce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45" dirty="0">
                <a:latin typeface="Verdana"/>
                <a:cs typeface="Verdana"/>
              </a:rPr>
              <a:t>document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80" dirty="0">
                <a:latin typeface="Verdana"/>
                <a:cs typeface="Verdana"/>
              </a:rPr>
              <a:t>demande</a:t>
            </a:r>
            <a:r>
              <a:rPr sz="1700" spc="-150" dirty="0">
                <a:latin typeface="Verdana"/>
                <a:cs typeface="Verdana"/>
              </a:rPr>
              <a:t> </a:t>
            </a:r>
            <a:r>
              <a:rPr sz="1700" spc="155" dirty="0">
                <a:latin typeface="Verdana"/>
                <a:cs typeface="Verdana"/>
              </a:rPr>
              <a:t>à</a:t>
            </a:r>
            <a:r>
              <a:rPr sz="1700" spc="-14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Ynergie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120" dirty="0">
                <a:latin typeface="Verdana"/>
                <a:cs typeface="Verdana"/>
              </a:rPr>
              <a:t>de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-75" dirty="0">
                <a:latin typeface="Verdana"/>
                <a:cs typeface="Verdana"/>
              </a:rPr>
              <a:t>verser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30" dirty="0">
                <a:latin typeface="Verdana"/>
                <a:cs typeface="Verdana"/>
              </a:rPr>
              <a:t>la</a:t>
            </a:r>
            <a:r>
              <a:rPr sz="1700" spc="-155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prime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CEE </a:t>
            </a:r>
            <a:r>
              <a:rPr sz="1700" spc="-58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pour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30" dirty="0">
                <a:latin typeface="Verdana"/>
                <a:cs typeface="Verdana"/>
              </a:rPr>
              <a:t>la</a:t>
            </a:r>
            <a:r>
              <a:rPr sz="1700" spc="-150" dirty="0">
                <a:latin typeface="Verdana"/>
                <a:cs typeface="Verdana"/>
              </a:rPr>
              <a:t> </a:t>
            </a:r>
            <a:r>
              <a:rPr sz="1700" spc="-40" dirty="0">
                <a:latin typeface="Verdana"/>
                <a:cs typeface="Verdana"/>
              </a:rPr>
              <a:t>réalisation</a:t>
            </a:r>
            <a:r>
              <a:rPr sz="1700" spc="-105" dirty="0">
                <a:latin typeface="Verdana"/>
                <a:cs typeface="Verdana"/>
              </a:rPr>
              <a:t> </a:t>
            </a:r>
            <a:r>
              <a:rPr sz="1700" spc="5" dirty="0">
                <a:latin typeface="Verdana"/>
                <a:cs typeface="Verdana"/>
              </a:rPr>
              <a:t>des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40" dirty="0">
                <a:latin typeface="Verdana"/>
                <a:cs typeface="Verdana"/>
              </a:rPr>
              <a:t>travaux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120" dirty="0">
                <a:latin typeface="Verdana"/>
                <a:cs typeface="Verdana"/>
              </a:rPr>
              <a:t>de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rénovation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spc="15" dirty="0">
                <a:latin typeface="Verdana"/>
                <a:cs typeface="Verdana"/>
              </a:rPr>
              <a:t>énergétique </a:t>
            </a:r>
            <a:r>
              <a:rPr sz="1700" spc="-585" dirty="0">
                <a:latin typeface="Verdana"/>
                <a:cs typeface="Verdana"/>
              </a:rPr>
              <a:t> </a:t>
            </a:r>
            <a:r>
              <a:rPr sz="1700" spc="-95" dirty="0">
                <a:latin typeface="Verdana"/>
                <a:cs typeface="Verdana"/>
              </a:rPr>
              <a:t>l</a:t>
            </a:r>
            <a:r>
              <a:rPr sz="1700" spc="85" dirty="0">
                <a:latin typeface="Verdana"/>
                <a:cs typeface="Verdana"/>
              </a:rPr>
              <a:t>o</a:t>
            </a:r>
            <a:r>
              <a:rPr sz="1700" spc="-215" dirty="0">
                <a:latin typeface="Verdana"/>
                <a:cs typeface="Verdana"/>
              </a:rPr>
              <a:t>rs</a:t>
            </a:r>
            <a:r>
              <a:rPr sz="1700" spc="110" dirty="0">
                <a:latin typeface="Verdana"/>
                <a:cs typeface="Verdana"/>
              </a:rPr>
              <a:t>q</a:t>
            </a:r>
            <a:r>
              <a:rPr sz="1700" spc="-30" dirty="0">
                <a:latin typeface="Verdana"/>
                <a:cs typeface="Verdana"/>
              </a:rPr>
              <a:t>u</a:t>
            </a:r>
            <a:r>
              <a:rPr sz="1700" spc="110" dirty="0">
                <a:latin typeface="Verdana"/>
                <a:cs typeface="Verdana"/>
              </a:rPr>
              <a:t>e</a:t>
            </a:r>
            <a:r>
              <a:rPr sz="1700" spc="-150" dirty="0">
                <a:latin typeface="Verdana"/>
                <a:cs typeface="Verdana"/>
              </a:rPr>
              <a:t> </a:t>
            </a:r>
            <a:r>
              <a:rPr sz="1700" spc="-95" dirty="0">
                <a:latin typeface="Verdana"/>
                <a:cs typeface="Verdana"/>
              </a:rPr>
              <a:t>l</a:t>
            </a:r>
            <a:r>
              <a:rPr sz="1700" spc="110" dirty="0">
                <a:latin typeface="Verdana"/>
                <a:cs typeface="Verdana"/>
              </a:rPr>
              <a:t>e</a:t>
            </a:r>
            <a:r>
              <a:rPr sz="1700" spc="-150" dirty="0">
                <a:latin typeface="Verdana"/>
                <a:cs typeface="Verdana"/>
              </a:rPr>
              <a:t> </a:t>
            </a:r>
            <a:r>
              <a:rPr sz="1700" spc="125" dirty="0">
                <a:latin typeface="Verdana"/>
                <a:cs typeface="Verdana"/>
              </a:rPr>
              <a:t>d</a:t>
            </a:r>
            <a:r>
              <a:rPr sz="1700" spc="85" dirty="0">
                <a:latin typeface="Verdana"/>
                <a:cs typeface="Verdana"/>
              </a:rPr>
              <a:t>o</a:t>
            </a:r>
            <a:r>
              <a:rPr sz="1700" spc="-215" dirty="0">
                <a:latin typeface="Verdana"/>
                <a:cs typeface="Verdana"/>
              </a:rPr>
              <a:t>ss</a:t>
            </a:r>
            <a:r>
              <a:rPr sz="1700" spc="-130" dirty="0">
                <a:latin typeface="Verdana"/>
                <a:cs typeface="Verdana"/>
              </a:rPr>
              <a:t>i</a:t>
            </a:r>
            <a:r>
              <a:rPr sz="1700" spc="110" dirty="0">
                <a:latin typeface="Verdana"/>
                <a:cs typeface="Verdana"/>
              </a:rPr>
              <a:t>e</a:t>
            </a:r>
            <a:r>
              <a:rPr sz="1700" spc="-210" dirty="0">
                <a:latin typeface="Verdana"/>
                <a:cs typeface="Verdana"/>
              </a:rPr>
              <a:t>r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125" dirty="0">
                <a:latin typeface="Verdana"/>
                <a:cs typeface="Verdana"/>
              </a:rPr>
              <a:t>e</a:t>
            </a:r>
            <a:r>
              <a:rPr sz="1700" spc="-215" dirty="0">
                <a:latin typeface="Verdana"/>
                <a:cs typeface="Verdana"/>
              </a:rPr>
              <a:t>s</a:t>
            </a:r>
            <a:r>
              <a:rPr sz="1700" spc="-85" dirty="0">
                <a:latin typeface="Verdana"/>
                <a:cs typeface="Verdana"/>
              </a:rPr>
              <a:t>t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-40" dirty="0">
                <a:latin typeface="Verdana"/>
                <a:cs typeface="Verdana"/>
              </a:rPr>
              <a:t>v</a:t>
            </a:r>
            <a:r>
              <a:rPr sz="1700" spc="145" dirty="0">
                <a:latin typeface="Verdana"/>
                <a:cs typeface="Verdana"/>
              </a:rPr>
              <a:t>a</a:t>
            </a:r>
            <a:r>
              <a:rPr sz="1700" spc="-95" dirty="0">
                <a:latin typeface="Verdana"/>
                <a:cs typeface="Verdana"/>
              </a:rPr>
              <a:t>l</a:t>
            </a:r>
            <a:r>
              <a:rPr sz="1700" spc="-130" dirty="0">
                <a:latin typeface="Verdana"/>
                <a:cs typeface="Verdana"/>
              </a:rPr>
              <a:t>i</a:t>
            </a:r>
            <a:r>
              <a:rPr sz="1700" spc="110" dirty="0">
                <a:latin typeface="Verdana"/>
                <a:cs typeface="Verdana"/>
              </a:rPr>
              <a:t>dé</a:t>
            </a:r>
            <a:r>
              <a:rPr sz="1700" spc="-140" dirty="0">
                <a:latin typeface="Verdana"/>
                <a:cs typeface="Verdana"/>
              </a:rPr>
              <a:t>.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Verdana"/>
              <a:cs typeface="Verdana"/>
            </a:endParaRPr>
          </a:p>
          <a:p>
            <a:pPr marL="33655" marR="129539">
              <a:lnSpc>
                <a:spcPct val="101499"/>
              </a:lnSpc>
              <a:spcBef>
                <a:spcPts val="5"/>
              </a:spcBef>
            </a:pPr>
            <a:r>
              <a:rPr sz="1700" spc="10" dirty="0">
                <a:latin typeface="Verdana"/>
                <a:cs typeface="Verdana"/>
              </a:rPr>
              <a:t>La</a:t>
            </a:r>
            <a:r>
              <a:rPr sz="1700" spc="-145" dirty="0">
                <a:latin typeface="Verdana"/>
                <a:cs typeface="Verdana"/>
              </a:rPr>
              <a:t> </a:t>
            </a:r>
            <a:r>
              <a:rPr sz="1700" b="1" spc="20" dirty="0">
                <a:latin typeface="Tahoma"/>
                <a:cs typeface="Tahoma"/>
              </a:rPr>
              <a:t>date</a:t>
            </a:r>
            <a:r>
              <a:rPr sz="1700" b="1" spc="-10" dirty="0">
                <a:latin typeface="Tahoma"/>
                <a:cs typeface="Tahoma"/>
              </a:rPr>
              <a:t> </a:t>
            </a:r>
            <a:r>
              <a:rPr sz="1700" b="1" spc="80" dirty="0">
                <a:latin typeface="Tahoma"/>
                <a:cs typeface="Tahoma"/>
              </a:rPr>
              <a:t>de</a:t>
            </a:r>
            <a:r>
              <a:rPr sz="1700" b="1" dirty="0">
                <a:latin typeface="Tahoma"/>
                <a:cs typeface="Tahoma"/>
              </a:rPr>
              <a:t> </a:t>
            </a:r>
            <a:r>
              <a:rPr sz="1700" b="1" spc="-50" dirty="0">
                <a:latin typeface="Tahoma"/>
                <a:cs typeface="Tahoma"/>
              </a:rPr>
              <a:t>signature</a:t>
            </a:r>
            <a:r>
              <a:rPr sz="1700" b="1" spc="25" dirty="0">
                <a:latin typeface="Tahoma"/>
                <a:cs typeface="Tahoma"/>
              </a:rPr>
              <a:t> </a:t>
            </a:r>
            <a:r>
              <a:rPr sz="1700" spc="120" dirty="0">
                <a:latin typeface="Verdana"/>
                <a:cs typeface="Verdana"/>
              </a:rPr>
              <a:t>de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45" dirty="0">
                <a:latin typeface="Verdana"/>
                <a:cs typeface="Verdana"/>
              </a:rPr>
              <a:t>cette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spc="-55" dirty="0">
                <a:latin typeface="Verdana"/>
                <a:cs typeface="Verdana"/>
              </a:rPr>
              <a:t>lettre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doit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b="1" spc="-30" dirty="0">
                <a:latin typeface="Tahoma"/>
                <a:cs typeface="Tahoma"/>
              </a:rPr>
              <a:t>impérativement </a:t>
            </a:r>
            <a:r>
              <a:rPr sz="1700" b="1" spc="-484" dirty="0">
                <a:latin typeface="Tahoma"/>
                <a:cs typeface="Tahoma"/>
              </a:rPr>
              <a:t> </a:t>
            </a:r>
            <a:r>
              <a:rPr sz="1700" b="1" spc="90" dirty="0">
                <a:latin typeface="Tahoma"/>
                <a:cs typeface="Tahoma"/>
              </a:rPr>
              <a:t>ê</a:t>
            </a:r>
            <a:r>
              <a:rPr sz="1700" b="1" spc="-190" dirty="0">
                <a:latin typeface="Tahoma"/>
                <a:cs typeface="Tahoma"/>
              </a:rPr>
              <a:t>t</a:t>
            </a:r>
            <a:r>
              <a:rPr sz="1700" b="1" spc="-185" dirty="0">
                <a:latin typeface="Tahoma"/>
                <a:cs typeface="Tahoma"/>
              </a:rPr>
              <a:t>r</a:t>
            </a:r>
            <a:r>
              <a:rPr sz="1700" b="1" spc="95" dirty="0">
                <a:latin typeface="Tahoma"/>
                <a:cs typeface="Tahoma"/>
              </a:rPr>
              <a:t>e</a:t>
            </a:r>
            <a:r>
              <a:rPr sz="1700" b="1" spc="-15" dirty="0">
                <a:latin typeface="Tahoma"/>
                <a:cs typeface="Tahoma"/>
              </a:rPr>
              <a:t> </a:t>
            </a:r>
            <a:r>
              <a:rPr sz="1700" b="1" spc="114" dirty="0">
                <a:latin typeface="Tahoma"/>
                <a:cs typeface="Tahoma"/>
              </a:rPr>
              <a:t>a</a:t>
            </a:r>
            <a:r>
              <a:rPr sz="1700" b="1" spc="-60" dirty="0">
                <a:latin typeface="Tahoma"/>
                <a:cs typeface="Tahoma"/>
              </a:rPr>
              <a:t>n</a:t>
            </a:r>
            <a:r>
              <a:rPr sz="1700" b="1" spc="-190" dirty="0">
                <a:latin typeface="Tahoma"/>
                <a:cs typeface="Tahoma"/>
              </a:rPr>
              <a:t>t</a:t>
            </a:r>
            <a:r>
              <a:rPr sz="1700" b="1" spc="90" dirty="0">
                <a:latin typeface="Tahoma"/>
                <a:cs typeface="Tahoma"/>
              </a:rPr>
              <a:t>é</a:t>
            </a:r>
            <a:r>
              <a:rPr sz="1700" b="1" spc="-204" dirty="0">
                <a:latin typeface="Tahoma"/>
                <a:cs typeface="Tahoma"/>
              </a:rPr>
              <a:t>r</a:t>
            </a:r>
            <a:r>
              <a:rPr sz="1700" b="1" spc="-85" dirty="0">
                <a:latin typeface="Tahoma"/>
                <a:cs typeface="Tahoma"/>
              </a:rPr>
              <a:t>i</a:t>
            </a:r>
            <a:r>
              <a:rPr sz="1700" b="1" spc="90" dirty="0">
                <a:latin typeface="Tahoma"/>
                <a:cs typeface="Tahoma"/>
              </a:rPr>
              <a:t>e</a:t>
            </a:r>
            <a:r>
              <a:rPr sz="1700" b="1" spc="-75" dirty="0">
                <a:latin typeface="Tahoma"/>
                <a:cs typeface="Tahoma"/>
              </a:rPr>
              <a:t>u</a:t>
            </a:r>
            <a:r>
              <a:rPr sz="1700" b="1" spc="-185" dirty="0">
                <a:latin typeface="Tahoma"/>
                <a:cs typeface="Tahoma"/>
              </a:rPr>
              <a:t>r</a:t>
            </a:r>
            <a:r>
              <a:rPr sz="1700" b="1" spc="95" dirty="0">
                <a:latin typeface="Tahoma"/>
                <a:cs typeface="Tahoma"/>
              </a:rPr>
              <a:t>e</a:t>
            </a:r>
            <a:r>
              <a:rPr sz="1700" b="1" spc="20" dirty="0">
                <a:latin typeface="Tahoma"/>
                <a:cs typeface="Tahoma"/>
              </a:rPr>
              <a:t> </a:t>
            </a:r>
            <a:r>
              <a:rPr sz="1700" b="1" spc="120" dirty="0">
                <a:latin typeface="Tahoma"/>
                <a:cs typeface="Tahoma"/>
              </a:rPr>
              <a:t>à</a:t>
            </a:r>
            <a:r>
              <a:rPr sz="1700" b="1" dirty="0">
                <a:latin typeface="Tahoma"/>
                <a:cs typeface="Tahoma"/>
              </a:rPr>
              <a:t> </a:t>
            </a:r>
            <a:r>
              <a:rPr sz="1700" b="1" spc="-210" dirty="0">
                <a:latin typeface="Tahoma"/>
                <a:cs typeface="Tahoma"/>
              </a:rPr>
              <a:t>t</a:t>
            </a:r>
            <a:r>
              <a:rPr sz="1700" b="1" spc="50" dirty="0">
                <a:latin typeface="Tahoma"/>
                <a:cs typeface="Tahoma"/>
              </a:rPr>
              <a:t>o</a:t>
            </a:r>
            <a:r>
              <a:rPr sz="1700" b="1" spc="-60" dirty="0">
                <a:latin typeface="Tahoma"/>
                <a:cs typeface="Tahoma"/>
              </a:rPr>
              <a:t>u</a:t>
            </a:r>
            <a:r>
              <a:rPr sz="1700" b="1" spc="-190" dirty="0">
                <a:latin typeface="Tahoma"/>
                <a:cs typeface="Tahoma"/>
              </a:rPr>
              <a:t>t</a:t>
            </a:r>
            <a:r>
              <a:rPr sz="1700" b="1" spc="-15" dirty="0">
                <a:latin typeface="Tahoma"/>
                <a:cs typeface="Tahoma"/>
              </a:rPr>
              <a:t> </a:t>
            </a:r>
            <a:r>
              <a:rPr sz="1700" b="1" spc="90" dirty="0">
                <a:latin typeface="Tahoma"/>
                <a:cs typeface="Tahoma"/>
              </a:rPr>
              <a:t>e</a:t>
            </a:r>
            <a:r>
              <a:rPr sz="1700" b="1" spc="-60" dirty="0">
                <a:latin typeface="Tahoma"/>
                <a:cs typeface="Tahoma"/>
              </a:rPr>
              <a:t>n</a:t>
            </a:r>
            <a:r>
              <a:rPr sz="1700" b="1" spc="65" dirty="0">
                <a:latin typeface="Tahoma"/>
                <a:cs typeface="Tahoma"/>
              </a:rPr>
              <a:t>g</a:t>
            </a:r>
            <a:r>
              <a:rPr sz="1700" b="1" spc="114" dirty="0">
                <a:latin typeface="Tahoma"/>
                <a:cs typeface="Tahoma"/>
              </a:rPr>
              <a:t>a</a:t>
            </a:r>
            <a:r>
              <a:rPr sz="1700" b="1" spc="65" dirty="0">
                <a:latin typeface="Tahoma"/>
                <a:cs typeface="Tahoma"/>
              </a:rPr>
              <a:t>g</a:t>
            </a:r>
            <a:r>
              <a:rPr sz="1700" b="1" spc="90" dirty="0">
                <a:latin typeface="Tahoma"/>
                <a:cs typeface="Tahoma"/>
              </a:rPr>
              <a:t>e</a:t>
            </a:r>
            <a:r>
              <a:rPr sz="1700" b="1" spc="-20" dirty="0">
                <a:latin typeface="Tahoma"/>
                <a:cs typeface="Tahoma"/>
              </a:rPr>
              <a:t>m</a:t>
            </a:r>
            <a:r>
              <a:rPr sz="1700" b="1" spc="90" dirty="0">
                <a:latin typeface="Tahoma"/>
                <a:cs typeface="Tahoma"/>
              </a:rPr>
              <a:t>e</a:t>
            </a:r>
            <a:r>
              <a:rPr sz="1700" b="1" spc="-60" dirty="0">
                <a:latin typeface="Tahoma"/>
                <a:cs typeface="Tahoma"/>
              </a:rPr>
              <a:t>n</a:t>
            </a:r>
            <a:r>
              <a:rPr sz="1700" b="1" spc="-190" dirty="0">
                <a:latin typeface="Tahoma"/>
                <a:cs typeface="Tahoma"/>
              </a:rPr>
              <a:t>t</a:t>
            </a:r>
            <a:r>
              <a:rPr sz="1700" b="1" spc="35" dirty="0">
                <a:latin typeface="Tahoma"/>
                <a:cs typeface="Tahoma"/>
              </a:rPr>
              <a:t> </a:t>
            </a:r>
            <a:r>
              <a:rPr sz="1700" b="1" spc="50" dirty="0">
                <a:latin typeface="Tahoma"/>
                <a:cs typeface="Tahoma"/>
              </a:rPr>
              <a:t>p</a:t>
            </a:r>
            <a:r>
              <a:rPr sz="1700" b="1" spc="-185" dirty="0">
                <a:latin typeface="Tahoma"/>
                <a:cs typeface="Tahoma"/>
              </a:rPr>
              <a:t>r</a:t>
            </a:r>
            <a:r>
              <a:rPr sz="1700" b="1" spc="-85" dirty="0">
                <a:latin typeface="Tahoma"/>
                <a:cs typeface="Tahoma"/>
              </a:rPr>
              <a:t>i</a:t>
            </a:r>
            <a:r>
              <a:rPr sz="1700" b="1" spc="-114" dirty="0">
                <a:latin typeface="Tahoma"/>
                <a:cs typeface="Tahoma"/>
              </a:rPr>
              <a:t>s</a:t>
            </a:r>
            <a:r>
              <a:rPr sz="1700" b="1" spc="-30" dirty="0">
                <a:latin typeface="Tahoma"/>
                <a:cs typeface="Tahoma"/>
              </a:rPr>
              <a:t> </a:t>
            </a:r>
            <a:r>
              <a:rPr sz="1700" spc="110" dirty="0">
                <a:latin typeface="Verdana"/>
                <a:cs typeface="Verdana"/>
              </a:rPr>
              <a:t>p</a:t>
            </a:r>
            <a:r>
              <a:rPr sz="1700" spc="85" dirty="0">
                <a:latin typeface="Verdana"/>
                <a:cs typeface="Verdana"/>
              </a:rPr>
              <a:t>o</a:t>
            </a:r>
            <a:r>
              <a:rPr sz="1700" spc="-30" dirty="0">
                <a:latin typeface="Verdana"/>
                <a:cs typeface="Verdana"/>
              </a:rPr>
              <a:t>u</a:t>
            </a:r>
            <a:r>
              <a:rPr sz="1700" spc="-210" dirty="0">
                <a:latin typeface="Verdana"/>
                <a:cs typeface="Verdana"/>
              </a:rPr>
              <a:t>r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-215" dirty="0">
                <a:latin typeface="Verdana"/>
                <a:cs typeface="Verdana"/>
              </a:rPr>
              <a:t>r</a:t>
            </a:r>
            <a:r>
              <a:rPr sz="1700" spc="110" dirty="0">
                <a:latin typeface="Verdana"/>
                <a:cs typeface="Verdana"/>
              </a:rPr>
              <a:t>é</a:t>
            </a:r>
            <a:r>
              <a:rPr sz="1700" spc="145" dirty="0">
                <a:latin typeface="Verdana"/>
                <a:cs typeface="Verdana"/>
              </a:rPr>
              <a:t>a</a:t>
            </a:r>
            <a:r>
              <a:rPr sz="1700" spc="-95" dirty="0">
                <a:latin typeface="Verdana"/>
                <a:cs typeface="Verdana"/>
              </a:rPr>
              <a:t>l</a:t>
            </a:r>
            <a:r>
              <a:rPr sz="1700" spc="-130" dirty="0">
                <a:latin typeface="Verdana"/>
                <a:cs typeface="Verdana"/>
              </a:rPr>
              <a:t>i</a:t>
            </a:r>
            <a:r>
              <a:rPr sz="1700" spc="-215" dirty="0">
                <a:latin typeface="Verdana"/>
                <a:cs typeface="Verdana"/>
              </a:rPr>
              <a:t>s</a:t>
            </a:r>
            <a:r>
              <a:rPr sz="1700" spc="110" dirty="0">
                <a:latin typeface="Verdana"/>
                <a:cs typeface="Verdana"/>
              </a:rPr>
              <a:t>e</a:t>
            </a:r>
            <a:r>
              <a:rPr sz="1700" spc="-210" dirty="0">
                <a:latin typeface="Verdana"/>
                <a:cs typeface="Verdana"/>
              </a:rPr>
              <a:t>r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-40" dirty="0">
                <a:latin typeface="Verdana"/>
                <a:cs typeface="Verdana"/>
              </a:rPr>
              <a:t>v</a:t>
            </a:r>
            <a:r>
              <a:rPr sz="1700" spc="100" dirty="0">
                <a:latin typeface="Verdana"/>
                <a:cs typeface="Verdana"/>
              </a:rPr>
              <a:t>o</a:t>
            </a:r>
            <a:r>
              <a:rPr sz="1700" spc="-170" dirty="0">
                <a:latin typeface="Verdana"/>
                <a:cs typeface="Verdana"/>
              </a:rPr>
              <a:t>s  </a:t>
            </a:r>
            <a:r>
              <a:rPr sz="1700" spc="-50" dirty="0">
                <a:latin typeface="Verdana"/>
                <a:cs typeface="Verdana"/>
              </a:rPr>
              <a:t>travaux.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64466" y="10308466"/>
            <a:ext cx="203835" cy="1955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050" spc="-70" dirty="0">
                <a:latin typeface="Verdana"/>
                <a:cs typeface="Verdana"/>
              </a:rPr>
              <a:t>12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8241" y="633452"/>
            <a:ext cx="6349365" cy="15944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98700"/>
              </a:lnSpc>
              <a:spcBef>
                <a:spcPts val="130"/>
              </a:spcBef>
            </a:pPr>
            <a:r>
              <a:rPr sz="2600" spc="-265" dirty="0">
                <a:solidFill>
                  <a:srgbClr val="000000"/>
                </a:solidFill>
              </a:rPr>
              <a:t>P</a:t>
            </a:r>
            <a:r>
              <a:rPr sz="2600" spc="170" dirty="0">
                <a:solidFill>
                  <a:srgbClr val="000000"/>
                </a:solidFill>
              </a:rPr>
              <a:t>O</a:t>
            </a:r>
            <a:r>
              <a:rPr sz="2600" spc="-270" dirty="0">
                <a:solidFill>
                  <a:srgbClr val="000000"/>
                </a:solidFill>
              </a:rPr>
              <a:t>U</a:t>
            </a:r>
            <a:r>
              <a:rPr sz="2600" spc="-390" dirty="0">
                <a:solidFill>
                  <a:srgbClr val="000000"/>
                </a:solidFill>
              </a:rPr>
              <a:t>R</a:t>
            </a:r>
            <a:r>
              <a:rPr sz="2600" spc="140" dirty="0">
                <a:solidFill>
                  <a:srgbClr val="000000"/>
                </a:solidFill>
              </a:rPr>
              <a:t>Q</a:t>
            </a:r>
            <a:r>
              <a:rPr sz="2600" spc="-270" dirty="0">
                <a:solidFill>
                  <a:srgbClr val="000000"/>
                </a:solidFill>
              </a:rPr>
              <a:t>U</a:t>
            </a:r>
            <a:r>
              <a:rPr sz="2600" spc="170" dirty="0">
                <a:solidFill>
                  <a:srgbClr val="000000"/>
                </a:solidFill>
              </a:rPr>
              <a:t>O</a:t>
            </a:r>
            <a:r>
              <a:rPr sz="2600" spc="-535" dirty="0">
                <a:solidFill>
                  <a:srgbClr val="000000"/>
                </a:solidFill>
              </a:rPr>
              <a:t>I</a:t>
            </a:r>
            <a:r>
              <a:rPr sz="2600" spc="-10" dirty="0">
                <a:solidFill>
                  <a:srgbClr val="000000"/>
                </a:solidFill>
              </a:rPr>
              <a:t> </a:t>
            </a:r>
            <a:r>
              <a:rPr sz="2600" spc="-305" dirty="0">
                <a:solidFill>
                  <a:srgbClr val="000000"/>
                </a:solidFill>
              </a:rPr>
              <a:t>S</a:t>
            </a:r>
            <a:r>
              <a:rPr sz="2600" spc="-535" dirty="0">
                <a:solidFill>
                  <a:srgbClr val="000000"/>
                </a:solidFill>
              </a:rPr>
              <a:t>I</a:t>
            </a:r>
            <a:r>
              <a:rPr sz="2600" spc="204" dirty="0">
                <a:solidFill>
                  <a:srgbClr val="000000"/>
                </a:solidFill>
              </a:rPr>
              <a:t>G</a:t>
            </a:r>
            <a:r>
              <a:rPr sz="2600" spc="-65" dirty="0">
                <a:solidFill>
                  <a:srgbClr val="000000"/>
                </a:solidFill>
              </a:rPr>
              <a:t>N</a:t>
            </a:r>
            <a:r>
              <a:rPr sz="2600" spc="-285" dirty="0">
                <a:solidFill>
                  <a:srgbClr val="000000"/>
                </a:solidFill>
              </a:rPr>
              <a:t>E</a:t>
            </a:r>
            <a:r>
              <a:rPr sz="2600" spc="-385" dirty="0">
                <a:solidFill>
                  <a:srgbClr val="000000"/>
                </a:solidFill>
              </a:rPr>
              <a:t>R</a:t>
            </a:r>
            <a:r>
              <a:rPr sz="2600" spc="-15" dirty="0">
                <a:solidFill>
                  <a:srgbClr val="000000"/>
                </a:solidFill>
              </a:rPr>
              <a:t> </a:t>
            </a:r>
            <a:r>
              <a:rPr sz="2600" spc="-350" dirty="0">
                <a:solidFill>
                  <a:srgbClr val="000000"/>
                </a:solidFill>
              </a:rPr>
              <a:t>L</a:t>
            </a:r>
            <a:r>
              <a:rPr sz="2600" spc="135" dirty="0">
                <a:solidFill>
                  <a:srgbClr val="000000"/>
                </a:solidFill>
              </a:rPr>
              <a:t>A</a:t>
            </a:r>
            <a:r>
              <a:rPr sz="2600" spc="-40" dirty="0">
                <a:solidFill>
                  <a:srgbClr val="000000"/>
                </a:solidFill>
              </a:rPr>
              <a:t> </a:t>
            </a:r>
            <a:r>
              <a:rPr sz="2600" spc="-350" dirty="0">
                <a:solidFill>
                  <a:srgbClr val="000000"/>
                </a:solidFill>
              </a:rPr>
              <a:t>L</a:t>
            </a:r>
            <a:r>
              <a:rPr sz="2600" spc="-260" dirty="0">
                <a:solidFill>
                  <a:srgbClr val="000000"/>
                </a:solidFill>
              </a:rPr>
              <a:t>E</a:t>
            </a:r>
            <a:r>
              <a:rPr sz="2600" spc="-505" dirty="0">
                <a:solidFill>
                  <a:srgbClr val="000000"/>
                </a:solidFill>
              </a:rPr>
              <a:t>TT</a:t>
            </a:r>
            <a:r>
              <a:rPr sz="2600" spc="-390" dirty="0">
                <a:solidFill>
                  <a:srgbClr val="000000"/>
                </a:solidFill>
              </a:rPr>
              <a:t>R</a:t>
            </a:r>
            <a:r>
              <a:rPr sz="2600" spc="-165" dirty="0">
                <a:solidFill>
                  <a:srgbClr val="000000"/>
                </a:solidFill>
              </a:rPr>
              <a:t>E  </a:t>
            </a:r>
            <a:r>
              <a:rPr sz="2600" spc="-160" dirty="0">
                <a:solidFill>
                  <a:srgbClr val="000000"/>
                </a:solidFill>
              </a:rPr>
              <a:t>D</a:t>
            </a:r>
            <a:r>
              <a:rPr sz="2600" spc="5" dirty="0">
                <a:solidFill>
                  <a:srgbClr val="000000"/>
                </a:solidFill>
              </a:rPr>
              <a:t>’</a:t>
            </a:r>
            <a:r>
              <a:rPr sz="2600" spc="-260" dirty="0">
                <a:solidFill>
                  <a:srgbClr val="000000"/>
                </a:solidFill>
              </a:rPr>
              <a:t>E</a:t>
            </a:r>
            <a:r>
              <a:rPr sz="2600" spc="-90" dirty="0">
                <a:solidFill>
                  <a:srgbClr val="000000"/>
                </a:solidFill>
              </a:rPr>
              <a:t>N</a:t>
            </a:r>
            <a:r>
              <a:rPr sz="2600" spc="204" dirty="0">
                <a:solidFill>
                  <a:srgbClr val="000000"/>
                </a:solidFill>
              </a:rPr>
              <a:t>G</a:t>
            </a:r>
            <a:r>
              <a:rPr sz="2600" spc="135" dirty="0">
                <a:solidFill>
                  <a:srgbClr val="000000"/>
                </a:solidFill>
              </a:rPr>
              <a:t>A</a:t>
            </a:r>
            <a:r>
              <a:rPr sz="2600" spc="235" dirty="0">
                <a:solidFill>
                  <a:srgbClr val="000000"/>
                </a:solidFill>
              </a:rPr>
              <a:t>G</a:t>
            </a:r>
            <a:r>
              <a:rPr sz="2600" spc="-260" dirty="0">
                <a:solidFill>
                  <a:srgbClr val="000000"/>
                </a:solidFill>
              </a:rPr>
              <a:t>E</a:t>
            </a:r>
            <a:r>
              <a:rPr sz="2600" spc="10" dirty="0">
                <a:solidFill>
                  <a:srgbClr val="000000"/>
                </a:solidFill>
              </a:rPr>
              <a:t>M</a:t>
            </a:r>
            <a:r>
              <a:rPr sz="2600" spc="-260" dirty="0">
                <a:solidFill>
                  <a:srgbClr val="000000"/>
                </a:solidFill>
              </a:rPr>
              <a:t>E</a:t>
            </a:r>
            <a:r>
              <a:rPr sz="2600" spc="-90" dirty="0">
                <a:solidFill>
                  <a:srgbClr val="000000"/>
                </a:solidFill>
              </a:rPr>
              <a:t>N</a:t>
            </a:r>
            <a:r>
              <a:rPr sz="2600" spc="-505" dirty="0">
                <a:solidFill>
                  <a:srgbClr val="000000"/>
                </a:solidFill>
              </a:rPr>
              <a:t>T</a:t>
            </a:r>
            <a:r>
              <a:rPr sz="2600" spc="-10" dirty="0">
                <a:solidFill>
                  <a:srgbClr val="000000"/>
                </a:solidFill>
              </a:rPr>
              <a:t> </a:t>
            </a:r>
            <a:r>
              <a:rPr sz="2600" spc="135" dirty="0">
                <a:solidFill>
                  <a:srgbClr val="000000"/>
                </a:solidFill>
              </a:rPr>
              <a:t>A</a:t>
            </a:r>
            <a:r>
              <a:rPr sz="2600" spc="55" dirty="0">
                <a:solidFill>
                  <a:srgbClr val="000000"/>
                </a:solidFill>
              </a:rPr>
              <a:t>V</a:t>
            </a:r>
            <a:r>
              <a:rPr sz="2600" spc="135" dirty="0">
                <a:solidFill>
                  <a:srgbClr val="000000"/>
                </a:solidFill>
              </a:rPr>
              <a:t>A</a:t>
            </a:r>
            <a:r>
              <a:rPr sz="2600" spc="-90" dirty="0">
                <a:solidFill>
                  <a:srgbClr val="000000"/>
                </a:solidFill>
              </a:rPr>
              <a:t>N</a:t>
            </a:r>
            <a:r>
              <a:rPr sz="2600" spc="-505" dirty="0">
                <a:solidFill>
                  <a:srgbClr val="000000"/>
                </a:solidFill>
              </a:rPr>
              <a:t>T</a:t>
            </a:r>
            <a:r>
              <a:rPr sz="2600" spc="-40" dirty="0">
                <a:solidFill>
                  <a:srgbClr val="000000"/>
                </a:solidFill>
              </a:rPr>
              <a:t> </a:t>
            </a:r>
            <a:r>
              <a:rPr sz="2600" spc="-350" dirty="0">
                <a:solidFill>
                  <a:srgbClr val="000000"/>
                </a:solidFill>
              </a:rPr>
              <a:t>L</a:t>
            </a:r>
            <a:r>
              <a:rPr sz="2600" spc="-260" dirty="0">
                <a:solidFill>
                  <a:srgbClr val="000000"/>
                </a:solidFill>
              </a:rPr>
              <a:t>E</a:t>
            </a:r>
            <a:r>
              <a:rPr sz="2600" spc="-300" dirty="0">
                <a:solidFill>
                  <a:srgbClr val="000000"/>
                </a:solidFill>
              </a:rPr>
              <a:t>S</a:t>
            </a:r>
            <a:r>
              <a:rPr sz="2600" spc="-40" dirty="0">
                <a:solidFill>
                  <a:srgbClr val="000000"/>
                </a:solidFill>
              </a:rPr>
              <a:t> </a:t>
            </a:r>
            <a:r>
              <a:rPr sz="2600" spc="-305" dirty="0">
                <a:solidFill>
                  <a:srgbClr val="000000"/>
                </a:solidFill>
              </a:rPr>
              <a:t>S</a:t>
            </a:r>
            <a:r>
              <a:rPr sz="2600" spc="-535" dirty="0">
                <a:solidFill>
                  <a:srgbClr val="000000"/>
                </a:solidFill>
              </a:rPr>
              <a:t>I</a:t>
            </a:r>
            <a:r>
              <a:rPr sz="2600" spc="235" dirty="0">
                <a:solidFill>
                  <a:srgbClr val="000000"/>
                </a:solidFill>
              </a:rPr>
              <a:t>G</a:t>
            </a:r>
            <a:r>
              <a:rPr sz="2600" spc="-90" dirty="0">
                <a:solidFill>
                  <a:srgbClr val="000000"/>
                </a:solidFill>
              </a:rPr>
              <a:t>N</a:t>
            </a:r>
            <a:r>
              <a:rPr sz="2600" spc="135" dirty="0">
                <a:solidFill>
                  <a:srgbClr val="000000"/>
                </a:solidFill>
              </a:rPr>
              <a:t>A</a:t>
            </a:r>
            <a:r>
              <a:rPr sz="2600" spc="-505" dirty="0">
                <a:solidFill>
                  <a:srgbClr val="000000"/>
                </a:solidFill>
              </a:rPr>
              <a:t>T</a:t>
            </a:r>
            <a:r>
              <a:rPr sz="2600" spc="-270" dirty="0">
                <a:solidFill>
                  <a:srgbClr val="000000"/>
                </a:solidFill>
              </a:rPr>
              <a:t>U</a:t>
            </a:r>
            <a:r>
              <a:rPr sz="2600" spc="-390" dirty="0">
                <a:solidFill>
                  <a:srgbClr val="000000"/>
                </a:solidFill>
              </a:rPr>
              <a:t>R</a:t>
            </a:r>
            <a:r>
              <a:rPr sz="2600" spc="-285" dirty="0">
                <a:solidFill>
                  <a:srgbClr val="000000"/>
                </a:solidFill>
              </a:rPr>
              <a:t>E</a:t>
            </a:r>
            <a:r>
              <a:rPr sz="2600" spc="-195" dirty="0">
                <a:solidFill>
                  <a:srgbClr val="000000"/>
                </a:solidFill>
              </a:rPr>
              <a:t>S  </a:t>
            </a:r>
            <a:r>
              <a:rPr sz="2600" spc="-160" dirty="0">
                <a:solidFill>
                  <a:srgbClr val="000000"/>
                </a:solidFill>
              </a:rPr>
              <a:t>D</a:t>
            </a:r>
            <a:r>
              <a:rPr sz="2600" spc="-260" dirty="0">
                <a:solidFill>
                  <a:srgbClr val="000000"/>
                </a:solidFill>
              </a:rPr>
              <a:t>E</a:t>
            </a:r>
            <a:r>
              <a:rPr sz="2600" spc="-300" dirty="0">
                <a:solidFill>
                  <a:srgbClr val="000000"/>
                </a:solidFill>
              </a:rPr>
              <a:t>S</a:t>
            </a:r>
            <a:r>
              <a:rPr sz="2600" spc="-40" dirty="0">
                <a:solidFill>
                  <a:srgbClr val="000000"/>
                </a:solidFill>
              </a:rPr>
              <a:t> </a:t>
            </a:r>
            <a:r>
              <a:rPr sz="2600" spc="170" dirty="0">
                <a:solidFill>
                  <a:srgbClr val="000000"/>
                </a:solidFill>
              </a:rPr>
              <a:t>O</a:t>
            </a:r>
            <a:r>
              <a:rPr sz="2600" spc="-390" dirty="0">
                <a:solidFill>
                  <a:srgbClr val="000000"/>
                </a:solidFill>
              </a:rPr>
              <a:t>R</a:t>
            </a:r>
            <a:r>
              <a:rPr sz="2600" spc="-160" dirty="0">
                <a:solidFill>
                  <a:srgbClr val="000000"/>
                </a:solidFill>
              </a:rPr>
              <a:t>D</a:t>
            </a:r>
            <a:r>
              <a:rPr sz="2600" spc="-390" dirty="0">
                <a:solidFill>
                  <a:srgbClr val="000000"/>
                </a:solidFill>
              </a:rPr>
              <a:t>R</a:t>
            </a:r>
            <a:r>
              <a:rPr sz="2600" spc="-260" dirty="0">
                <a:solidFill>
                  <a:srgbClr val="000000"/>
                </a:solidFill>
              </a:rPr>
              <a:t>E</a:t>
            </a:r>
            <a:r>
              <a:rPr sz="2600" spc="-300" dirty="0">
                <a:solidFill>
                  <a:srgbClr val="000000"/>
                </a:solidFill>
              </a:rPr>
              <a:t>S</a:t>
            </a:r>
            <a:r>
              <a:rPr sz="2600" spc="-40" dirty="0">
                <a:solidFill>
                  <a:srgbClr val="000000"/>
                </a:solidFill>
              </a:rPr>
              <a:t> </a:t>
            </a:r>
            <a:r>
              <a:rPr sz="2600" spc="-160" dirty="0">
                <a:solidFill>
                  <a:srgbClr val="000000"/>
                </a:solidFill>
              </a:rPr>
              <a:t>D</a:t>
            </a:r>
            <a:r>
              <a:rPr sz="2600" spc="-254" dirty="0">
                <a:solidFill>
                  <a:srgbClr val="000000"/>
                </a:solidFill>
              </a:rPr>
              <a:t>E</a:t>
            </a:r>
            <a:r>
              <a:rPr sz="2600" spc="-40" dirty="0">
                <a:solidFill>
                  <a:srgbClr val="000000"/>
                </a:solidFill>
              </a:rPr>
              <a:t> </a:t>
            </a:r>
            <a:r>
              <a:rPr sz="2600" spc="-305" dirty="0">
                <a:solidFill>
                  <a:srgbClr val="000000"/>
                </a:solidFill>
              </a:rPr>
              <a:t>S</a:t>
            </a:r>
            <a:r>
              <a:rPr sz="2600" spc="-285" dirty="0">
                <a:solidFill>
                  <a:srgbClr val="000000"/>
                </a:solidFill>
              </a:rPr>
              <a:t>E</a:t>
            </a:r>
            <a:r>
              <a:rPr sz="2600" spc="-390" dirty="0">
                <a:solidFill>
                  <a:srgbClr val="000000"/>
                </a:solidFill>
              </a:rPr>
              <a:t>R</a:t>
            </a:r>
            <a:r>
              <a:rPr sz="2600" spc="55" dirty="0">
                <a:solidFill>
                  <a:srgbClr val="000000"/>
                </a:solidFill>
              </a:rPr>
              <a:t>V</a:t>
            </a:r>
            <a:r>
              <a:rPr sz="2600" spc="-535" dirty="0">
                <a:solidFill>
                  <a:srgbClr val="000000"/>
                </a:solidFill>
              </a:rPr>
              <a:t>I</a:t>
            </a:r>
            <a:r>
              <a:rPr sz="2600" spc="285" dirty="0">
                <a:solidFill>
                  <a:srgbClr val="000000"/>
                </a:solidFill>
              </a:rPr>
              <a:t>C</a:t>
            </a:r>
            <a:r>
              <a:rPr sz="2600" spc="-254" dirty="0">
                <a:solidFill>
                  <a:srgbClr val="000000"/>
                </a:solidFill>
              </a:rPr>
              <a:t>E</a:t>
            </a:r>
            <a:r>
              <a:rPr sz="2600" spc="-15" dirty="0">
                <a:solidFill>
                  <a:srgbClr val="000000"/>
                </a:solidFill>
              </a:rPr>
              <a:t> </a:t>
            </a:r>
            <a:r>
              <a:rPr sz="2600" spc="135" dirty="0">
                <a:solidFill>
                  <a:srgbClr val="000000"/>
                </a:solidFill>
              </a:rPr>
              <a:t>A</a:t>
            </a:r>
            <a:r>
              <a:rPr sz="2600" spc="55" dirty="0">
                <a:solidFill>
                  <a:srgbClr val="000000"/>
                </a:solidFill>
              </a:rPr>
              <a:t>V</a:t>
            </a:r>
            <a:r>
              <a:rPr sz="2600" spc="-260" dirty="0">
                <a:solidFill>
                  <a:srgbClr val="000000"/>
                </a:solidFill>
              </a:rPr>
              <a:t>E</a:t>
            </a:r>
            <a:r>
              <a:rPr sz="2600" spc="285" dirty="0">
                <a:solidFill>
                  <a:srgbClr val="000000"/>
                </a:solidFill>
              </a:rPr>
              <a:t>C</a:t>
            </a:r>
            <a:r>
              <a:rPr sz="2600" spc="-40" dirty="0">
                <a:solidFill>
                  <a:srgbClr val="000000"/>
                </a:solidFill>
              </a:rPr>
              <a:t> </a:t>
            </a:r>
            <a:r>
              <a:rPr sz="2600" spc="-350" dirty="0">
                <a:solidFill>
                  <a:srgbClr val="000000"/>
                </a:solidFill>
              </a:rPr>
              <a:t>L</a:t>
            </a:r>
            <a:r>
              <a:rPr sz="2600" spc="-260" dirty="0">
                <a:solidFill>
                  <a:srgbClr val="000000"/>
                </a:solidFill>
              </a:rPr>
              <a:t>E</a:t>
            </a:r>
            <a:r>
              <a:rPr sz="2600" spc="-195" dirty="0">
                <a:solidFill>
                  <a:srgbClr val="000000"/>
                </a:solidFill>
              </a:rPr>
              <a:t>S  </a:t>
            </a:r>
            <a:r>
              <a:rPr sz="2600" spc="-260" dirty="0">
                <a:solidFill>
                  <a:srgbClr val="000000"/>
                </a:solidFill>
              </a:rPr>
              <a:t>E</a:t>
            </a:r>
            <a:r>
              <a:rPr sz="2600" spc="-90" dirty="0">
                <a:solidFill>
                  <a:srgbClr val="000000"/>
                </a:solidFill>
              </a:rPr>
              <a:t>N</a:t>
            </a:r>
            <a:r>
              <a:rPr sz="2600" spc="-505" dirty="0">
                <a:solidFill>
                  <a:srgbClr val="000000"/>
                </a:solidFill>
              </a:rPr>
              <a:t>T</a:t>
            </a:r>
            <a:r>
              <a:rPr sz="2600" spc="-390" dirty="0">
                <a:solidFill>
                  <a:srgbClr val="000000"/>
                </a:solidFill>
              </a:rPr>
              <a:t>R</a:t>
            </a:r>
            <a:r>
              <a:rPr sz="2600" spc="-260" dirty="0">
                <a:solidFill>
                  <a:srgbClr val="000000"/>
                </a:solidFill>
              </a:rPr>
              <a:t>E</a:t>
            </a:r>
            <a:r>
              <a:rPr sz="2600" spc="-265" dirty="0">
                <a:solidFill>
                  <a:srgbClr val="000000"/>
                </a:solidFill>
              </a:rPr>
              <a:t>P</a:t>
            </a:r>
            <a:r>
              <a:rPr sz="2600" spc="-390" dirty="0">
                <a:solidFill>
                  <a:srgbClr val="000000"/>
                </a:solidFill>
              </a:rPr>
              <a:t>R</a:t>
            </a:r>
            <a:r>
              <a:rPr sz="2600" spc="-565" dirty="0">
                <a:solidFill>
                  <a:srgbClr val="000000"/>
                </a:solidFill>
              </a:rPr>
              <a:t>I</a:t>
            </a:r>
            <a:r>
              <a:rPr sz="2600" spc="-305" dirty="0">
                <a:solidFill>
                  <a:srgbClr val="000000"/>
                </a:solidFill>
              </a:rPr>
              <a:t>S</a:t>
            </a:r>
            <a:r>
              <a:rPr sz="2600" spc="-260" dirty="0">
                <a:solidFill>
                  <a:srgbClr val="000000"/>
                </a:solidFill>
              </a:rPr>
              <a:t>E</a:t>
            </a:r>
            <a:r>
              <a:rPr sz="2600" spc="-300" dirty="0">
                <a:solidFill>
                  <a:srgbClr val="000000"/>
                </a:solidFill>
              </a:rPr>
              <a:t>S</a:t>
            </a:r>
            <a:r>
              <a:rPr sz="2600" spc="15" dirty="0">
                <a:solidFill>
                  <a:srgbClr val="000000"/>
                </a:solidFill>
              </a:rPr>
              <a:t> </a:t>
            </a:r>
            <a:r>
              <a:rPr sz="2600" spc="-390" dirty="0">
                <a:solidFill>
                  <a:srgbClr val="000000"/>
                </a:solidFill>
              </a:rPr>
              <a:t>R</a:t>
            </a:r>
            <a:r>
              <a:rPr sz="2600" spc="-285" dirty="0">
                <a:solidFill>
                  <a:srgbClr val="000000"/>
                </a:solidFill>
              </a:rPr>
              <a:t>É</a:t>
            </a:r>
            <a:r>
              <a:rPr sz="2600" spc="135" dirty="0">
                <a:solidFill>
                  <a:srgbClr val="000000"/>
                </a:solidFill>
              </a:rPr>
              <a:t>A</a:t>
            </a:r>
            <a:r>
              <a:rPr sz="2600" spc="-350" dirty="0">
                <a:solidFill>
                  <a:srgbClr val="000000"/>
                </a:solidFill>
              </a:rPr>
              <a:t>L</a:t>
            </a:r>
            <a:r>
              <a:rPr sz="2600" spc="-535" dirty="0">
                <a:solidFill>
                  <a:srgbClr val="000000"/>
                </a:solidFill>
              </a:rPr>
              <a:t>I</a:t>
            </a:r>
            <a:r>
              <a:rPr sz="2600" spc="-305" dirty="0">
                <a:solidFill>
                  <a:srgbClr val="000000"/>
                </a:solidFill>
              </a:rPr>
              <a:t>S</a:t>
            </a:r>
            <a:r>
              <a:rPr sz="2600" spc="135" dirty="0">
                <a:solidFill>
                  <a:srgbClr val="000000"/>
                </a:solidFill>
              </a:rPr>
              <a:t>A</a:t>
            </a:r>
            <a:r>
              <a:rPr sz="2600" spc="-90" dirty="0">
                <a:solidFill>
                  <a:srgbClr val="000000"/>
                </a:solidFill>
              </a:rPr>
              <a:t>N</a:t>
            </a:r>
            <a:r>
              <a:rPr sz="2600" spc="-505" dirty="0">
                <a:solidFill>
                  <a:srgbClr val="000000"/>
                </a:solidFill>
              </a:rPr>
              <a:t>T</a:t>
            </a:r>
            <a:r>
              <a:rPr sz="2600" spc="-10" dirty="0">
                <a:solidFill>
                  <a:srgbClr val="000000"/>
                </a:solidFill>
              </a:rPr>
              <a:t> </a:t>
            </a:r>
            <a:r>
              <a:rPr sz="2600" spc="-350" dirty="0">
                <a:solidFill>
                  <a:srgbClr val="000000"/>
                </a:solidFill>
              </a:rPr>
              <a:t>L</a:t>
            </a:r>
            <a:r>
              <a:rPr sz="2600" spc="-285" dirty="0">
                <a:solidFill>
                  <a:srgbClr val="000000"/>
                </a:solidFill>
              </a:rPr>
              <a:t>E</a:t>
            </a:r>
            <a:r>
              <a:rPr sz="2600" spc="-300" dirty="0">
                <a:solidFill>
                  <a:srgbClr val="000000"/>
                </a:solidFill>
              </a:rPr>
              <a:t>S</a:t>
            </a:r>
            <a:r>
              <a:rPr sz="2600" spc="-15" dirty="0">
                <a:solidFill>
                  <a:srgbClr val="000000"/>
                </a:solidFill>
              </a:rPr>
              <a:t> </a:t>
            </a:r>
            <a:r>
              <a:rPr sz="2600" spc="-505" dirty="0">
                <a:solidFill>
                  <a:srgbClr val="000000"/>
                </a:solidFill>
              </a:rPr>
              <a:t>T</a:t>
            </a:r>
            <a:r>
              <a:rPr sz="2600" spc="-390" dirty="0">
                <a:solidFill>
                  <a:srgbClr val="000000"/>
                </a:solidFill>
              </a:rPr>
              <a:t>R</a:t>
            </a:r>
            <a:r>
              <a:rPr sz="2600" spc="135" dirty="0">
                <a:solidFill>
                  <a:srgbClr val="000000"/>
                </a:solidFill>
              </a:rPr>
              <a:t>A</a:t>
            </a:r>
            <a:r>
              <a:rPr sz="2600" spc="55" dirty="0">
                <a:solidFill>
                  <a:srgbClr val="000000"/>
                </a:solidFill>
              </a:rPr>
              <a:t>V</a:t>
            </a:r>
            <a:r>
              <a:rPr sz="2600" spc="135" dirty="0">
                <a:solidFill>
                  <a:srgbClr val="000000"/>
                </a:solidFill>
              </a:rPr>
              <a:t>A</a:t>
            </a:r>
            <a:r>
              <a:rPr sz="2600" spc="-270" dirty="0">
                <a:solidFill>
                  <a:srgbClr val="000000"/>
                </a:solidFill>
              </a:rPr>
              <a:t>U</a:t>
            </a:r>
            <a:r>
              <a:rPr sz="2600" spc="-20" dirty="0">
                <a:solidFill>
                  <a:srgbClr val="000000"/>
                </a:solidFill>
              </a:rPr>
              <a:t>X</a:t>
            </a:r>
            <a:r>
              <a:rPr sz="2600" spc="-40" dirty="0">
                <a:solidFill>
                  <a:srgbClr val="000000"/>
                </a:solidFill>
              </a:rPr>
              <a:t> </a:t>
            </a:r>
            <a:r>
              <a:rPr sz="2600" spc="-25" dirty="0">
                <a:solidFill>
                  <a:srgbClr val="000000"/>
                </a:solidFill>
              </a:rPr>
              <a:t>?</a:t>
            </a:r>
            <a:endParaRPr sz="2600"/>
          </a:p>
        </p:txBody>
      </p:sp>
      <p:sp>
        <p:nvSpPr>
          <p:cNvPr id="12" name="object 12"/>
          <p:cNvSpPr txBox="1"/>
          <p:nvPr/>
        </p:nvSpPr>
        <p:spPr>
          <a:xfrm>
            <a:off x="945912" y="7803877"/>
            <a:ext cx="3731895" cy="1639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4345" marR="468630" algn="ctr">
              <a:lnSpc>
                <a:spcPct val="100600"/>
              </a:lnSpc>
              <a:spcBef>
                <a:spcPts val="100"/>
              </a:spcBef>
            </a:pP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Ynergie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Verdana"/>
                <a:cs typeface="Verdana"/>
              </a:rPr>
              <a:t>chiffre,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contractualise </a:t>
            </a:r>
            <a:r>
              <a:rPr sz="1500" spc="-5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-3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5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rs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Verdana"/>
              <a:cs typeface="Verdana"/>
            </a:endParaRPr>
          </a:p>
          <a:p>
            <a:pPr marL="12065" marR="5080" indent="-1270" algn="ctr">
              <a:lnSpc>
                <a:spcPct val="100899"/>
              </a:lnSpc>
            </a:pP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Ynergie, 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c’est 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service </a:t>
            </a:r>
            <a:r>
              <a:rPr sz="1500" b="1" spc="50" dirty="0">
                <a:solidFill>
                  <a:srgbClr val="FFFFFF"/>
                </a:solidFill>
                <a:latin typeface="Tahoma"/>
                <a:cs typeface="Tahoma"/>
              </a:rPr>
              <a:t>clé </a:t>
            </a:r>
            <a:r>
              <a:rPr sz="1500" b="1" spc="15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main 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75" dirty="0">
                <a:solidFill>
                  <a:srgbClr val="FFFFFF"/>
                </a:solidFill>
                <a:latin typeface="Tahoma"/>
                <a:cs typeface="Tahoma"/>
              </a:rPr>
              <a:t>avec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une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15" dirty="0">
                <a:solidFill>
                  <a:srgbClr val="FFFFFF"/>
                </a:solidFill>
                <a:latin typeface="Tahoma"/>
                <a:cs typeface="Tahoma"/>
              </a:rPr>
              <a:t>équipe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ahoma"/>
                <a:cs typeface="Tahoma"/>
              </a:rPr>
              <a:t>back-office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35" dirty="0">
                <a:solidFill>
                  <a:srgbClr val="FFFFFF"/>
                </a:solidFill>
                <a:latin typeface="Tahoma"/>
                <a:cs typeface="Tahoma"/>
              </a:rPr>
              <a:t>dédiée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et </a:t>
            </a:r>
            <a:r>
              <a:rPr sz="1500" b="1" spc="-4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500" b="1" spc="-5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500" b="1" spc="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500" b="1" spc="3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500" b="1" spc="17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500" b="1" spc="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500" b="1" spc="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rr</a:t>
            </a:r>
            <a:r>
              <a:rPr sz="1500" b="1" spc="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-5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45" dirty="0">
                <a:solidFill>
                  <a:srgbClr val="FFFFFF"/>
                </a:solidFill>
                <a:latin typeface="Tahoma"/>
                <a:cs typeface="Tahoma"/>
              </a:rPr>
              <a:t>q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500" b="1" spc="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2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17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500" b="1" spc="-75" dirty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500" b="1" spc="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1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500" b="1" spc="-140" dirty="0">
                <a:solidFill>
                  <a:srgbClr val="FFFFFF"/>
                </a:solidFill>
                <a:latin typeface="Tahoma"/>
                <a:cs typeface="Tahoma"/>
              </a:rPr>
              <a:t>t  </a:t>
            </a:r>
            <a:r>
              <a:rPr sz="1500" b="1" spc="70" dirty="0">
                <a:solidFill>
                  <a:srgbClr val="FFFFFF"/>
                </a:solidFill>
                <a:latin typeface="Tahoma"/>
                <a:cs typeface="Tahoma"/>
              </a:rPr>
              <a:t>ça,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réussir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80" dirty="0">
                <a:solidFill>
                  <a:srgbClr val="FFFFFF"/>
                </a:solidFill>
                <a:latin typeface="Tahoma"/>
                <a:cs typeface="Tahoma"/>
              </a:rPr>
              <a:t>avec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Ynergie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!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0603" y="7700771"/>
            <a:ext cx="3410711" cy="163525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2389" y="10174985"/>
            <a:ext cx="7416165" cy="524510"/>
            <a:chOff x="72389" y="10174985"/>
            <a:chExt cx="7416165" cy="524510"/>
          </a:xfrm>
        </p:grpSpPr>
        <p:sp>
          <p:nvSpPr>
            <p:cNvPr id="4" name="object 4"/>
            <p:cNvSpPr/>
            <p:nvPr/>
          </p:nvSpPr>
          <p:spPr>
            <a:xfrm>
              <a:off x="79247" y="10181843"/>
              <a:ext cx="7402195" cy="510540"/>
            </a:xfrm>
            <a:custGeom>
              <a:avLst/>
              <a:gdLst/>
              <a:ahLst/>
              <a:cxnLst/>
              <a:rect l="l" t="t" r="r" b="b"/>
              <a:pathLst>
                <a:path w="7402195" h="510540">
                  <a:moveTo>
                    <a:pt x="7402068" y="510540"/>
                  </a:moveTo>
                  <a:lnTo>
                    <a:pt x="0" y="510540"/>
                  </a:lnTo>
                  <a:lnTo>
                    <a:pt x="0" y="0"/>
                  </a:lnTo>
                  <a:lnTo>
                    <a:pt x="7402068" y="0"/>
                  </a:lnTo>
                  <a:lnTo>
                    <a:pt x="7402068" y="510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247" y="10181843"/>
              <a:ext cx="7402195" cy="510540"/>
            </a:xfrm>
            <a:custGeom>
              <a:avLst/>
              <a:gdLst/>
              <a:ahLst/>
              <a:cxnLst/>
              <a:rect l="l" t="t" r="r" b="b"/>
              <a:pathLst>
                <a:path w="7402195" h="510540">
                  <a:moveTo>
                    <a:pt x="0" y="0"/>
                  </a:moveTo>
                  <a:lnTo>
                    <a:pt x="7402068" y="0"/>
                  </a:lnTo>
                  <a:lnTo>
                    <a:pt x="7402068" y="510540"/>
                  </a:lnTo>
                  <a:lnTo>
                    <a:pt x="0" y="51054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49796" y="10267187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4" h="306704">
                  <a:moveTo>
                    <a:pt x="152400" y="306324"/>
                  </a:moveTo>
                  <a:lnTo>
                    <a:pt x="104363" y="298521"/>
                  </a:lnTo>
                  <a:lnTo>
                    <a:pt x="62544" y="276819"/>
                  </a:lnTo>
                  <a:lnTo>
                    <a:pt x="29504" y="243779"/>
                  </a:lnTo>
                  <a:lnTo>
                    <a:pt x="7802" y="201960"/>
                  </a:lnTo>
                  <a:lnTo>
                    <a:pt x="0" y="153924"/>
                  </a:lnTo>
                  <a:lnTo>
                    <a:pt x="7802" y="105143"/>
                  </a:lnTo>
                  <a:lnTo>
                    <a:pt x="29504" y="62874"/>
                  </a:lnTo>
                  <a:lnTo>
                    <a:pt x="62544" y="29602"/>
                  </a:lnTo>
                  <a:lnTo>
                    <a:pt x="104363" y="7815"/>
                  </a:lnTo>
                  <a:lnTo>
                    <a:pt x="152400" y="0"/>
                  </a:lnTo>
                  <a:lnTo>
                    <a:pt x="201180" y="7815"/>
                  </a:lnTo>
                  <a:lnTo>
                    <a:pt x="243449" y="29602"/>
                  </a:lnTo>
                  <a:lnTo>
                    <a:pt x="276721" y="62874"/>
                  </a:lnTo>
                  <a:lnTo>
                    <a:pt x="298508" y="105143"/>
                  </a:lnTo>
                  <a:lnTo>
                    <a:pt x="306323" y="153924"/>
                  </a:lnTo>
                  <a:lnTo>
                    <a:pt x="298508" y="201960"/>
                  </a:lnTo>
                  <a:lnTo>
                    <a:pt x="276721" y="243779"/>
                  </a:lnTo>
                  <a:lnTo>
                    <a:pt x="243449" y="276819"/>
                  </a:lnTo>
                  <a:lnTo>
                    <a:pt x="201180" y="298521"/>
                  </a:lnTo>
                  <a:lnTo>
                    <a:pt x="152400" y="3063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4280" y="831638"/>
            <a:ext cx="6385560" cy="8045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275"/>
              </a:spcBef>
            </a:pPr>
            <a:r>
              <a:rPr sz="2600" spc="-305" dirty="0">
                <a:solidFill>
                  <a:srgbClr val="000000"/>
                </a:solidFill>
              </a:rPr>
              <a:t>LES</a:t>
            </a:r>
            <a:r>
              <a:rPr sz="2600" spc="-300" dirty="0">
                <a:solidFill>
                  <a:srgbClr val="000000"/>
                </a:solidFill>
              </a:rPr>
              <a:t> </a:t>
            </a:r>
            <a:r>
              <a:rPr sz="2600" spc="-130" dirty="0">
                <a:solidFill>
                  <a:srgbClr val="000000"/>
                </a:solidFill>
              </a:rPr>
              <a:t>DOCUMENTS </a:t>
            </a:r>
            <a:r>
              <a:rPr sz="2600" spc="135" dirty="0">
                <a:solidFill>
                  <a:srgbClr val="000000"/>
                </a:solidFill>
              </a:rPr>
              <a:t>À </a:t>
            </a:r>
            <a:r>
              <a:rPr sz="2600" spc="-130" dirty="0">
                <a:solidFill>
                  <a:srgbClr val="000000"/>
                </a:solidFill>
              </a:rPr>
              <a:t>NOUS </a:t>
            </a:r>
            <a:r>
              <a:rPr sz="2600" spc="-280" dirty="0">
                <a:solidFill>
                  <a:srgbClr val="000000"/>
                </a:solidFill>
              </a:rPr>
              <a:t>TRANSMETTRE </a:t>
            </a:r>
            <a:r>
              <a:rPr sz="2600" spc="-275" dirty="0">
                <a:solidFill>
                  <a:srgbClr val="000000"/>
                </a:solidFill>
              </a:rPr>
              <a:t> </a:t>
            </a:r>
            <a:r>
              <a:rPr sz="2600" spc="-265" dirty="0">
                <a:solidFill>
                  <a:srgbClr val="000000"/>
                </a:solidFill>
              </a:rPr>
              <a:t>P</a:t>
            </a:r>
            <a:r>
              <a:rPr sz="2600" spc="170" dirty="0">
                <a:solidFill>
                  <a:srgbClr val="000000"/>
                </a:solidFill>
              </a:rPr>
              <a:t>O</a:t>
            </a:r>
            <a:r>
              <a:rPr sz="2600" spc="-270" dirty="0">
                <a:solidFill>
                  <a:srgbClr val="000000"/>
                </a:solidFill>
              </a:rPr>
              <a:t>U</a:t>
            </a:r>
            <a:r>
              <a:rPr sz="2600" spc="-385" dirty="0">
                <a:solidFill>
                  <a:srgbClr val="000000"/>
                </a:solidFill>
              </a:rPr>
              <a:t>R</a:t>
            </a:r>
            <a:r>
              <a:rPr sz="2600" spc="-40" dirty="0">
                <a:solidFill>
                  <a:srgbClr val="000000"/>
                </a:solidFill>
              </a:rPr>
              <a:t> </a:t>
            </a:r>
            <a:r>
              <a:rPr sz="2600" spc="285" dirty="0">
                <a:solidFill>
                  <a:srgbClr val="000000"/>
                </a:solidFill>
              </a:rPr>
              <a:t>C</a:t>
            </a:r>
            <a:r>
              <a:rPr sz="2600" spc="170" dirty="0">
                <a:solidFill>
                  <a:srgbClr val="000000"/>
                </a:solidFill>
              </a:rPr>
              <a:t>O</a:t>
            </a:r>
            <a:r>
              <a:rPr sz="2600" spc="-90" dirty="0">
                <a:solidFill>
                  <a:srgbClr val="000000"/>
                </a:solidFill>
              </a:rPr>
              <a:t>N</a:t>
            </a:r>
            <a:r>
              <a:rPr sz="2600" spc="-505" dirty="0">
                <a:solidFill>
                  <a:srgbClr val="000000"/>
                </a:solidFill>
              </a:rPr>
              <a:t>T</a:t>
            </a:r>
            <a:r>
              <a:rPr sz="2600" spc="-390" dirty="0">
                <a:solidFill>
                  <a:srgbClr val="000000"/>
                </a:solidFill>
              </a:rPr>
              <a:t>R</a:t>
            </a:r>
            <a:r>
              <a:rPr sz="2600" spc="135" dirty="0">
                <a:solidFill>
                  <a:srgbClr val="000000"/>
                </a:solidFill>
              </a:rPr>
              <a:t>A</a:t>
            </a:r>
            <a:r>
              <a:rPr sz="2600" spc="285" dirty="0">
                <a:solidFill>
                  <a:srgbClr val="000000"/>
                </a:solidFill>
              </a:rPr>
              <a:t>C</a:t>
            </a:r>
            <a:r>
              <a:rPr sz="2600" spc="-505" dirty="0">
                <a:solidFill>
                  <a:srgbClr val="000000"/>
                </a:solidFill>
              </a:rPr>
              <a:t>T</a:t>
            </a:r>
            <a:r>
              <a:rPr sz="2600" spc="-270" dirty="0">
                <a:solidFill>
                  <a:srgbClr val="000000"/>
                </a:solidFill>
              </a:rPr>
              <a:t>U</a:t>
            </a:r>
            <a:r>
              <a:rPr sz="2600" spc="135" dirty="0">
                <a:solidFill>
                  <a:srgbClr val="000000"/>
                </a:solidFill>
              </a:rPr>
              <a:t>A</a:t>
            </a:r>
            <a:r>
              <a:rPr sz="2600" spc="-350" dirty="0">
                <a:solidFill>
                  <a:srgbClr val="000000"/>
                </a:solidFill>
              </a:rPr>
              <a:t>L</a:t>
            </a:r>
            <a:r>
              <a:rPr sz="2600" spc="-535" dirty="0">
                <a:solidFill>
                  <a:srgbClr val="000000"/>
                </a:solidFill>
              </a:rPr>
              <a:t>I</a:t>
            </a:r>
            <a:r>
              <a:rPr sz="2600" spc="-330" dirty="0">
                <a:solidFill>
                  <a:srgbClr val="000000"/>
                </a:solidFill>
              </a:rPr>
              <a:t>S</a:t>
            </a:r>
            <a:r>
              <a:rPr sz="2600" spc="-260" dirty="0">
                <a:solidFill>
                  <a:srgbClr val="000000"/>
                </a:solidFill>
              </a:rPr>
              <a:t>E</a:t>
            </a:r>
            <a:r>
              <a:rPr sz="2600" spc="-385" dirty="0">
                <a:solidFill>
                  <a:srgbClr val="000000"/>
                </a:solidFill>
              </a:rPr>
              <a:t>R</a:t>
            </a:r>
            <a:r>
              <a:rPr sz="2600" spc="-15" dirty="0">
                <a:solidFill>
                  <a:srgbClr val="000000"/>
                </a:solidFill>
              </a:rPr>
              <a:t> </a:t>
            </a:r>
            <a:r>
              <a:rPr sz="2600" spc="135" dirty="0">
                <a:solidFill>
                  <a:srgbClr val="000000"/>
                </a:solidFill>
              </a:rPr>
              <a:t>A</a:t>
            </a:r>
            <a:r>
              <a:rPr sz="2600" spc="55" dirty="0">
                <a:solidFill>
                  <a:srgbClr val="000000"/>
                </a:solidFill>
              </a:rPr>
              <a:t>V</a:t>
            </a:r>
            <a:r>
              <a:rPr sz="2600" spc="-260" dirty="0">
                <a:solidFill>
                  <a:srgbClr val="000000"/>
                </a:solidFill>
              </a:rPr>
              <a:t>E</a:t>
            </a:r>
            <a:r>
              <a:rPr sz="2600" spc="285" dirty="0">
                <a:solidFill>
                  <a:srgbClr val="000000"/>
                </a:solidFill>
              </a:rPr>
              <a:t>C</a:t>
            </a:r>
            <a:r>
              <a:rPr sz="2600" spc="-40" dirty="0">
                <a:solidFill>
                  <a:srgbClr val="000000"/>
                </a:solidFill>
              </a:rPr>
              <a:t> </a:t>
            </a:r>
            <a:r>
              <a:rPr sz="2600" spc="-145" dirty="0">
                <a:solidFill>
                  <a:srgbClr val="000000"/>
                </a:solidFill>
              </a:rPr>
              <a:t>Y</a:t>
            </a:r>
            <a:r>
              <a:rPr sz="2600" spc="-90" dirty="0">
                <a:solidFill>
                  <a:srgbClr val="000000"/>
                </a:solidFill>
              </a:rPr>
              <a:t>N</a:t>
            </a:r>
            <a:r>
              <a:rPr sz="2600" spc="-260" dirty="0">
                <a:solidFill>
                  <a:srgbClr val="000000"/>
                </a:solidFill>
              </a:rPr>
              <a:t>E</a:t>
            </a:r>
            <a:r>
              <a:rPr sz="2600" spc="-390" dirty="0">
                <a:solidFill>
                  <a:srgbClr val="000000"/>
                </a:solidFill>
              </a:rPr>
              <a:t>R</a:t>
            </a:r>
            <a:r>
              <a:rPr sz="2600" spc="235" dirty="0">
                <a:solidFill>
                  <a:srgbClr val="000000"/>
                </a:solidFill>
              </a:rPr>
              <a:t>G</a:t>
            </a:r>
            <a:r>
              <a:rPr sz="2600" spc="-535" dirty="0">
                <a:solidFill>
                  <a:srgbClr val="000000"/>
                </a:solidFill>
              </a:rPr>
              <a:t>I</a:t>
            </a:r>
            <a:r>
              <a:rPr sz="2600" spc="-254" dirty="0">
                <a:solidFill>
                  <a:srgbClr val="000000"/>
                </a:solidFill>
              </a:rPr>
              <a:t>E</a:t>
            </a:r>
            <a:endParaRPr sz="2600"/>
          </a:p>
        </p:txBody>
      </p:sp>
      <p:sp>
        <p:nvSpPr>
          <p:cNvPr id="8" name="object 8"/>
          <p:cNvSpPr/>
          <p:nvPr/>
        </p:nvSpPr>
        <p:spPr>
          <a:xfrm>
            <a:off x="836675" y="2561843"/>
            <a:ext cx="342900" cy="329565"/>
          </a:xfrm>
          <a:custGeom>
            <a:avLst/>
            <a:gdLst/>
            <a:ahLst/>
            <a:cxnLst/>
            <a:rect l="l" t="t" r="r" b="b"/>
            <a:pathLst>
              <a:path w="342900" h="329564">
                <a:moveTo>
                  <a:pt x="0" y="0"/>
                </a:moveTo>
                <a:lnTo>
                  <a:pt x="342900" y="0"/>
                </a:lnTo>
                <a:lnTo>
                  <a:pt x="342900" y="329183"/>
                </a:lnTo>
                <a:lnTo>
                  <a:pt x="0" y="329183"/>
                </a:lnTo>
                <a:lnTo>
                  <a:pt x="0" y="0"/>
                </a:lnTo>
                <a:close/>
              </a:path>
            </a:pathLst>
          </a:custGeom>
          <a:ln w="41148">
            <a:solidFill>
              <a:srgbClr val="00BA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36085" y="2604073"/>
            <a:ext cx="4531995" cy="3015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235" dirty="0">
                <a:latin typeface="Verdana"/>
                <a:cs typeface="Verdana"/>
              </a:rPr>
              <a:t>KBIS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Verdana"/>
              <a:cs typeface="Verdana"/>
            </a:endParaRPr>
          </a:p>
          <a:p>
            <a:pPr marL="33655">
              <a:lnSpc>
                <a:spcPct val="100000"/>
              </a:lnSpc>
            </a:pPr>
            <a:r>
              <a:rPr sz="1700" spc="-204" dirty="0">
                <a:latin typeface="Verdana"/>
                <a:cs typeface="Verdana"/>
              </a:rPr>
              <a:t>RIB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100">
              <a:latin typeface="Verdana"/>
              <a:cs typeface="Verdana"/>
            </a:endParaRPr>
          </a:p>
          <a:p>
            <a:pPr marL="15240" marR="263525">
              <a:lnSpc>
                <a:spcPts val="2020"/>
              </a:lnSpc>
              <a:spcBef>
                <a:spcPts val="1565"/>
              </a:spcBef>
            </a:pPr>
            <a:r>
              <a:rPr sz="1700" spc="30" dirty="0">
                <a:latin typeface="Verdana"/>
                <a:cs typeface="Verdana"/>
              </a:rPr>
              <a:t>Coordonnées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50" dirty="0">
                <a:latin typeface="Verdana"/>
                <a:cs typeface="Verdana"/>
              </a:rPr>
              <a:t>du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signataire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spc="50" dirty="0">
                <a:latin typeface="Verdana"/>
                <a:cs typeface="Verdana"/>
              </a:rPr>
              <a:t>du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5" dirty="0">
                <a:latin typeface="Verdana"/>
                <a:cs typeface="Verdana"/>
              </a:rPr>
              <a:t>contrat</a:t>
            </a:r>
            <a:r>
              <a:rPr sz="1700" spc="-105" dirty="0">
                <a:latin typeface="Verdana"/>
                <a:cs typeface="Verdana"/>
              </a:rPr>
              <a:t> </a:t>
            </a:r>
            <a:r>
              <a:rPr sz="1700" spc="-295" dirty="0">
                <a:latin typeface="Verdana"/>
                <a:cs typeface="Verdana"/>
              </a:rPr>
              <a:t>: </a:t>
            </a:r>
            <a:r>
              <a:rPr sz="1700" spc="-290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nom,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15" dirty="0">
                <a:latin typeface="Verdana"/>
                <a:cs typeface="Verdana"/>
              </a:rPr>
              <a:t>prénom,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fonction,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spc="-55" dirty="0">
                <a:latin typeface="Verdana"/>
                <a:cs typeface="Verdana"/>
              </a:rPr>
              <a:t>mail,</a:t>
            </a:r>
            <a:r>
              <a:rPr sz="1700" spc="-140" dirty="0">
                <a:latin typeface="Verdana"/>
                <a:cs typeface="Verdana"/>
              </a:rPr>
              <a:t> </a:t>
            </a:r>
            <a:r>
              <a:rPr sz="1700" spc="30" dirty="0">
                <a:latin typeface="Verdana"/>
                <a:cs typeface="Verdana"/>
              </a:rPr>
              <a:t>téléphone</a:t>
            </a:r>
            <a:endParaRPr sz="1700">
              <a:latin typeface="Verdana"/>
              <a:cs typeface="Verdana"/>
            </a:endParaRPr>
          </a:p>
          <a:p>
            <a:pPr marL="12700" marR="5080">
              <a:lnSpc>
                <a:spcPct val="100299"/>
              </a:lnSpc>
              <a:spcBef>
                <a:spcPts val="1535"/>
              </a:spcBef>
            </a:pPr>
            <a:r>
              <a:rPr sz="1700" spc="204" dirty="0">
                <a:latin typeface="Verdana"/>
                <a:cs typeface="Verdana"/>
              </a:rPr>
              <a:t>C</a:t>
            </a:r>
            <a:r>
              <a:rPr sz="1700" spc="100" dirty="0">
                <a:latin typeface="Verdana"/>
                <a:cs typeface="Verdana"/>
              </a:rPr>
              <a:t>o</a:t>
            </a:r>
            <a:r>
              <a:rPr sz="1700" spc="85" dirty="0">
                <a:latin typeface="Verdana"/>
                <a:cs typeface="Verdana"/>
              </a:rPr>
              <a:t>o</a:t>
            </a:r>
            <a:r>
              <a:rPr sz="1700" spc="-215" dirty="0">
                <a:latin typeface="Verdana"/>
                <a:cs typeface="Verdana"/>
              </a:rPr>
              <a:t>r</a:t>
            </a:r>
            <a:r>
              <a:rPr sz="1700" spc="110" dirty="0">
                <a:latin typeface="Verdana"/>
                <a:cs typeface="Verdana"/>
              </a:rPr>
              <a:t>d</a:t>
            </a:r>
            <a:r>
              <a:rPr sz="1700" spc="100" dirty="0">
                <a:latin typeface="Verdana"/>
                <a:cs typeface="Verdana"/>
              </a:rPr>
              <a:t>o</a:t>
            </a:r>
            <a:r>
              <a:rPr sz="1700" spc="-25" dirty="0">
                <a:latin typeface="Verdana"/>
                <a:cs typeface="Verdana"/>
              </a:rPr>
              <a:t>nn</a:t>
            </a:r>
            <a:r>
              <a:rPr sz="1700" spc="110" dirty="0">
                <a:latin typeface="Verdana"/>
                <a:cs typeface="Verdana"/>
              </a:rPr>
              <a:t>ée</a:t>
            </a:r>
            <a:r>
              <a:rPr sz="1700" spc="-215" dirty="0">
                <a:latin typeface="Verdana"/>
                <a:cs typeface="Verdana"/>
              </a:rPr>
              <a:t>s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125" dirty="0">
                <a:latin typeface="Verdana"/>
                <a:cs typeface="Verdana"/>
              </a:rPr>
              <a:t>d</a:t>
            </a:r>
            <a:r>
              <a:rPr sz="1700" spc="-30" dirty="0">
                <a:latin typeface="Verdana"/>
                <a:cs typeface="Verdana"/>
              </a:rPr>
              <a:t>u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125" dirty="0">
                <a:latin typeface="Verdana"/>
                <a:cs typeface="Verdana"/>
              </a:rPr>
              <a:t>d</a:t>
            </a:r>
            <a:r>
              <a:rPr sz="1700" spc="110" dirty="0">
                <a:latin typeface="Verdana"/>
                <a:cs typeface="Verdana"/>
              </a:rPr>
              <a:t>e</a:t>
            </a:r>
            <a:r>
              <a:rPr sz="1700" spc="-215" dirty="0">
                <a:latin typeface="Verdana"/>
                <a:cs typeface="Verdana"/>
              </a:rPr>
              <a:t>s</a:t>
            </a:r>
            <a:r>
              <a:rPr sz="1700" spc="-105" dirty="0">
                <a:latin typeface="Verdana"/>
                <a:cs typeface="Verdana"/>
              </a:rPr>
              <a:t>t</a:t>
            </a:r>
            <a:r>
              <a:rPr sz="1700" spc="-130" dirty="0">
                <a:latin typeface="Verdana"/>
                <a:cs typeface="Verdana"/>
              </a:rPr>
              <a:t>i</a:t>
            </a:r>
            <a:r>
              <a:rPr sz="1700" spc="-25" dirty="0">
                <a:latin typeface="Verdana"/>
                <a:cs typeface="Verdana"/>
              </a:rPr>
              <a:t>n</a:t>
            </a:r>
            <a:r>
              <a:rPr sz="1700" spc="145" dirty="0">
                <a:latin typeface="Verdana"/>
                <a:cs typeface="Verdana"/>
              </a:rPr>
              <a:t>a</a:t>
            </a:r>
            <a:r>
              <a:rPr sz="1700" spc="-105" dirty="0">
                <a:latin typeface="Verdana"/>
                <a:cs typeface="Verdana"/>
              </a:rPr>
              <a:t>t</a:t>
            </a:r>
            <a:r>
              <a:rPr sz="1700" spc="145" dirty="0">
                <a:latin typeface="Verdana"/>
                <a:cs typeface="Verdana"/>
              </a:rPr>
              <a:t>a</a:t>
            </a:r>
            <a:r>
              <a:rPr sz="1700" spc="-130" dirty="0">
                <a:latin typeface="Verdana"/>
                <a:cs typeface="Verdana"/>
              </a:rPr>
              <a:t>i</a:t>
            </a:r>
            <a:r>
              <a:rPr sz="1700" spc="-215" dirty="0">
                <a:latin typeface="Verdana"/>
                <a:cs typeface="Verdana"/>
              </a:rPr>
              <a:t>r</a:t>
            </a:r>
            <a:r>
              <a:rPr sz="1700" spc="110" dirty="0">
                <a:latin typeface="Verdana"/>
                <a:cs typeface="Verdana"/>
              </a:rPr>
              <a:t>e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spc="125" dirty="0">
                <a:latin typeface="Verdana"/>
                <a:cs typeface="Verdana"/>
              </a:rPr>
              <a:t>d</a:t>
            </a:r>
            <a:r>
              <a:rPr sz="1700" spc="110" dirty="0">
                <a:latin typeface="Verdana"/>
                <a:cs typeface="Verdana"/>
              </a:rPr>
              <a:t>e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-95" dirty="0">
                <a:latin typeface="Verdana"/>
                <a:cs typeface="Verdana"/>
              </a:rPr>
              <a:t>l</a:t>
            </a:r>
            <a:r>
              <a:rPr sz="1700" spc="145" dirty="0">
                <a:latin typeface="Verdana"/>
                <a:cs typeface="Verdana"/>
              </a:rPr>
              <a:t>’a</a:t>
            </a:r>
            <a:r>
              <a:rPr sz="1700" spc="110" dirty="0">
                <a:latin typeface="Verdana"/>
                <a:cs typeface="Verdana"/>
              </a:rPr>
              <a:t>ppe</a:t>
            </a:r>
            <a:r>
              <a:rPr sz="1700" spc="-125" dirty="0">
                <a:latin typeface="Verdana"/>
                <a:cs typeface="Verdana"/>
              </a:rPr>
              <a:t>l</a:t>
            </a:r>
            <a:r>
              <a:rPr sz="1700" spc="-150" dirty="0">
                <a:latin typeface="Verdana"/>
                <a:cs typeface="Verdana"/>
              </a:rPr>
              <a:t> </a:t>
            </a:r>
            <a:r>
              <a:rPr sz="1700" spc="114" dirty="0">
                <a:latin typeface="Verdana"/>
                <a:cs typeface="Verdana"/>
              </a:rPr>
              <a:t>à  </a:t>
            </a:r>
            <a:r>
              <a:rPr sz="1700" spc="-5" dirty="0">
                <a:latin typeface="Verdana"/>
                <a:cs typeface="Verdana"/>
              </a:rPr>
              <a:t>facturation </a:t>
            </a:r>
            <a:r>
              <a:rPr sz="1700" spc="-295" dirty="0">
                <a:latin typeface="Verdana"/>
                <a:cs typeface="Verdana"/>
              </a:rPr>
              <a:t>: </a:t>
            </a:r>
            <a:r>
              <a:rPr sz="1700" spc="-25" dirty="0">
                <a:latin typeface="Verdana"/>
                <a:cs typeface="Verdana"/>
              </a:rPr>
              <a:t>nom, </a:t>
            </a:r>
            <a:r>
              <a:rPr sz="1700" spc="-15" dirty="0">
                <a:latin typeface="Verdana"/>
                <a:cs typeface="Verdana"/>
              </a:rPr>
              <a:t>prénom, </a:t>
            </a:r>
            <a:r>
              <a:rPr sz="1700" spc="-10" dirty="0">
                <a:latin typeface="Verdana"/>
                <a:cs typeface="Verdana"/>
              </a:rPr>
              <a:t>fonction, </a:t>
            </a:r>
            <a:r>
              <a:rPr sz="1700" spc="-55" dirty="0">
                <a:latin typeface="Verdana"/>
                <a:cs typeface="Verdana"/>
              </a:rPr>
              <a:t>mail, </a:t>
            </a:r>
            <a:r>
              <a:rPr sz="1700" spc="-585" dirty="0">
                <a:latin typeface="Verdana"/>
                <a:cs typeface="Verdana"/>
              </a:rPr>
              <a:t> </a:t>
            </a:r>
            <a:r>
              <a:rPr sz="1700" spc="30" dirty="0">
                <a:latin typeface="Verdana"/>
                <a:cs typeface="Verdana"/>
              </a:rPr>
              <a:t>téléphone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8387" y="4905754"/>
            <a:ext cx="342900" cy="329565"/>
          </a:xfrm>
          <a:custGeom>
            <a:avLst/>
            <a:gdLst/>
            <a:ahLst/>
            <a:cxnLst/>
            <a:rect l="l" t="t" r="r" b="b"/>
            <a:pathLst>
              <a:path w="342900" h="329564">
                <a:moveTo>
                  <a:pt x="0" y="0"/>
                </a:moveTo>
                <a:lnTo>
                  <a:pt x="342900" y="0"/>
                </a:lnTo>
                <a:lnTo>
                  <a:pt x="342900" y="329183"/>
                </a:lnTo>
                <a:lnTo>
                  <a:pt x="0" y="329183"/>
                </a:lnTo>
                <a:lnTo>
                  <a:pt x="0" y="0"/>
                </a:lnTo>
                <a:close/>
              </a:path>
            </a:pathLst>
          </a:custGeom>
          <a:ln w="41148">
            <a:solidFill>
              <a:srgbClr val="00BA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8200" y="3279647"/>
            <a:ext cx="342900" cy="329565"/>
          </a:xfrm>
          <a:custGeom>
            <a:avLst/>
            <a:gdLst/>
            <a:ahLst/>
            <a:cxnLst/>
            <a:rect l="l" t="t" r="r" b="b"/>
            <a:pathLst>
              <a:path w="342900" h="329564">
                <a:moveTo>
                  <a:pt x="0" y="0"/>
                </a:moveTo>
                <a:lnTo>
                  <a:pt x="342900" y="0"/>
                </a:lnTo>
                <a:lnTo>
                  <a:pt x="342900" y="329183"/>
                </a:lnTo>
                <a:lnTo>
                  <a:pt x="0" y="329183"/>
                </a:lnTo>
                <a:lnTo>
                  <a:pt x="0" y="0"/>
                </a:lnTo>
                <a:close/>
              </a:path>
            </a:pathLst>
          </a:custGeom>
          <a:ln w="41148">
            <a:solidFill>
              <a:srgbClr val="00BA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1436" y="4154423"/>
            <a:ext cx="342900" cy="327660"/>
          </a:xfrm>
          <a:custGeom>
            <a:avLst/>
            <a:gdLst/>
            <a:ahLst/>
            <a:cxnLst/>
            <a:rect l="l" t="t" r="r" b="b"/>
            <a:pathLst>
              <a:path w="342900" h="327660">
                <a:moveTo>
                  <a:pt x="0" y="0"/>
                </a:moveTo>
                <a:lnTo>
                  <a:pt x="342900" y="0"/>
                </a:lnTo>
                <a:lnTo>
                  <a:pt x="342900" y="327659"/>
                </a:lnTo>
                <a:lnTo>
                  <a:pt x="0" y="327659"/>
                </a:lnTo>
                <a:lnTo>
                  <a:pt x="0" y="0"/>
                </a:lnTo>
                <a:close/>
              </a:path>
            </a:pathLst>
          </a:custGeom>
          <a:ln w="41148">
            <a:solidFill>
              <a:srgbClr val="00BA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64466" y="10308466"/>
            <a:ext cx="203835" cy="1955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050" spc="-70" dirty="0">
                <a:latin typeface="Verdana"/>
                <a:cs typeface="Verdana"/>
              </a:rPr>
              <a:t>13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389" y="10174985"/>
            <a:ext cx="7416165" cy="524510"/>
            <a:chOff x="72389" y="10174985"/>
            <a:chExt cx="7416165" cy="524510"/>
          </a:xfrm>
        </p:grpSpPr>
        <p:sp>
          <p:nvSpPr>
            <p:cNvPr id="3" name="object 3"/>
            <p:cNvSpPr/>
            <p:nvPr/>
          </p:nvSpPr>
          <p:spPr>
            <a:xfrm>
              <a:off x="79247" y="10181843"/>
              <a:ext cx="7402195" cy="510540"/>
            </a:xfrm>
            <a:custGeom>
              <a:avLst/>
              <a:gdLst/>
              <a:ahLst/>
              <a:cxnLst/>
              <a:rect l="l" t="t" r="r" b="b"/>
              <a:pathLst>
                <a:path w="7402195" h="510540">
                  <a:moveTo>
                    <a:pt x="7402068" y="510540"/>
                  </a:moveTo>
                  <a:lnTo>
                    <a:pt x="0" y="510540"/>
                  </a:lnTo>
                  <a:lnTo>
                    <a:pt x="0" y="0"/>
                  </a:lnTo>
                  <a:lnTo>
                    <a:pt x="7402068" y="0"/>
                  </a:lnTo>
                  <a:lnTo>
                    <a:pt x="7402068" y="510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247" y="10181843"/>
              <a:ext cx="7402195" cy="510540"/>
            </a:xfrm>
            <a:custGeom>
              <a:avLst/>
              <a:gdLst/>
              <a:ahLst/>
              <a:cxnLst/>
              <a:rect l="l" t="t" r="r" b="b"/>
              <a:pathLst>
                <a:path w="7402195" h="510540">
                  <a:moveTo>
                    <a:pt x="0" y="0"/>
                  </a:moveTo>
                  <a:lnTo>
                    <a:pt x="7402068" y="0"/>
                  </a:lnTo>
                  <a:lnTo>
                    <a:pt x="7402068" y="510540"/>
                  </a:lnTo>
                  <a:lnTo>
                    <a:pt x="0" y="51054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49796" y="10267187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4" h="306704">
                  <a:moveTo>
                    <a:pt x="152400" y="306324"/>
                  </a:moveTo>
                  <a:lnTo>
                    <a:pt x="104363" y="298521"/>
                  </a:lnTo>
                  <a:lnTo>
                    <a:pt x="62544" y="276819"/>
                  </a:lnTo>
                  <a:lnTo>
                    <a:pt x="29504" y="243779"/>
                  </a:lnTo>
                  <a:lnTo>
                    <a:pt x="7802" y="201960"/>
                  </a:lnTo>
                  <a:lnTo>
                    <a:pt x="0" y="153924"/>
                  </a:lnTo>
                  <a:lnTo>
                    <a:pt x="7802" y="105143"/>
                  </a:lnTo>
                  <a:lnTo>
                    <a:pt x="29504" y="62874"/>
                  </a:lnTo>
                  <a:lnTo>
                    <a:pt x="62544" y="29602"/>
                  </a:lnTo>
                  <a:lnTo>
                    <a:pt x="104363" y="7815"/>
                  </a:lnTo>
                  <a:lnTo>
                    <a:pt x="152400" y="0"/>
                  </a:lnTo>
                  <a:lnTo>
                    <a:pt x="201180" y="7815"/>
                  </a:lnTo>
                  <a:lnTo>
                    <a:pt x="243449" y="29602"/>
                  </a:lnTo>
                  <a:lnTo>
                    <a:pt x="276721" y="62874"/>
                  </a:lnTo>
                  <a:lnTo>
                    <a:pt x="298508" y="105143"/>
                  </a:lnTo>
                  <a:lnTo>
                    <a:pt x="306323" y="153924"/>
                  </a:lnTo>
                  <a:lnTo>
                    <a:pt x="298508" y="201960"/>
                  </a:lnTo>
                  <a:lnTo>
                    <a:pt x="276721" y="243779"/>
                  </a:lnTo>
                  <a:lnTo>
                    <a:pt x="243449" y="276819"/>
                  </a:lnTo>
                  <a:lnTo>
                    <a:pt x="201180" y="298521"/>
                  </a:lnTo>
                  <a:lnTo>
                    <a:pt x="152400" y="3063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1674" y="423211"/>
            <a:ext cx="6355715" cy="8045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275"/>
              </a:spcBef>
            </a:pPr>
            <a:r>
              <a:rPr sz="2600" spc="-145" dirty="0">
                <a:solidFill>
                  <a:srgbClr val="000000"/>
                </a:solidFill>
              </a:rPr>
              <a:t>Y</a:t>
            </a:r>
            <a:r>
              <a:rPr sz="2600" spc="-90" dirty="0">
                <a:solidFill>
                  <a:srgbClr val="000000"/>
                </a:solidFill>
              </a:rPr>
              <a:t>N</a:t>
            </a:r>
            <a:r>
              <a:rPr sz="2600" spc="-260" dirty="0">
                <a:solidFill>
                  <a:srgbClr val="000000"/>
                </a:solidFill>
              </a:rPr>
              <a:t>E</a:t>
            </a:r>
            <a:r>
              <a:rPr sz="2600" spc="-390" dirty="0">
                <a:solidFill>
                  <a:srgbClr val="000000"/>
                </a:solidFill>
              </a:rPr>
              <a:t>R</a:t>
            </a:r>
            <a:r>
              <a:rPr sz="2600" spc="235" dirty="0">
                <a:solidFill>
                  <a:srgbClr val="000000"/>
                </a:solidFill>
              </a:rPr>
              <a:t>G</a:t>
            </a:r>
            <a:r>
              <a:rPr sz="2600" spc="-565" dirty="0">
                <a:solidFill>
                  <a:srgbClr val="000000"/>
                </a:solidFill>
              </a:rPr>
              <a:t>I</a:t>
            </a:r>
            <a:r>
              <a:rPr sz="2600" spc="-260" dirty="0">
                <a:solidFill>
                  <a:srgbClr val="000000"/>
                </a:solidFill>
              </a:rPr>
              <a:t>E</a:t>
            </a:r>
            <a:r>
              <a:rPr sz="2600" spc="-90" dirty="0">
                <a:solidFill>
                  <a:srgbClr val="000000"/>
                </a:solidFill>
              </a:rPr>
              <a:t>,</a:t>
            </a:r>
            <a:r>
              <a:rPr sz="2600" spc="-10" dirty="0">
                <a:solidFill>
                  <a:srgbClr val="000000"/>
                </a:solidFill>
              </a:rPr>
              <a:t> </a:t>
            </a:r>
            <a:r>
              <a:rPr sz="2600" spc="285" dirty="0">
                <a:solidFill>
                  <a:srgbClr val="000000"/>
                </a:solidFill>
              </a:rPr>
              <a:t>C</a:t>
            </a:r>
            <a:r>
              <a:rPr sz="2600" spc="5" dirty="0">
                <a:solidFill>
                  <a:srgbClr val="000000"/>
                </a:solidFill>
              </a:rPr>
              <a:t>’</a:t>
            </a:r>
            <a:r>
              <a:rPr sz="2600" spc="-260" dirty="0">
                <a:solidFill>
                  <a:srgbClr val="000000"/>
                </a:solidFill>
              </a:rPr>
              <a:t>E</a:t>
            </a:r>
            <a:r>
              <a:rPr sz="2600" spc="-330" dirty="0">
                <a:solidFill>
                  <a:srgbClr val="000000"/>
                </a:solidFill>
              </a:rPr>
              <a:t>S</a:t>
            </a:r>
            <a:r>
              <a:rPr sz="2600" spc="-505" dirty="0">
                <a:solidFill>
                  <a:srgbClr val="000000"/>
                </a:solidFill>
              </a:rPr>
              <a:t>T</a:t>
            </a:r>
            <a:r>
              <a:rPr sz="2600" spc="15" dirty="0">
                <a:solidFill>
                  <a:srgbClr val="000000"/>
                </a:solidFill>
              </a:rPr>
              <a:t> </a:t>
            </a:r>
            <a:r>
              <a:rPr sz="2600" spc="-270" dirty="0">
                <a:solidFill>
                  <a:srgbClr val="000000"/>
                </a:solidFill>
              </a:rPr>
              <a:t>U</a:t>
            </a:r>
            <a:r>
              <a:rPr sz="2600" spc="-90" dirty="0">
                <a:solidFill>
                  <a:srgbClr val="000000"/>
                </a:solidFill>
              </a:rPr>
              <a:t>N</a:t>
            </a:r>
            <a:r>
              <a:rPr sz="2600" spc="-254" dirty="0">
                <a:solidFill>
                  <a:srgbClr val="000000"/>
                </a:solidFill>
              </a:rPr>
              <a:t>E</a:t>
            </a:r>
            <a:r>
              <a:rPr sz="2600" spc="-40" dirty="0">
                <a:solidFill>
                  <a:srgbClr val="000000"/>
                </a:solidFill>
              </a:rPr>
              <a:t> </a:t>
            </a:r>
            <a:r>
              <a:rPr sz="2600" spc="-160" dirty="0">
                <a:solidFill>
                  <a:srgbClr val="000000"/>
                </a:solidFill>
              </a:rPr>
              <a:t>D</a:t>
            </a:r>
            <a:r>
              <a:rPr sz="2600" spc="-260" dirty="0">
                <a:solidFill>
                  <a:srgbClr val="000000"/>
                </a:solidFill>
              </a:rPr>
              <a:t>É</a:t>
            </a:r>
            <a:r>
              <a:rPr sz="2600" spc="10" dirty="0">
                <a:solidFill>
                  <a:srgbClr val="000000"/>
                </a:solidFill>
              </a:rPr>
              <a:t>M</a:t>
            </a:r>
            <a:r>
              <a:rPr sz="2600" spc="135" dirty="0">
                <a:solidFill>
                  <a:srgbClr val="000000"/>
                </a:solidFill>
              </a:rPr>
              <a:t>A</a:t>
            </a:r>
            <a:r>
              <a:rPr sz="2600" spc="-390" dirty="0">
                <a:solidFill>
                  <a:srgbClr val="000000"/>
                </a:solidFill>
              </a:rPr>
              <a:t>R</a:t>
            </a:r>
            <a:r>
              <a:rPr sz="2600" spc="285" dirty="0">
                <a:solidFill>
                  <a:srgbClr val="000000"/>
                </a:solidFill>
              </a:rPr>
              <a:t>C</a:t>
            </a:r>
            <a:r>
              <a:rPr sz="2600" spc="-229" dirty="0">
                <a:solidFill>
                  <a:srgbClr val="000000"/>
                </a:solidFill>
              </a:rPr>
              <a:t>H</a:t>
            </a:r>
            <a:r>
              <a:rPr sz="2600" spc="-254" dirty="0">
                <a:solidFill>
                  <a:srgbClr val="000000"/>
                </a:solidFill>
              </a:rPr>
              <a:t>E</a:t>
            </a:r>
            <a:r>
              <a:rPr sz="2600" spc="-15" dirty="0">
                <a:solidFill>
                  <a:srgbClr val="000000"/>
                </a:solidFill>
              </a:rPr>
              <a:t> </a:t>
            </a:r>
            <a:r>
              <a:rPr sz="2600" spc="140" dirty="0">
                <a:solidFill>
                  <a:srgbClr val="000000"/>
                </a:solidFill>
              </a:rPr>
              <a:t>Q</a:t>
            </a:r>
            <a:r>
              <a:rPr sz="2600" spc="-270" dirty="0">
                <a:solidFill>
                  <a:srgbClr val="000000"/>
                </a:solidFill>
              </a:rPr>
              <a:t>U</a:t>
            </a:r>
            <a:r>
              <a:rPr sz="2600" spc="135" dirty="0">
                <a:solidFill>
                  <a:srgbClr val="000000"/>
                </a:solidFill>
              </a:rPr>
              <a:t>A</a:t>
            </a:r>
            <a:r>
              <a:rPr sz="2600" spc="-350" dirty="0">
                <a:solidFill>
                  <a:srgbClr val="000000"/>
                </a:solidFill>
              </a:rPr>
              <a:t>L</a:t>
            </a:r>
            <a:r>
              <a:rPr sz="2600" spc="-535" dirty="0">
                <a:solidFill>
                  <a:srgbClr val="000000"/>
                </a:solidFill>
              </a:rPr>
              <a:t>I</a:t>
            </a:r>
            <a:r>
              <a:rPr sz="2600" spc="-505" dirty="0">
                <a:solidFill>
                  <a:srgbClr val="000000"/>
                </a:solidFill>
              </a:rPr>
              <a:t>T</a:t>
            </a:r>
            <a:r>
              <a:rPr sz="2600" spc="-165" dirty="0">
                <a:solidFill>
                  <a:srgbClr val="000000"/>
                </a:solidFill>
              </a:rPr>
              <a:t>É  </a:t>
            </a:r>
            <a:r>
              <a:rPr sz="2600" spc="-150" dirty="0">
                <a:solidFill>
                  <a:srgbClr val="000000"/>
                </a:solidFill>
              </a:rPr>
              <a:t>APPROUVÉE</a:t>
            </a:r>
            <a:endParaRPr sz="2600"/>
          </a:p>
        </p:txBody>
      </p:sp>
      <p:grpSp>
        <p:nvGrpSpPr>
          <p:cNvPr id="7" name="object 7"/>
          <p:cNvGrpSpPr/>
          <p:nvPr/>
        </p:nvGrpSpPr>
        <p:grpSpPr>
          <a:xfrm>
            <a:off x="1247394" y="2359913"/>
            <a:ext cx="6313170" cy="3435985"/>
            <a:chOff x="1247394" y="2359913"/>
            <a:chExt cx="6313170" cy="343598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7394" y="2359913"/>
              <a:ext cx="6313169" cy="32520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594603" y="5196838"/>
              <a:ext cx="1565275" cy="599440"/>
            </a:xfrm>
            <a:custGeom>
              <a:avLst/>
              <a:gdLst/>
              <a:ahLst/>
              <a:cxnLst/>
              <a:rect l="l" t="t" r="r" b="b"/>
              <a:pathLst>
                <a:path w="1565275" h="599439">
                  <a:moveTo>
                    <a:pt x="1565148" y="598932"/>
                  </a:moveTo>
                  <a:lnTo>
                    <a:pt x="0" y="598932"/>
                  </a:lnTo>
                  <a:lnTo>
                    <a:pt x="0" y="0"/>
                  </a:lnTo>
                  <a:lnTo>
                    <a:pt x="1565148" y="0"/>
                  </a:lnTo>
                  <a:lnTo>
                    <a:pt x="1565148" y="598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796" y="2282353"/>
            <a:ext cx="931506" cy="29906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741884" y="5231354"/>
            <a:ext cx="1334135" cy="5194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30"/>
              </a:spcBef>
            </a:pPr>
            <a:r>
              <a:rPr sz="1050" b="1" spc="-70" dirty="0">
                <a:latin typeface="Tahoma"/>
                <a:cs typeface="Tahoma"/>
              </a:rPr>
              <a:t>2</a:t>
            </a:r>
            <a:r>
              <a:rPr sz="1050" b="1" spc="-80" dirty="0">
                <a:latin typeface="Tahoma"/>
                <a:cs typeface="Tahoma"/>
              </a:rPr>
              <a:t>0</a:t>
            </a:r>
            <a:r>
              <a:rPr sz="1050" b="1" spc="-70" dirty="0">
                <a:latin typeface="Tahoma"/>
                <a:cs typeface="Tahoma"/>
              </a:rPr>
              <a:t>2</a:t>
            </a:r>
            <a:r>
              <a:rPr sz="1050" b="1" spc="-65" dirty="0">
                <a:latin typeface="Tahoma"/>
                <a:cs typeface="Tahoma"/>
              </a:rPr>
              <a:t>2</a:t>
            </a:r>
            <a:r>
              <a:rPr sz="1050" b="1" spc="5" dirty="0">
                <a:latin typeface="Tahoma"/>
                <a:cs typeface="Tahoma"/>
              </a:rPr>
              <a:t> </a:t>
            </a:r>
            <a:r>
              <a:rPr sz="1050" b="1" spc="-80" dirty="0">
                <a:latin typeface="Tahoma"/>
                <a:cs typeface="Tahoma"/>
              </a:rPr>
              <a:t>:</a:t>
            </a:r>
            <a:endParaRPr sz="1050">
              <a:latin typeface="Tahoma"/>
              <a:cs typeface="Tahoma"/>
            </a:endParaRPr>
          </a:p>
          <a:p>
            <a:pPr marL="299085" marR="5080" indent="-287020">
              <a:lnSpc>
                <a:spcPct val="102899"/>
              </a:lnSpc>
            </a:pPr>
            <a:r>
              <a:rPr sz="1050" spc="-75" dirty="0">
                <a:latin typeface="Verdana"/>
                <a:cs typeface="Verdana"/>
              </a:rPr>
              <a:t>R</a:t>
            </a:r>
            <a:r>
              <a:rPr sz="1050" spc="75" dirty="0">
                <a:latin typeface="Verdana"/>
                <a:cs typeface="Verdana"/>
              </a:rPr>
              <a:t>e</a:t>
            </a:r>
            <a:r>
              <a:rPr sz="1050" spc="-10" dirty="0">
                <a:latin typeface="Verdana"/>
                <a:cs typeface="Verdana"/>
              </a:rPr>
              <a:t>n</a:t>
            </a:r>
            <a:r>
              <a:rPr sz="1050" spc="55" dirty="0">
                <a:latin typeface="Verdana"/>
                <a:cs typeface="Verdana"/>
              </a:rPr>
              <a:t>o</a:t>
            </a:r>
            <a:r>
              <a:rPr sz="1050" spc="-10" dirty="0">
                <a:latin typeface="Verdana"/>
                <a:cs typeface="Verdana"/>
              </a:rPr>
              <a:t>u</a:t>
            </a:r>
            <a:r>
              <a:rPr sz="1050" spc="-20" dirty="0">
                <a:latin typeface="Verdana"/>
                <a:cs typeface="Verdana"/>
              </a:rPr>
              <a:t>v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spc="-65" dirty="0">
                <a:latin typeface="Verdana"/>
                <a:cs typeface="Verdana"/>
              </a:rPr>
              <a:t>l</a:t>
            </a:r>
            <a:r>
              <a:rPr sz="1050" spc="-55" dirty="0">
                <a:latin typeface="Verdana"/>
                <a:cs typeface="Verdana"/>
              </a:rPr>
              <a:t>l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spc="10" dirty="0">
                <a:latin typeface="Verdana"/>
                <a:cs typeface="Verdana"/>
              </a:rPr>
              <a:t>m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spc="-10" dirty="0">
                <a:latin typeface="Verdana"/>
                <a:cs typeface="Verdana"/>
              </a:rPr>
              <a:t>n</a:t>
            </a:r>
            <a:r>
              <a:rPr sz="1050" spc="-50" dirty="0">
                <a:latin typeface="Verdana"/>
                <a:cs typeface="Verdana"/>
              </a:rPr>
              <a:t>t</a:t>
            </a:r>
            <a:r>
              <a:rPr sz="1050" spc="-100" dirty="0">
                <a:latin typeface="Verdana"/>
                <a:cs typeface="Verdana"/>
              </a:rPr>
              <a:t> </a:t>
            </a:r>
            <a:r>
              <a:rPr sz="1050" spc="90" dirty="0">
                <a:latin typeface="Verdana"/>
                <a:cs typeface="Verdana"/>
              </a:rPr>
              <a:t>d</a:t>
            </a:r>
            <a:r>
              <a:rPr sz="1050" spc="55" dirty="0">
                <a:latin typeface="Verdana"/>
                <a:cs typeface="Verdana"/>
              </a:rPr>
              <a:t>e  </a:t>
            </a:r>
            <a:r>
              <a:rPr sz="1050" spc="-65" dirty="0">
                <a:latin typeface="Verdana"/>
                <a:cs typeface="Verdana"/>
              </a:rPr>
              <a:t>l</a:t>
            </a:r>
            <a:r>
              <a:rPr sz="1050" spc="100" dirty="0">
                <a:latin typeface="Verdana"/>
                <a:cs typeface="Verdana"/>
              </a:rPr>
              <a:t>’</a:t>
            </a:r>
            <a:r>
              <a:rPr sz="1050" spc="-180" dirty="0">
                <a:latin typeface="Verdana"/>
                <a:cs typeface="Verdana"/>
              </a:rPr>
              <a:t>S</a:t>
            </a:r>
            <a:r>
              <a:rPr sz="1050" spc="110" dirty="0">
                <a:latin typeface="Verdana"/>
                <a:cs typeface="Verdana"/>
              </a:rPr>
              <a:t>O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9</a:t>
            </a:r>
            <a:r>
              <a:rPr sz="1050" spc="-75" dirty="0">
                <a:latin typeface="Verdana"/>
                <a:cs typeface="Verdana"/>
              </a:rPr>
              <a:t>0</a:t>
            </a:r>
            <a:r>
              <a:rPr sz="1050" spc="-65" dirty="0">
                <a:latin typeface="Verdana"/>
                <a:cs typeface="Verdana"/>
              </a:rPr>
              <a:t>0</a:t>
            </a:r>
            <a:r>
              <a:rPr sz="1050" spc="-70" dirty="0">
                <a:latin typeface="Verdana"/>
                <a:cs typeface="Verdana"/>
              </a:rPr>
              <a:t>1</a:t>
            </a:r>
            <a:r>
              <a:rPr sz="1050" spc="-95" dirty="0">
                <a:latin typeface="Verdana"/>
                <a:cs typeface="Verdana"/>
              </a:rPr>
              <a:t> </a:t>
            </a:r>
            <a:r>
              <a:rPr sz="1050" spc="-180" dirty="0">
                <a:latin typeface="Verdana"/>
                <a:cs typeface="Verdana"/>
              </a:rPr>
              <a:t>:</a:t>
            </a:r>
            <a:r>
              <a:rPr sz="1050" spc="-85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2</a:t>
            </a:r>
            <a:r>
              <a:rPr sz="1050" spc="-75" dirty="0">
                <a:latin typeface="Verdana"/>
                <a:cs typeface="Verdana"/>
              </a:rPr>
              <a:t>0</a:t>
            </a:r>
            <a:r>
              <a:rPr sz="1050" spc="-65" dirty="0">
                <a:latin typeface="Verdana"/>
                <a:cs typeface="Verdana"/>
              </a:rPr>
              <a:t>1</a:t>
            </a:r>
            <a:r>
              <a:rPr sz="1050" spc="-70" dirty="0">
                <a:latin typeface="Verdana"/>
                <a:cs typeface="Verdana"/>
              </a:rPr>
              <a:t>5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66772" y="4716779"/>
            <a:ext cx="2194560" cy="1079500"/>
          </a:xfrm>
          <a:custGeom>
            <a:avLst/>
            <a:gdLst/>
            <a:ahLst/>
            <a:cxnLst/>
            <a:rect l="l" t="t" r="r" b="b"/>
            <a:pathLst>
              <a:path w="2194560" h="1079500">
                <a:moveTo>
                  <a:pt x="2194560" y="1078991"/>
                </a:moveTo>
                <a:lnTo>
                  <a:pt x="0" y="1078991"/>
                </a:lnTo>
                <a:lnTo>
                  <a:pt x="0" y="0"/>
                </a:lnTo>
                <a:lnTo>
                  <a:pt x="2194560" y="0"/>
                </a:lnTo>
                <a:lnTo>
                  <a:pt x="2194560" y="1078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58295" y="4720907"/>
            <a:ext cx="1921510" cy="101346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050" spc="-85" dirty="0">
                <a:latin typeface="Verdana"/>
                <a:cs typeface="Verdana"/>
              </a:rPr>
              <a:t>L</a:t>
            </a:r>
            <a:r>
              <a:rPr sz="1050" spc="105" dirty="0">
                <a:latin typeface="Verdana"/>
                <a:cs typeface="Verdana"/>
              </a:rPr>
              <a:t>a</a:t>
            </a:r>
            <a:r>
              <a:rPr sz="1050" spc="-85" dirty="0">
                <a:latin typeface="Verdana"/>
                <a:cs typeface="Verdana"/>
              </a:rPr>
              <a:t> </a:t>
            </a:r>
            <a:r>
              <a:rPr sz="1050" spc="150" dirty="0">
                <a:latin typeface="Verdana"/>
                <a:cs typeface="Verdana"/>
              </a:rPr>
              <a:t>c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spc="-130" dirty="0">
                <a:latin typeface="Verdana"/>
                <a:cs typeface="Verdana"/>
              </a:rPr>
              <a:t>r</a:t>
            </a:r>
            <a:r>
              <a:rPr sz="1050" spc="-75" dirty="0">
                <a:latin typeface="Verdana"/>
                <a:cs typeface="Verdana"/>
              </a:rPr>
              <a:t>t</a:t>
            </a:r>
            <a:r>
              <a:rPr sz="1050" spc="-80" dirty="0">
                <a:latin typeface="Verdana"/>
                <a:cs typeface="Verdana"/>
              </a:rPr>
              <a:t>i</a:t>
            </a:r>
            <a:r>
              <a:rPr sz="1050" spc="-40" dirty="0">
                <a:latin typeface="Verdana"/>
                <a:cs typeface="Verdana"/>
              </a:rPr>
              <a:t>f</a:t>
            </a:r>
            <a:r>
              <a:rPr sz="1050" spc="-80" dirty="0">
                <a:latin typeface="Verdana"/>
                <a:cs typeface="Verdana"/>
              </a:rPr>
              <a:t>i</a:t>
            </a:r>
            <a:r>
              <a:rPr sz="1050" spc="150" dirty="0">
                <a:latin typeface="Verdana"/>
                <a:cs typeface="Verdana"/>
              </a:rPr>
              <a:t>c</a:t>
            </a:r>
            <a:r>
              <a:rPr sz="1050" spc="110" dirty="0">
                <a:latin typeface="Verdana"/>
                <a:cs typeface="Verdana"/>
              </a:rPr>
              <a:t>a</a:t>
            </a:r>
            <a:r>
              <a:rPr sz="1050" spc="-75" dirty="0">
                <a:latin typeface="Verdana"/>
                <a:cs typeface="Verdana"/>
              </a:rPr>
              <a:t>t</a:t>
            </a:r>
            <a:r>
              <a:rPr sz="1050" spc="-80" dirty="0">
                <a:latin typeface="Verdana"/>
                <a:cs typeface="Verdana"/>
              </a:rPr>
              <a:t>i</a:t>
            </a:r>
            <a:r>
              <a:rPr sz="1050" spc="70" dirty="0">
                <a:latin typeface="Verdana"/>
                <a:cs typeface="Verdana"/>
              </a:rPr>
              <a:t>o</a:t>
            </a:r>
            <a:r>
              <a:rPr sz="1050" spc="-10" dirty="0">
                <a:latin typeface="Verdana"/>
                <a:cs typeface="Verdana"/>
              </a:rPr>
              <a:t>n</a:t>
            </a:r>
            <a:r>
              <a:rPr sz="1050" spc="-25" dirty="0">
                <a:latin typeface="Verdana"/>
                <a:cs typeface="Verdana"/>
              </a:rPr>
              <a:t> </a:t>
            </a:r>
            <a:r>
              <a:rPr sz="1050" spc="-75" dirty="0">
                <a:latin typeface="Verdana"/>
                <a:cs typeface="Verdana"/>
              </a:rPr>
              <a:t>t</a:t>
            </a:r>
            <a:r>
              <a:rPr sz="1050" spc="75" dirty="0">
                <a:latin typeface="Verdana"/>
                <a:cs typeface="Verdana"/>
              </a:rPr>
              <a:t>é</a:t>
            </a:r>
            <a:r>
              <a:rPr sz="1050" dirty="0">
                <a:latin typeface="Verdana"/>
                <a:cs typeface="Verdana"/>
              </a:rPr>
              <a:t>m</a:t>
            </a:r>
            <a:r>
              <a:rPr sz="1050" spc="70" dirty="0">
                <a:latin typeface="Verdana"/>
                <a:cs typeface="Verdana"/>
              </a:rPr>
              <a:t>o</a:t>
            </a:r>
            <a:r>
              <a:rPr sz="1050" spc="-80" dirty="0">
                <a:latin typeface="Verdana"/>
                <a:cs typeface="Verdana"/>
              </a:rPr>
              <a:t>i</a:t>
            </a:r>
            <a:r>
              <a:rPr sz="1050" spc="65" dirty="0">
                <a:latin typeface="Verdana"/>
                <a:cs typeface="Verdana"/>
              </a:rPr>
              <a:t>g</a:t>
            </a:r>
            <a:r>
              <a:rPr sz="1050" dirty="0">
                <a:latin typeface="Verdana"/>
                <a:cs typeface="Verdana"/>
              </a:rPr>
              <a:t>n</a:t>
            </a:r>
            <a:r>
              <a:rPr sz="1050" spc="75" dirty="0">
                <a:latin typeface="Verdana"/>
                <a:cs typeface="Verdana"/>
              </a:rPr>
              <a:t>e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90" dirty="0">
                <a:latin typeface="Verdana"/>
                <a:cs typeface="Verdana"/>
              </a:rPr>
              <a:t>d</a:t>
            </a:r>
            <a:r>
              <a:rPr sz="1050" spc="75" dirty="0">
                <a:latin typeface="Verdana"/>
                <a:cs typeface="Verdana"/>
              </a:rPr>
              <a:t>e</a:t>
            </a:r>
            <a:endParaRPr sz="1050">
              <a:latin typeface="Verdana"/>
              <a:cs typeface="Verdana"/>
            </a:endParaRPr>
          </a:p>
          <a:p>
            <a:pPr marL="24765" marR="5080" indent="624205" algn="just">
              <a:lnSpc>
                <a:spcPct val="154300"/>
              </a:lnSpc>
            </a:pPr>
            <a:r>
              <a:rPr sz="1050" spc="-10" dirty="0">
                <a:latin typeface="Verdana"/>
                <a:cs typeface="Verdana"/>
              </a:rPr>
              <a:t>n</a:t>
            </a:r>
            <a:r>
              <a:rPr sz="1050" spc="70" dirty="0">
                <a:latin typeface="Verdana"/>
                <a:cs typeface="Verdana"/>
              </a:rPr>
              <a:t>o</a:t>
            </a:r>
            <a:r>
              <a:rPr sz="1050" spc="-75" dirty="0">
                <a:latin typeface="Verdana"/>
                <a:cs typeface="Verdana"/>
              </a:rPr>
              <a:t>t</a:t>
            </a:r>
            <a:r>
              <a:rPr sz="1050" spc="-130" dirty="0">
                <a:latin typeface="Verdana"/>
                <a:cs typeface="Verdana"/>
              </a:rPr>
              <a:t>r</a:t>
            </a:r>
            <a:r>
              <a:rPr sz="1050" spc="75" dirty="0">
                <a:latin typeface="Verdana"/>
                <a:cs typeface="Verdana"/>
              </a:rPr>
              <a:t>e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b="1" spc="60" dirty="0">
                <a:latin typeface="Tahoma"/>
                <a:cs typeface="Tahoma"/>
              </a:rPr>
              <a:t>e</a:t>
            </a:r>
            <a:r>
              <a:rPr sz="1050" b="1" spc="-30" dirty="0">
                <a:latin typeface="Tahoma"/>
                <a:cs typeface="Tahoma"/>
              </a:rPr>
              <a:t>n</a:t>
            </a:r>
            <a:r>
              <a:rPr sz="1050" b="1" spc="45" dirty="0">
                <a:latin typeface="Tahoma"/>
                <a:cs typeface="Tahoma"/>
              </a:rPr>
              <a:t>g</a:t>
            </a:r>
            <a:r>
              <a:rPr sz="1050" b="1" spc="75" dirty="0">
                <a:latin typeface="Tahoma"/>
                <a:cs typeface="Tahoma"/>
              </a:rPr>
              <a:t>a</a:t>
            </a:r>
            <a:r>
              <a:rPr sz="1050" b="1" spc="35" dirty="0">
                <a:latin typeface="Tahoma"/>
                <a:cs typeface="Tahoma"/>
              </a:rPr>
              <a:t>g</a:t>
            </a:r>
            <a:r>
              <a:rPr sz="1050" b="1" spc="75" dirty="0">
                <a:latin typeface="Tahoma"/>
                <a:cs typeface="Tahoma"/>
              </a:rPr>
              <a:t>e</a:t>
            </a:r>
            <a:r>
              <a:rPr sz="1050" b="1" spc="10" dirty="0">
                <a:latin typeface="Tahoma"/>
                <a:cs typeface="Tahoma"/>
              </a:rPr>
              <a:t>m</a:t>
            </a:r>
            <a:r>
              <a:rPr sz="1050" b="1" spc="60" dirty="0">
                <a:latin typeface="Tahoma"/>
                <a:cs typeface="Tahoma"/>
              </a:rPr>
              <a:t>e</a:t>
            </a:r>
            <a:r>
              <a:rPr sz="1050" b="1" spc="-30" dirty="0">
                <a:latin typeface="Tahoma"/>
                <a:cs typeface="Tahoma"/>
              </a:rPr>
              <a:t>n</a:t>
            </a:r>
            <a:r>
              <a:rPr sz="1050" b="1" spc="-95" dirty="0">
                <a:latin typeface="Tahoma"/>
                <a:cs typeface="Tahoma"/>
              </a:rPr>
              <a:t>t  </a:t>
            </a:r>
            <a:r>
              <a:rPr sz="1050" b="1" spc="45" dirty="0">
                <a:latin typeface="Tahoma"/>
                <a:cs typeface="Tahoma"/>
              </a:rPr>
              <a:t>d</a:t>
            </a:r>
            <a:r>
              <a:rPr sz="1050" b="1" spc="-5" dirty="0">
                <a:latin typeface="Tahoma"/>
                <a:cs typeface="Tahoma"/>
              </a:rPr>
              <a:t>’</a:t>
            </a:r>
            <a:r>
              <a:rPr sz="1050" b="1" spc="75" dirty="0">
                <a:latin typeface="Tahoma"/>
                <a:cs typeface="Tahoma"/>
              </a:rPr>
              <a:t>a</a:t>
            </a:r>
            <a:r>
              <a:rPr sz="1050" b="1" spc="10" dirty="0">
                <a:latin typeface="Tahoma"/>
                <a:cs typeface="Tahoma"/>
              </a:rPr>
              <a:t>m</a:t>
            </a:r>
            <a:r>
              <a:rPr sz="1050" b="1" spc="75" dirty="0">
                <a:latin typeface="Tahoma"/>
                <a:cs typeface="Tahoma"/>
              </a:rPr>
              <a:t>é</a:t>
            </a:r>
            <a:r>
              <a:rPr sz="1050" b="1" spc="-60" dirty="0">
                <a:latin typeface="Tahoma"/>
                <a:cs typeface="Tahoma"/>
              </a:rPr>
              <a:t>l</a:t>
            </a:r>
            <a:r>
              <a:rPr sz="1050" b="1" spc="-50" dirty="0">
                <a:latin typeface="Tahoma"/>
                <a:cs typeface="Tahoma"/>
              </a:rPr>
              <a:t>i</a:t>
            </a:r>
            <a:r>
              <a:rPr sz="1050" b="1" spc="35" dirty="0">
                <a:latin typeface="Tahoma"/>
                <a:cs typeface="Tahoma"/>
              </a:rPr>
              <a:t>o</a:t>
            </a:r>
            <a:r>
              <a:rPr sz="1050" b="1" spc="-110" dirty="0">
                <a:latin typeface="Tahoma"/>
                <a:cs typeface="Tahoma"/>
              </a:rPr>
              <a:t>r</a:t>
            </a:r>
            <a:r>
              <a:rPr sz="1050" b="1" spc="75" dirty="0">
                <a:latin typeface="Tahoma"/>
                <a:cs typeface="Tahoma"/>
              </a:rPr>
              <a:t>e</a:t>
            </a:r>
            <a:r>
              <a:rPr sz="1050" b="1" spc="-110" dirty="0">
                <a:latin typeface="Tahoma"/>
                <a:cs typeface="Tahoma"/>
              </a:rPr>
              <a:t>r</a:t>
            </a:r>
            <a:r>
              <a:rPr sz="1050" b="1" spc="-30" dirty="0">
                <a:latin typeface="Tahoma"/>
                <a:cs typeface="Tahoma"/>
              </a:rPr>
              <a:t> </a:t>
            </a:r>
            <a:r>
              <a:rPr sz="1050" b="1" spc="130" dirty="0">
                <a:latin typeface="Tahoma"/>
                <a:cs typeface="Tahoma"/>
              </a:rPr>
              <a:t>c</a:t>
            </a:r>
            <a:r>
              <a:rPr sz="1050" b="1" spc="35" dirty="0">
                <a:latin typeface="Tahoma"/>
                <a:cs typeface="Tahoma"/>
              </a:rPr>
              <a:t>o</a:t>
            </a:r>
            <a:r>
              <a:rPr sz="1050" b="1" spc="-30" dirty="0">
                <a:latin typeface="Tahoma"/>
                <a:cs typeface="Tahoma"/>
              </a:rPr>
              <a:t>n</a:t>
            </a:r>
            <a:r>
              <a:rPr sz="1050" b="1" spc="-114" dirty="0">
                <a:latin typeface="Tahoma"/>
                <a:cs typeface="Tahoma"/>
              </a:rPr>
              <a:t>t</a:t>
            </a:r>
            <a:r>
              <a:rPr sz="1050" b="1" spc="-50" dirty="0">
                <a:latin typeface="Tahoma"/>
                <a:cs typeface="Tahoma"/>
              </a:rPr>
              <a:t>i</a:t>
            </a:r>
            <a:r>
              <a:rPr sz="1050" b="1" spc="-30" dirty="0">
                <a:latin typeface="Tahoma"/>
                <a:cs typeface="Tahoma"/>
              </a:rPr>
              <a:t>nu</a:t>
            </a:r>
            <a:r>
              <a:rPr sz="1050" b="1" spc="60" dirty="0">
                <a:latin typeface="Tahoma"/>
                <a:cs typeface="Tahoma"/>
              </a:rPr>
              <a:t>e</a:t>
            </a:r>
            <a:r>
              <a:rPr sz="1050" b="1" spc="-60" dirty="0">
                <a:latin typeface="Tahoma"/>
                <a:cs typeface="Tahoma"/>
              </a:rPr>
              <a:t>ll</a:t>
            </a:r>
            <a:r>
              <a:rPr sz="1050" b="1" spc="50" dirty="0">
                <a:latin typeface="Tahoma"/>
                <a:cs typeface="Tahoma"/>
              </a:rPr>
              <a:t>e</a:t>
            </a:r>
            <a:r>
              <a:rPr sz="1050" b="1" spc="20" dirty="0">
                <a:latin typeface="Tahoma"/>
                <a:cs typeface="Tahoma"/>
              </a:rPr>
              <a:t>m</a:t>
            </a:r>
            <a:r>
              <a:rPr sz="1050" b="1" spc="50" dirty="0">
                <a:latin typeface="Tahoma"/>
                <a:cs typeface="Tahoma"/>
              </a:rPr>
              <a:t>e</a:t>
            </a:r>
            <a:r>
              <a:rPr sz="1050" b="1" spc="-30" dirty="0">
                <a:latin typeface="Tahoma"/>
                <a:cs typeface="Tahoma"/>
              </a:rPr>
              <a:t>n</a:t>
            </a:r>
            <a:r>
              <a:rPr sz="1050" b="1" spc="-95" dirty="0">
                <a:latin typeface="Tahoma"/>
                <a:cs typeface="Tahoma"/>
              </a:rPr>
              <a:t>t  </a:t>
            </a:r>
            <a:r>
              <a:rPr sz="1050" b="1" spc="-60" dirty="0">
                <a:latin typeface="Tahoma"/>
                <a:cs typeface="Tahoma"/>
              </a:rPr>
              <a:t>l</a:t>
            </a:r>
            <a:r>
              <a:rPr sz="1050" b="1" spc="80" dirty="0">
                <a:latin typeface="Tahoma"/>
                <a:cs typeface="Tahoma"/>
              </a:rPr>
              <a:t>a</a:t>
            </a:r>
            <a:r>
              <a:rPr sz="1050" b="1" spc="-10" dirty="0">
                <a:latin typeface="Tahoma"/>
                <a:cs typeface="Tahoma"/>
              </a:rPr>
              <a:t> </a:t>
            </a:r>
            <a:r>
              <a:rPr sz="1050" b="1" spc="35" dirty="0">
                <a:latin typeface="Tahoma"/>
                <a:cs typeface="Tahoma"/>
              </a:rPr>
              <a:t>q</a:t>
            </a:r>
            <a:r>
              <a:rPr sz="1050" b="1" spc="-30" dirty="0">
                <a:latin typeface="Tahoma"/>
                <a:cs typeface="Tahoma"/>
              </a:rPr>
              <a:t>u</a:t>
            </a:r>
            <a:r>
              <a:rPr sz="1050" b="1" spc="75" dirty="0">
                <a:latin typeface="Tahoma"/>
                <a:cs typeface="Tahoma"/>
              </a:rPr>
              <a:t>a</a:t>
            </a:r>
            <a:r>
              <a:rPr sz="1050" b="1" spc="-60" dirty="0">
                <a:latin typeface="Tahoma"/>
                <a:cs typeface="Tahoma"/>
              </a:rPr>
              <a:t>l</a:t>
            </a:r>
            <a:r>
              <a:rPr sz="1050" b="1" spc="-50" dirty="0">
                <a:latin typeface="Tahoma"/>
                <a:cs typeface="Tahoma"/>
              </a:rPr>
              <a:t>i</a:t>
            </a:r>
            <a:r>
              <a:rPr sz="1050" b="1" spc="-114" dirty="0">
                <a:latin typeface="Tahoma"/>
                <a:cs typeface="Tahoma"/>
              </a:rPr>
              <a:t>t</a:t>
            </a:r>
            <a:r>
              <a:rPr sz="1050" b="1" spc="65" dirty="0">
                <a:latin typeface="Tahoma"/>
                <a:cs typeface="Tahoma"/>
              </a:rPr>
              <a:t>é</a:t>
            </a:r>
            <a:r>
              <a:rPr sz="1050" b="1" spc="-20" dirty="0">
                <a:latin typeface="Tahoma"/>
                <a:cs typeface="Tahoma"/>
              </a:rPr>
              <a:t> </a:t>
            </a:r>
            <a:r>
              <a:rPr sz="1050" spc="90" dirty="0">
                <a:latin typeface="Verdana"/>
                <a:cs typeface="Verdana"/>
              </a:rPr>
              <a:t>d</a:t>
            </a:r>
            <a:r>
              <a:rPr sz="1050" spc="75" dirty="0">
                <a:latin typeface="Verdana"/>
                <a:cs typeface="Verdana"/>
              </a:rPr>
              <a:t>e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-130" dirty="0">
                <a:latin typeface="Verdana"/>
                <a:cs typeface="Verdana"/>
              </a:rPr>
              <a:t>s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spc="-130" dirty="0">
                <a:latin typeface="Verdana"/>
                <a:cs typeface="Verdana"/>
              </a:rPr>
              <a:t>s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75" dirty="0">
                <a:latin typeface="Verdana"/>
                <a:cs typeface="Verdana"/>
              </a:rPr>
              <a:t>p</a:t>
            </a:r>
            <a:r>
              <a:rPr sz="1050" spc="-130" dirty="0">
                <a:latin typeface="Verdana"/>
                <a:cs typeface="Verdana"/>
              </a:rPr>
              <a:t>r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spc="-130" dirty="0">
                <a:latin typeface="Verdana"/>
                <a:cs typeface="Verdana"/>
              </a:rPr>
              <a:t>s</a:t>
            </a:r>
            <a:r>
              <a:rPr sz="1050" spc="-75" dirty="0">
                <a:latin typeface="Verdana"/>
                <a:cs typeface="Verdana"/>
              </a:rPr>
              <a:t>t</a:t>
            </a:r>
            <a:r>
              <a:rPr sz="1050" spc="100" dirty="0">
                <a:latin typeface="Verdana"/>
                <a:cs typeface="Verdana"/>
              </a:rPr>
              <a:t>a</a:t>
            </a:r>
            <a:r>
              <a:rPr sz="1050" spc="-75" dirty="0">
                <a:latin typeface="Verdana"/>
                <a:cs typeface="Verdana"/>
              </a:rPr>
              <a:t>t</a:t>
            </a:r>
            <a:r>
              <a:rPr sz="1050" spc="-80" dirty="0">
                <a:latin typeface="Verdana"/>
                <a:cs typeface="Verdana"/>
              </a:rPr>
              <a:t>i</a:t>
            </a:r>
            <a:r>
              <a:rPr sz="1050" spc="70" dirty="0">
                <a:latin typeface="Verdana"/>
                <a:cs typeface="Verdana"/>
              </a:rPr>
              <a:t>o</a:t>
            </a:r>
            <a:r>
              <a:rPr sz="1050" spc="-10" dirty="0">
                <a:latin typeface="Verdana"/>
                <a:cs typeface="Verdana"/>
              </a:rPr>
              <a:t>n</a:t>
            </a:r>
            <a:r>
              <a:rPr sz="1050" spc="-130" dirty="0">
                <a:latin typeface="Verdana"/>
                <a:cs typeface="Verdana"/>
              </a:rPr>
              <a:t>s</a:t>
            </a:r>
            <a:r>
              <a:rPr sz="1050" spc="-85" dirty="0">
                <a:latin typeface="Verdana"/>
                <a:cs typeface="Verdana"/>
              </a:rPr>
              <a:t>,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8640" y="5790656"/>
            <a:ext cx="103505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90" dirty="0">
                <a:latin typeface="Verdana"/>
                <a:cs typeface="Verdana"/>
              </a:rPr>
              <a:t>d</a:t>
            </a:r>
            <a:r>
              <a:rPr sz="1050" spc="75" dirty="0">
                <a:latin typeface="Verdana"/>
                <a:cs typeface="Verdana"/>
              </a:rPr>
              <a:t>e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-130" dirty="0">
                <a:latin typeface="Verdana"/>
                <a:cs typeface="Verdana"/>
              </a:rPr>
              <a:t>s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spc="-130" dirty="0">
                <a:latin typeface="Verdana"/>
                <a:cs typeface="Verdana"/>
              </a:rPr>
              <a:t>s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130" dirty="0">
                <a:latin typeface="Verdana"/>
                <a:cs typeface="Verdana"/>
              </a:rPr>
              <a:t>s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spc="-130" dirty="0">
                <a:latin typeface="Verdana"/>
                <a:cs typeface="Verdana"/>
              </a:rPr>
              <a:t>r</a:t>
            </a:r>
            <a:r>
              <a:rPr sz="1050" spc="-20" dirty="0">
                <a:latin typeface="Verdana"/>
                <a:cs typeface="Verdana"/>
              </a:rPr>
              <a:t>v</a:t>
            </a:r>
            <a:r>
              <a:rPr sz="1050" spc="-80" dirty="0">
                <a:latin typeface="Verdana"/>
                <a:cs typeface="Verdana"/>
              </a:rPr>
              <a:t>i</a:t>
            </a:r>
            <a:r>
              <a:rPr sz="1050" spc="140" dirty="0">
                <a:latin typeface="Verdana"/>
                <a:cs typeface="Verdana"/>
              </a:rPr>
              <a:t>c</a:t>
            </a:r>
            <a:r>
              <a:rPr sz="1050" spc="75" dirty="0">
                <a:latin typeface="Verdana"/>
                <a:cs typeface="Verdana"/>
              </a:rPr>
              <a:t>e</a:t>
            </a:r>
            <a:r>
              <a:rPr sz="1050" spc="-130" dirty="0">
                <a:latin typeface="Verdana"/>
                <a:cs typeface="Verdana"/>
              </a:rPr>
              <a:t>s</a:t>
            </a:r>
            <a:r>
              <a:rPr sz="1050" spc="-85" dirty="0">
                <a:latin typeface="Verdana"/>
                <a:cs typeface="Verdana"/>
              </a:rPr>
              <a:t>.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55464" y="2830067"/>
            <a:ext cx="2047239" cy="12547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98425" marR="109855">
              <a:lnSpc>
                <a:spcPct val="154300"/>
              </a:lnSpc>
              <a:spcBef>
                <a:spcPts val="125"/>
              </a:spcBef>
            </a:pPr>
            <a:r>
              <a:rPr sz="1050" dirty="0">
                <a:latin typeface="Verdana"/>
                <a:cs typeface="Verdana"/>
              </a:rPr>
              <a:t>Ynergie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25" dirty="0">
                <a:latin typeface="Verdana"/>
                <a:cs typeface="Verdana"/>
              </a:rPr>
              <a:t>répond</a:t>
            </a:r>
            <a:r>
              <a:rPr sz="1050" spc="-8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aux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critères </a:t>
            </a:r>
            <a:r>
              <a:rPr sz="1050" spc="-355" dirty="0">
                <a:latin typeface="Verdana"/>
                <a:cs typeface="Verdana"/>
              </a:rPr>
              <a:t> </a:t>
            </a:r>
            <a:r>
              <a:rPr sz="1050" spc="90" dirty="0">
                <a:latin typeface="Verdana"/>
                <a:cs typeface="Verdana"/>
              </a:rPr>
              <a:t>d</a:t>
            </a:r>
            <a:r>
              <a:rPr sz="1050" spc="75" dirty="0">
                <a:latin typeface="Verdana"/>
                <a:cs typeface="Verdana"/>
              </a:rPr>
              <a:t>e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75" dirty="0">
                <a:latin typeface="Verdana"/>
                <a:cs typeface="Verdana"/>
              </a:rPr>
              <a:t>q</a:t>
            </a:r>
            <a:r>
              <a:rPr sz="1050" spc="-10" dirty="0">
                <a:latin typeface="Verdana"/>
                <a:cs typeface="Verdana"/>
              </a:rPr>
              <a:t>u</a:t>
            </a:r>
            <a:r>
              <a:rPr sz="1050" spc="100" dirty="0">
                <a:latin typeface="Verdana"/>
                <a:cs typeface="Verdana"/>
              </a:rPr>
              <a:t>a</a:t>
            </a:r>
            <a:r>
              <a:rPr sz="1050" spc="-65" dirty="0">
                <a:latin typeface="Verdana"/>
                <a:cs typeface="Verdana"/>
              </a:rPr>
              <a:t>l</a:t>
            </a:r>
            <a:r>
              <a:rPr sz="1050" spc="-80" dirty="0">
                <a:latin typeface="Verdana"/>
                <a:cs typeface="Verdana"/>
              </a:rPr>
              <a:t>i</a:t>
            </a:r>
            <a:r>
              <a:rPr sz="1050" spc="-75" dirty="0">
                <a:latin typeface="Verdana"/>
                <a:cs typeface="Verdana"/>
              </a:rPr>
              <a:t>t</a:t>
            </a:r>
            <a:r>
              <a:rPr sz="1050" spc="75" dirty="0">
                <a:latin typeface="Verdana"/>
                <a:cs typeface="Verdana"/>
              </a:rPr>
              <a:t>é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n</a:t>
            </a:r>
            <a:r>
              <a:rPr sz="1050" spc="60" dirty="0">
                <a:latin typeface="Verdana"/>
                <a:cs typeface="Verdana"/>
              </a:rPr>
              <a:t>é</a:t>
            </a:r>
            <a:r>
              <a:rPr sz="1050" spc="150" dirty="0">
                <a:latin typeface="Verdana"/>
                <a:cs typeface="Verdana"/>
              </a:rPr>
              <a:t>c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spc="-130" dirty="0">
                <a:latin typeface="Verdana"/>
                <a:cs typeface="Verdana"/>
              </a:rPr>
              <a:t>ss</a:t>
            </a:r>
            <a:r>
              <a:rPr sz="1050" spc="100" dirty="0">
                <a:latin typeface="Verdana"/>
                <a:cs typeface="Verdana"/>
              </a:rPr>
              <a:t>a</a:t>
            </a:r>
            <a:r>
              <a:rPr sz="1050" spc="-80" dirty="0">
                <a:latin typeface="Verdana"/>
                <a:cs typeface="Verdana"/>
              </a:rPr>
              <a:t>i</a:t>
            </a:r>
            <a:r>
              <a:rPr sz="1050" spc="-130" dirty="0">
                <a:latin typeface="Verdana"/>
                <a:cs typeface="Verdana"/>
              </a:rPr>
              <a:t>r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spc="-130" dirty="0">
                <a:latin typeface="Verdana"/>
                <a:cs typeface="Verdana"/>
              </a:rPr>
              <a:t>s</a:t>
            </a:r>
            <a:r>
              <a:rPr sz="1050" spc="-45" dirty="0">
                <a:latin typeface="Verdana"/>
                <a:cs typeface="Verdana"/>
              </a:rPr>
              <a:t> </a:t>
            </a:r>
            <a:r>
              <a:rPr sz="1050" spc="75" dirty="0">
                <a:latin typeface="Verdana"/>
                <a:cs typeface="Verdana"/>
              </a:rPr>
              <a:t>p</a:t>
            </a:r>
            <a:r>
              <a:rPr sz="1050" spc="55" dirty="0">
                <a:latin typeface="Verdana"/>
                <a:cs typeface="Verdana"/>
              </a:rPr>
              <a:t>o</a:t>
            </a:r>
            <a:r>
              <a:rPr sz="1050" spc="-10" dirty="0">
                <a:latin typeface="Verdana"/>
                <a:cs typeface="Verdana"/>
              </a:rPr>
              <a:t>u</a:t>
            </a:r>
            <a:r>
              <a:rPr sz="1050" spc="-110" dirty="0">
                <a:latin typeface="Verdana"/>
                <a:cs typeface="Verdana"/>
              </a:rPr>
              <a:t>r  </a:t>
            </a:r>
            <a:r>
              <a:rPr sz="1050" b="1" spc="5" dirty="0">
                <a:latin typeface="Tahoma"/>
                <a:cs typeface="Tahoma"/>
              </a:rPr>
              <a:t>aborder le </a:t>
            </a:r>
            <a:r>
              <a:rPr sz="1050" b="1" spc="25" dirty="0">
                <a:latin typeface="Tahoma"/>
                <a:cs typeface="Tahoma"/>
              </a:rPr>
              <a:t>marché </a:t>
            </a:r>
            <a:r>
              <a:rPr sz="1050" b="1" spc="55" dirty="0">
                <a:latin typeface="Tahoma"/>
                <a:cs typeface="Tahoma"/>
              </a:rPr>
              <a:t>de </a:t>
            </a:r>
            <a:r>
              <a:rPr sz="1050" b="1" spc="60" dirty="0">
                <a:latin typeface="Tahoma"/>
                <a:cs typeface="Tahoma"/>
              </a:rPr>
              <a:t> </a:t>
            </a:r>
            <a:r>
              <a:rPr sz="1050" b="1" spc="-5" dirty="0">
                <a:latin typeface="Tahoma"/>
                <a:cs typeface="Tahoma"/>
              </a:rPr>
              <a:t>l’efficacité </a:t>
            </a:r>
            <a:r>
              <a:rPr sz="1050" b="1" dirty="0">
                <a:latin typeface="Tahoma"/>
                <a:cs typeface="Tahoma"/>
              </a:rPr>
              <a:t>énergétique </a:t>
            </a:r>
            <a:r>
              <a:rPr sz="1050" b="1" spc="55" dirty="0">
                <a:latin typeface="Tahoma"/>
                <a:cs typeface="Tahoma"/>
              </a:rPr>
              <a:t>de </a:t>
            </a:r>
            <a:r>
              <a:rPr sz="1050" b="1" spc="60" dirty="0">
                <a:latin typeface="Tahoma"/>
                <a:cs typeface="Tahoma"/>
              </a:rPr>
              <a:t> </a:t>
            </a:r>
            <a:r>
              <a:rPr sz="1050" b="1" spc="25" dirty="0">
                <a:latin typeface="Tahoma"/>
                <a:cs typeface="Tahoma"/>
              </a:rPr>
              <a:t>façon</a:t>
            </a:r>
            <a:r>
              <a:rPr sz="1050" b="1" spc="-25" dirty="0">
                <a:latin typeface="Tahoma"/>
                <a:cs typeface="Tahoma"/>
              </a:rPr>
              <a:t> </a:t>
            </a:r>
            <a:r>
              <a:rPr sz="1050" b="1" spc="-5" dirty="0">
                <a:latin typeface="Tahoma"/>
                <a:cs typeface="Tahoma"/>
              </a:rPr>
              <a:t>optimale.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39339" y="1821179"/>
            <a:ext cx="1996439" cy="1077595"/>
          </a:xfrm>
          <a:custGeom>
            <a:avLst/>
            <a:gdLst/>
            <a:ahLst/>
            <a:cxnLst/>
            <a:rect l="l" t="t" r="r" b="b"/>
            <a:pathLst>
              <a:path w="1996439" h="1077595">
                <a:moveTo>
                  <a:pt x="1996440" y="1077468"/>
                </a:moveTo>
                <a:lnTo>
                  <a:pt x="0" y="1077468"/>
                </a:lnTo>
                <a:lnTo>
                  <a:pt x="0" y="0"/>
                </a:lnTo>
                <a:lnTo>
                  <a:pt x="1996440" y="0"/>
                </a:lnTo>
                <a:lnTo>
                  <a:pt x="1996440" y="10774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25690" y="1825256"/>
            <a:ext cx="1780539" cy="10134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4300"/>
              </a:lnSpc>
              <a:spcBef>
                <a:spcPts val="90"/>
              </a:spcBef>
            </a:pPr>
            <a:r>
              <a:rPr sz="1050" b="1" spc="-70" dirty="0">
                <a:latin typeface="Tahoma"/>
                <a:cs typeface="Tahoma"/>
              </a:rPr>
              <a:t>2</a:t>
            </a:r>
            <a:r>
              <a:rPr sz="1050" b="1" spc="-80" dirty="0">
                <a:latin typeface="Tahoma"/>
                <a:cs typeface="Tahoma"/>
              </a:rPr>
              <a:t>0</a:t>
            </a:r>
            <a:r>
              <a:rPr sz="1050" b="1" spc="-70" dirty="0">
                <a:latin typeface="Tahoma"/>
                <a:cs typeface="Tahoma"/>
              </a:rPr>
              <a:t>1</a:t>
            </a:r>
            <a:r>
              <a:rPr sz="1050" b="1" spc="-65" dirty="0">
                <a:latin typeface="Tahoma"/>
                <a:cs typeface="Tahoma"/>
              </a:rPr>
              <a:t>8</a:t>
            </a:r>
            <a:r>
              <a:rPr sz="1050" b="1" spc="5" dirty="0">
                <a:latin typeface="Tahoma"/>
                <a:cs typeface="Tahoma"/>
              </a:rPr>
              <a:t> </a:t>
            </a:r>
            <a:r>
              <a:rPr sz="1050" spc="-130" dirty="0">
                <a:latin typeface="Verdana"/>
                <a:cs typeface="Verdana"/>
              </a:rPr>
              <a:t>–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135" dirty="0">
                <a:latin typeface="Verdana"/>
                <a:cs typeface="Verdana"/>
              </a:rPr>
              <a:t>C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spc="-130" dirty="0">
                <a:latin typeface="Verdana"/>
                <a:cs typeface="Verdana"/>
              </a:rPr>
              <a:t>r</a:t>
            </a:r>
            <a:r>
              <a:rPr sz="1050" spc="-60" dirty="0">
                <a:latin typeface="Verdana"/>
                <a:cs typeface="Verdana"/>
              </a:rPr>
              <a:t>t</a:t>
            </a:r>
            <a:r>
              <a:rPr sz="1050" spc="-80" dirty="0">
                <a:latin typeface="Verdana"/>
                <a:cs typeface="Verdana"/>
              </a:rPr>
              <a:t>i</a:t>
            </a:r>
            <a:r>
              <a:rPr sz="1050" spc="-40" dirty="0">
                <a:latin typeface="Verdana"/>
                <a:cs typeface="Verdana"/>
              </a:rPr>
              <a:t>f</a:t>
            </a:r>
            <a:r>
              <a:rPr sz="1050" spc="-80" dirty="0">
                <a:latin typeface="Verdana"/>
                <a:cs typeface="Verdana"/>
              </a:rPr>
              <a:t>i</a:t>
            </a:r>
            <a:r>
              <a:rPr sz="1050" spc="140" dirty="0">
                <a:latin typeface="Verdana"/>
                <a:cs typeface="Verdana"/>
              </a:rPr>
              <a:t>c</a:t>
            </a:r>
            <a:r>
              <a:rPr sz="1050" spc="100" dirty="0">
                <a:latin typeface="Verdana"/>
                <a:cs typeface="Verdana"/>
              </a:rPr>
              <a:t>a</a:t>
            </a:r>
            <a:r>
              <a:rPr sz="1050" spc="-75" dirty="0">
                <a:latin typeface="Verdana"/>
                <a:cs typeface="Verdana"/>
              </a:rPr>
              <a:t>t</a:t>
            </a:r>
            <a:r>
              <a:rPr sz="1050" spc="-80" dirty="0">
                <a:latin typeface="Verdana"/>
                <a:cs typeface="Verdana"/>
              </a:rPr>
              <a:t>i</a:t>
            </a:r>
            <a:r>
              <a:rPr sz="1050" spc="70" dirty="0">
                <a:latin typeface="Verdana"/>
                <a:cs typeface="Verdana"/>
              </a:rPr>
              <a:t>o</a:t>
            </a:r>
            <a:r>
              <a:rPr sz="1050" spc="-10" dirty="0">
                <a:latin typeface="Verdana"/>
                <a:cs typeface="Verdana"/>
              </a:rPr>
              <a:t>n</a:t>
            </a:r>
            <a:r>
              <a:rPr sz="1050" spc="-25" dirty="0">
                <a:latin typeface="Verdana"/>
                <a:cs typeface="Verdana"/>
              </a:rPr>
              <a:t> </a:t>
            </a:r>
            <a:r>
              <a:rPr sz="1050" spc="90" dirty="0">
                <a:latin typeface="Verdana"/>
                <a:cs typeface="Verdana"/>
              </a:rPr>
              <a:t>d</a:t>
            </a:r>
            <a:r>
              <a:rPr sz="1050" spc="75" dirty="0">
                <a:latin typeface="Verdana"/>
                <a:cs typeface="Verdana"/>
              </a:rPr>
              <a:t>e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-130" dirty="0">
                <a:latin typeface="Verdana"/>
                <a:cs typeface="Verdana"/>
              </a:rPr>
              <a:t>s</a:t>
            </a:r>
            <a:r>
              <a:rPr sz="1050" spc="70" dirty="0">
                <a:latin typeface="Verdana"/>
                <a:cs typeface="Verdana"/>
              </a:rPr>
              <a:t>o</a:t>
            </a:r>
            <a:r>
              <a:rPr sz="1050" spc="-5" dirty="0">
                <a:latin typeface="Verdana"/>
                <a:cs typeface="Verdana"/>
              </a:rPr>
              <a:t>n  </a:t>
            </a:r>
            <a:r>
              <a:rPr sz="1050" spc="-130" dirty="0">
                <a:latin typeface="Verdana"/>
                <a:cs typeface="Verdana"/>
              </a:rPr>
              <a:t>s</a:t>
            </a:r>
            <a:r>
              <a:rPr sz="1050" spc="-45" dirty="0">
                <a:latin typeface="Verdana"/>
                <a:cs typeface="Verdana"/>
              </a:rPr>
              <a:t>y</a:t>
            </a:r>
            <a:r>
              <a:rPr sz="1050" spc="-130" dirty="0">
                <a:latin typeface="Verdana"/>
                <a:cs typeface="Verdana"/>
              </a:rPr>
              <a:t>s</a:t>
            </a:r>
            <a:r>
              <a:rPr sz="1050" spc="-75" dirty="0">
                <a:latin typeface="Verdana"/>
                <a:cs typeface="Verdana"/>
              </a:rPr>
              <a:t>t</a:t>
            </a:r>
            <a:r>
              <a:rPr sz="1050" spc="75" dirty="0">
                <a:latin typeface="Verdana"/>
                <a:cs typeface="Verdana"/>
              </a:rPr>
              <a:t>è</a:t>
            </a:r>
            <a:r>
              <a:rPr sz="1050" dirty="0">
                <a:latin typeface="Verdana"/>
                <a:cs typeface="Verdana"/>
              </a:rPr>
              <a:t>m</a:t>
            </a:r>
            <a:r>
              <a:rPr sz="1050" spc="75" dirty="0">
                <a:latin typeface="Verdana"/>
                <a:cs typeface="Verdana"/>
              </a:rPr>
              <a:t>e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90" dirty="0">
                <a:latin typeface="Verdana"/>
                <a:cs typeface="Verdana"/>
              </a:rPr>
              <a:t>d</a:t>
            </a:r>
            <a:r>
              <a:rPr sz="1050" spc="75" dirty="0">
                <a:latin typeface="Verdana"/>
                <a:cs typeface="Verdana"/>
              </a:rPr>
              <a:t>e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m</a:t>
            </a:r>
            <a:r>
              <a:rPr sz="1050" spc="100" dirty="0">
                <a:latin typeface="Verdana"/>
                <a:cs typeface="Verdana"/>
              </a:rPr>
              <a:t>a</a:t>
            </a:r>
            <a:r>
              <a:rPr sz="1050" spc="-10" dirty="0">
                <a:latin typeface="Verdana"/>
                <a:cs typeface="Verdana"/>
              </a:rPr>
              <a:t>n</a:t>
            </a:r>
            <a:r>
              <a:rPr sz="1050" spc="100" dirty="0">
                <a:latin typeface="Verdana"/>
                <a:cs typeface="Verdana"/>
              </a:rPr>
              <a:t>a</a:t>
            </a:r>
            <a:r>
              <a:rPr sz="1050" spc="75" dirty="0">
                <a:latin typeface="Verdana"/>
                <a:cs typeface="Verdana"/>
              </a:rPr>
              <a:t>g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spc="10" dirty="0">
                <a:latin typeface="Verdana"/>
                <a:cs typeface="Verdana"/>
              </a:rPr>
              <a:t>m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spc="-10" dirty="0">
                <a:latin typeface="Verdana"/>
                <a:cs typeface="Verdana"/>
              </a:rPr>
              <a:t>n</a:t>
            </a:r>
            <a:r>
              <a:rPr sz="1050" spc="-45" dirty="0">
                <a:latin typeface="Verdana"/>
                <a:cs typeface="Verdana"/>
              </a:rPr>
              <a:t>t  </a:t>
            </a:r>
            <a:r>
              <a:rPr sz="1050" spc="90" dirty="0">
                <a:latin typeface="Verdana"/>
                <a:cs typeface="Verdana"/>
              </a:rPr>
              <a:t>d</a:t>
            </a:r>
            <a:r>
              <a:rPr sz="1050" spc="75" dirty="0">
                <a:latin typeface="Verdana"/>
                <a:cs typeface="Verdana"/>
              </a:rPr>
              <a:t>e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l</a:t>
            </a:r>
            <a:r>
              <a:rPr sz="1050" spc="105" dirty="0">
                <a:latin typeface="Verdana"/>
                <a:cs typeface="Verdana"/>
              </a:rPr>
              <a:t>a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75" dirty="0">
                <a:latin typeface="Verdana"/>
                <a:cs typeface="Verdana"/>
              </a:rPr>
              <a:t>q</a:t>
            </a:r>
            <a:r>
              <a:rPr sz="1050" spc="-10" dirty="0">
                <a:latin typeface="Verdana"/>
                <a:cs typeface="Verdana"/>
              </a:rPr>
              <a:t>u</a:t>
            </a:r>
            <a:r>
              <a:rPr sz="1050" spc="90" dirty="0">
                <a:latin typeface="Verdana"/>
                <a:cs typeface="Verdana"/>
              </a:rPr>
              <a:t>a</a:t>
            </a:r>
            <a:r>
              <a:rPr sz="1050" spc="-55" dirty="0">
                <a:latin typeface="Verdana"/>
                <a:cs typeface="Verdana"/>
              </a:rPr>
              <a:t>l</a:t>
            </a:r>
            <a:r>
              <a:rPr sz="1050" spc="-80" dirty="0">
                <a:latin typeface="Verdana"/>
                <a:cs typeface="Verdana"/>
              </a:rPr>
              <a:t>i</a:t>
            </a:r>
            <a:r>
              <a:rPr sz="1050" spc="-75" dirty="0">
                <a:latin typeface="Verdana"/>
                <a:cs typeface="Verdana"/>
              </a:rPr>
              <a:t>t</a:t>
            </a:r>
            <a:r>
              <a:rPr sz="1050" spc="75" dirty="0">
                <a:latin typeface="Verdana"/>
                <a:cs typeface="Verdana"/>
              </a:rPr>
              <a:t>é</a:t>
            </a:r>
            <a:r>
              <a:rPr sz="1050" spc="-60" dirty="0">
                <a:latin typeface="Verdana"/>
                <a:cs typeface="Verdana"/>
              </a:rPr>
              <a:t> </a:t>
            </a:r>
            <a:r>
              <a:rPr sz="1050" spc="-130" dirty="0">
                <a:latin typeface="Verdana"/>
                <a:cs typeface="Verdana"/>
              </a:rPr>
              <a:t>s</a:t>
            </a:r>
            <a:r>
              <a:rPr sz="1050" spc="75" dirty="0">
                <a:latin typeface="Verdana"/>
                <a:cs typeface="Verdana"/>
              </a:rPr>
              <a:t>e</a:t>
            </a:r>
            <a:r>
              <a:rPr sz="1050" spc="-65" dirty="0">
                <a:latin typeface="Verdana"/>
                <a:cs typeface="Verdana"/>
              </a:rPr>
              <a:t>l</a:t>
            </a:r>
            <a:r>
              <a:rPr sz="1050" spc="55" dirty="0">
                <a:latin typeface="Verdana"/>
                <a:cs typeface="Verdana"/>
              </a:rPr>
              <a:t>o</a:t>
            </a:r>
            <a:r>
              <a:rPr sz="1050" spc="-10" dirty="0">
                <a:latin typeface="Verdana"/>
                <a:cs typeface="Verdana"/>
              </a:rPr>
              <a:t>n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l</a:t>
            </a:r>
            <a:r>
              <a:rPr sz="1050" spc="55" dirty="0">
                <a:latin typeface="Verdana"/>
                <a:cs typeface="Verdana"/>
              </a:rPr>
              <a:t>e  </a:t>
            </a:r>
            <a:r>
              <a:rPr sz="1050" spc="-130" dirty="0">
                <a:latin typeface="Verdana"/>
                <a:cs typeface="Verdana"/>
              </a:rPr>
              <a:t>r</a:t>
            </a:r>
            <a:r>
              <a:rPr sz="1050" spc="60" dirty="0">
                <a:latin typeface="Verdana"/>
                <a:cs typeface="Verdana"/>
              </a:rPr>
              <a:t>é</a:t>
            </a:r>
            <a:r>
              <a:rPr sz="1050" spc="-30" dirty="0">
                <a:latin typeface="Verdana"/>
                <a:cs typeface="Verdana"/>
              </a:rPr>
              <a:t>f</a:t>
            </a:r>
            <a:r>
              <a:rPr sz="1050" spc="60" dirty="0">
                <a:latin typeface="Verdana"/>
                <a:cs typeface="Verdana"/>
              </a:rPr>
              <a:t>é</a:t>
            </a:r>
            <a:r>
              <a:rPr sz="1050" spc="-130" dirty="0">
                <a:latin typeface="Verdana"/>
                <a:cs typeface="Verdana"/>
              </a:rPr>
              <a:t>r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dirty="0">
                <a:latin typeface="Verdana"/>
                <a:cs typeface="Verdana"/>
              </a:rPr>
              <a:t>n</a:t>
            </a:r>
            <a:r>
              <a:rPr sz="1050" spc="-75" dirty="0">
                <a:latin typeface="Verdana"/>
                <a:cs typeface="Verdana"/>
              </a:rPr>
              <a:t>t</a:t>
            </a:r>
            <a:r>
              <a:rPr sz="1050" spc="-80" dirty="0">
                <a:latin typeface="Verdana"/>
                <a:cs typeface="Verdana"/>
              </a:rPr>
              <a:t>i</a:t>
            </a:r>
            <a:r>
              <a:rPr sz="1050" spc="60" dirty="0">
                <a:latin typeface="Verdana"/>
                <a:cs typeface="Verdana"/>
              </a:rPr>
              <a:t>e</a:t>
            </a:r>
            <a:r>
              <a:rPr sz="1050" spc="-75" dirty="0">
                <a:latin typeface="Verdana"/>
                <a:cs typeface="Verdana"/>
              </a:rPr>
              <a:t>l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sz="1050" spc="-175" dirty="0">
                <a:latin typeface="Verdana"/>
                <a:cs typeface="Verdana"/>
              </a:rPr>
              <a:t>I</a:t>
            </a:r>
            <a:r>
              <a:rPr sz="1050" spc="-180" dirty="0">
                <a:latin typeface="Verdana"/>
                <a:cs typeface="Verdana"/>
              </a:rPr>
              <a:t>S</a:t>
            </a:r>
            <a:r>
              <a:rPr sz="1050" spc="110" dirty="0">
                <a:latin typeface="Verdana"/>
                <a:cs typeface="Verdana"/>
              </a:rPr>
              <a:t>O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9</a:t>
            </a:r>
            <a:r>
              <a:rPr sz="1050" spc="-75" dirty="0">
                <a:latin typeface="Verdana"/>
                <a:cs typeface="Verdana"/>
              </a:rPr>
              <a:t>0</a:t>
            </a:r>
            <a:r>
              <a:rPr sz="1050" spc="-65" dirty="0">
                <a:latin typeface="Verdana"/>
                <a:cs typeface="Verdana"/>
              </a:rPr>
              <a:t>0</a:t>
            </a:r>
            <a:r>
              <a:rPr sz="1050" spc="-70" dirty="0">
                <a:latin typeface="Verdana"/>
                <a:cs typeface="Verdana"/>
              </a:rPr>
              <a:t>1</a:t>
            </a:r>
            <a:r>
              <a:rPr sz="1050" spc="-95" dirty="0">
                <a:latin typeface="Verdana"/>
                <a:cs typeface="Verdana"/>
              </a:rPr>
              <a:t> </a:t>
            </a:r>
            <a:r>
              <a:rPr sz="1050" spc="-180" dirty="0">
                <a:latin typeface="Verdana"/>
                <a:cs typeface="Verdana"/>
              </a:rPr>
              <a:t>:</a:t>
            </a:r>
            <a:r>
              <a:rPr sz="1050" spc="-85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2</a:t>
            </a:r>
            <a:r>
              <a:rPr sz="1050" spc="-75" dirty="0">
                <a:latin typeface="Verdana"/>
                <a:cs typeface="Verdana"/>
              </a:rPr>
              <a:t>0</a:t>
            </a:r>
            <a:r>
              <a:rPr sz="1050" spc="-65" dirty="0">
                <a:latin typeface="Verdana"/>
                <a:cs typeface="Verdana"/>
              </a:rPr>
              <a:t>1</a:t>
            </a:r>
            <a:r>
              <a:rPr sz="1050" spc="-70" dirty="0">
                <a:latin typeface="Verdana"/>
                <a:cs typeface="Verdana"/>
              </a:rPr>
              <a:t>5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9320" y="6520684"/>
            <a:ext cx="437070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535" dirty="0">
                <a:latin typeface="Tahoma"/>
                <a:cs typeface="Tahoma"/>
              </a:rPr>
              <a:t>I</a:t>
            </a:r>
            <a:r>
              <a:rPr sz="2600" b="1" spc="-350" dirty="0">
                <a:latin typeface="Tahoma"/>
                <a:cs typeface="Tahoma"/>
              </a:rPr>
              <a:t>L</a:t>
            </a:r>
            <a:r>
              <a:rPr sz="2600" b="1" spc="-300" dirty="0">
                <a:latin typeface="Tahoma"/>
                <a:cs typeface="Tahoma"/>
              </a:rPr>
              <a:t>S</a:t>
            </a:r>
            <a:r>
              <a:rPr sz="2600" b="1" spc="-40" dirty="0">
                <a:latin typeface="Tahoma"/>
                <a:cs typeface="Tahoma"/>
              </a:rPr>
              <a:t> </a:t>
            </a:r>
            <a:r>
              <a:rPr sz="2600" b="1" spc="-90" dirty="0">
                <a:latin typeface="Tahoma"/>
                <a:cs typeface="Tahoma"/>
              </a:rPr>
              <a:t>N</a:t>
            </a:r>
            <a:r>
              <a:rPr sz="2600" b="1" spc="170" dirty="0">
                <a:latin typeface="Tahoma"/>
                <a:cs typeface="Tahoma"/>
              </a:rPr>
              <a:t>O</a:t>
            </a:r>
            <a:r>
              <a:rPr sz="2600" b="1" spc="-270" dirty="0">
                <a:latin typeface="Tahoma"/>
                <a:cs typeface="Tahoma"/>
              </a:rPr>
              <a:t>U</a:t>
            </a:r>
            <a:r>
              <a:rPr sz="2600" b="1" spc="-300" dirty="0">
                <a:latin typeface="Tahoma"/>
                <a:cs typeface="Tahoma"/>
              </a:rPr>
              <a:t>S</a:t>
            </a:r>
            <a:r>
              <a:rPr sz="2600" b="1" spc="-40" dirty="0">
                <a:latin typeface="Tahoma"/>
                <a:cs typeface="Tahoma"/>
              </a:rPr>
              <a:t> </a:t>
            </a:r>
            <a:r>
              <a:rPr sz="2600" b="1" spc="-270" dirty="0">
                <a:latin typeface="Tahoma"/>
                <a:cs typeface="Tahoma"/>
              </a:rPr>
              <a:t>F</a:t>
            </a:r>
            <a:r>
              <a:rPr sz="2600" b="1" spc="170" dirty="0">
                <a:latin typeface="Tahoma"/>
                <a:cs typeface="Tahoma"/>
              </a:rPr>
              <a:t>O</a:t>
            </a:r>
            <a:r>
              <a:rPr sz="2600" b="1" spc="-90" dirty="0">
                <a:latin typeface="Tahoma"/>
                <a:cs typeface="Tahoma"/>
              </a:rPr>
              <a:t>N</a:t>
            </a:r>
            <a:r>
              <a:rPr sz="2600" b="1" spc="-505" dirty="0">
                <a:latin typeface="Tahoma"/>
                <a:cs typeface="Tahoma"/>
              </a:rPr>
              <a:t>T</a:t>
            </a:r>
            <a:r>
              <a:rPr sz="2600" b="1" spc="-40" dirty="0">
                <a:latin typeface="Tahoma"/>
                <a:cs typeface="Tahoma"/>
              </a:rPr>
              <a:t> </a:t>
            </a:r>
            <a:r>
              <a:rPr sz="2600" b="1" spc="285" dirty="0">
                <a:latin typeface="Tahoma"/>
                <a:cs typeface="Tahoma"/>
              </a:rPr>
              <a:t>C</a:t>
            </a:r>
            <a:r>
              <a:rPr sz="2600" b="1" spc="170" dirty="0">
                <a:latin typeface="Tahoma"/>
                <a:cs typeface="Tahoma"/>
              </a:rPr>
              <a:t>O</a:t>
            </a:r>
            <a:r>
              <a:rPr sz="2600" b="1" spc="-90" dirty="0">
                <a:latin typeface="Tahoma"/>
                <a:cs typeface="Tahoma"/>
              </a:rPr>
              <a:t>N</a:t>
            </a:r>
            <a:r>
              <a:rPr sz="2600" b="1" spc="-270" dirty="0">
                <a:latin typeface="Tahoma"/>
                <a:cs typeface="Tahoma"/>
              </a:rPr>
              <a:t>F</a:t>
            </a:r>
            <a:r>
              <a:rPr sz="2600" b="1" spc="-535" dirty="0">
                <a:latin typeface="Tahoma"/>
                <a:cs typeface="Tahoma"/>
              </a:rPr>
              <a:t>I</a:t>
            </a:r>
            <a:r>
              <a:rPr sz="2600" b="1" spc="135" dirty="0">
                <a:latin typeface="Tahoma"/>
                <a:cs typeface="Tahoma"/>
              </a:rPr>
              <a:t>A</a:t>
            </a:r>
            <a:r>
              <a:rPr sz="2600" b="1" spc="-90" dirty="0">
                <a:latin typeface="Tahoma"/>
                <a:cs typeface="Tahoma"/>
              </a:rPr>
              <a:t>N</a:t>
            </a:r>
            <a:r>
              <a:rPr sz="2600" b="1" spc="285" dirty="0">
                <a:latin typeface="Tahoma"/>
                <a:cs typeface="Tahoma"/>
              </a:rPr>
              <a:t>C</a:t>
            </a:r>
            <a:r>
              <a:rPr sz="2600" b="1" spc="-254" dirty="0">
                <a:latin typeface="Tahoma"/>
                <a:cs typeface="Tahoma"/>
              </a:rPr>
              <a:t>E</a:t>
            </a:r>
            <a:endParaRPr sz="2600">
              <a:latin typeface="Tahoma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7487" y="9043415"/>
            <a:ext cx="1461515" cy="24536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672" y="7222235"/>
            <a:ext cx="2100071" cy="58369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87923" y="7206995"/>
            <a:ext cx="1495044" cy="58978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7487" y="8065006"/>
            <a:ext cx="658367" cy="65531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20151" y="8377427"/>
            <a:ext cx="826622" cy="88839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93719" y="9031223"/>
            <a:ext cx="1816115" cy="34747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61210" y="8039099"/>
            <a:ext cx="1795549" cy="73138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76755" y="3317747"/>
            <a:ext cx="839724" cy="76809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16808" y="7420354"/>
            <a:ext cx="1825751" cy="277367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764586" y="10333370"/>
            <a:ext cx="17780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150" b="1" spc="5" dirty="0">
                <a:latin typeface="Calibri"/>
                <a:cs typeface="Calibri"/>
              </a:rPr>
              <a:t>1</a:t>
            </a:r>
            <a:r>
              <a:rPr sz="1150" b="1" spc="15" dirty="0">
                <a:latin typeface="Calibri"/>
                <a:cs typeface="Calibri"/>
              </a:rPr>
              <a:t>4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7665" y="3620393"/>
            <a:ext cx="5273675" cy="1013460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5"/>
              </a:spcBef>
            </a:pPr>
            <a:r>
              <a:rPr sz="2150" b="1" spc="-21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150" b="1" spc="-6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1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21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150" b="1" spc="-3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150" b="1" spc="15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150" b="1" spc="-40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2150" b="1" spc="-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150" b="1" spc="-409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15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12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150" b="1" spc="10" dirty="0">
                <a:solidFill>
                  <a:srgbClr val="FFFFFF"/>
                </a:solidFill>
                <a:latin typeface="Tahoma"/>
                <a:cs typeface="Tahoma"/>
              </a:rPr>
              <a:t>’</a:t>
            </a:r>
            <a:r>
              <a:rPr sz="2150" b="1" spc="-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150" b="1" spc="-21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150" b="1" spc="-24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150" b="1" spc="-43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150" b="1" spc="24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150" b="1" spc="1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50" b="1" spc="24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150" b="1" spc="-459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150" b="1" spc="-39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150" b="1" spc="-20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215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18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2150" b="1" spc="-8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150" b="1" spc="-18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150" b="1" spc="-3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150" b="1" spc="21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150" b="1" spc="-18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2150" b="1" spc="-409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150" b="1" spc="-43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150" b="1" spc="130" dirty="0">
                <a:solidFill>
                  <a:srgbClr val="FFFFFF"/>
                </a:solidFill>
                <a:latin typeface="Tahoma"/>
                <a:cs typeface="Tahoma"/>
              </a:rPr>
              <a:t>Q</a:t>
            </a:r>
            <a:r>
              <a:rPr sz="2150" b="1" spc="-21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150" b="1" spc="-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15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10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sz="21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310"/>
              </a:spcBef>
            </a:pPr>
            <a:r>
              <a:rPr sz="2150" b="1" spc="-110" dirty="0">
                <a:solidFill>
                  <a:srgbClr val="B59E49"/>
                </a:solidFill>
                <a:latin typeface="Tahoma"/>
                <a:cs typeface="Tahoma"/>
              </a:rPr>
              <a:t>Y</a:t>
            </a:r>
            <a:r>
              <a:rPr sz="2150" b="1" spc="-60" dirty="0">
                <a:solidFill>
                  <a:srgbClr val="B59E49"/>
                </a:solidFill>
                <a:latin typeface="Tahoma"/>
                <a:cs typeface="Tahoma"/>
              </a:rPr>
              <a:t>N</a:t>
            </a:r>
            <a:r>
              <a:rPr sz="2150" b="1" spc="-200" dirty="0">
                <a:solidFill>
                  <a:srgbClr val="B59E49"/>
                </a:solidFill>
                <a:latin typeface="Tahoma"/>
                <a:cs typeface="Tahoma"/>
              </a:rPr>
              <a:t>E</a:t>
            </a:r>
            <a:r>
              <a:rPr sz="2150" b="1" spc="-315" dirty="0">
                <a:solidFill>
                  <a:srgbClr val="B59E49"/>
                </a:solidFill>
                <a:latin typeface="Tahoma"/>
                <a:cs typeface="Tahoma"/>
              </a:rPr>
              <a:t>R</a:t>
            </a:r>
            <a:r>
              <a:rPr sz="2150" b="1" spc="210" dirty="0">
                <a:solidFill>
                  <a:srgbClr val="B59E49"/>
                </a:solidFill>
                <a:latin typeface="Tahoma"/>
                <a:cs typeface="Tahoma"/>
              </a:rPr>
              <a:t>G</a:t>
            </a:r>
            <a:r>
              <a:rPr sz="2150" b="1" spc="-434" dirty="0">
                <a:solidFill>
                  <a:srgbClr val="B59E49"/>
                </a:solidFill>
                <a:latin typeface="Tahoma"/>
                <a:cs typeface="Tahoma"/>
              </a:rPr>
              <a:t>I</a:t>
            </a:r>
            <a:r>
              <a:rPr sz="2150" b="1" spc="-200" dirty="0">
                <a:solidFill>
                  <a:srgbClr val="B59E49"/>
                </a:solidFill>
                <a:latin typeface="Tahoma"/>
                <a:cs typeface="Tahoma"/>
              </a:rPr>
              <a:t>E</a:t>
            </a:r>
            <a:r>
              <a:rPr sz="2150" b="1" spc="-30" dirty="0">
                <a:solidFill>
                  <a:srgbClr val="B59E49"/>
                </a:solidFill>
                <a:latin typeface="Tahoma"/>
                <a:cs typeface="Tahoma"/>
              </a:rPr>
              <a:t> </a:t>
            </a:r>
            <a:r>
              <a:rPr sz="2150" b="1" spc="55" dirty="0">
                <a:solidFill>
                  <a:srgbClr val="B59E49"/>
                </a:solidFill>
                <a:latin typeface="Tahoma"/>
                <a:cs typeface="Tahoma"/>
              </a:rPr>
              <a:t>V</a:t>
            </a:r>
            <a:r>
              <a:rPr sz="2150" b="1" spc="155" dirty="0">
                <a:solidFill>
                  <a:srgbClr val="B59E49"/>
                </a:solidFill>
                <a:latin typeface="Tahoma"/>
                <a:cs typeface="Tahoma"/>
              </a:rPr>
              <a:t>O</a:t>
            </a:r>
            <a:r>
              <a:rPr sz="2150" b="1" spc="-215" dirty="0">
                <a:solidFill>
                  <a:srgbClr val="B59E49"/>
                </a:solidFill>
                <a:latin typeface="Tahoma"/>
                <a:cs typeface="Tahoma"/>
              </a:rPr>
              <a:t>U</a:t>
            </a:r>
            <a:r>
              <a:rPr sz="2150" b="1" spc="-240" dirty="0">
                <a:solidFill>
                  <a:srgbClr val="B59E49"/>
                </a:solidFill>
                <a:latin typeface="Tahoma"/>
                <a:cs typeface="Tahoma"/>
              </a:rPr>
              <a:t>S</a:t>
            </a:r>
            <a:r>
              <a:rPr sz="2150" b="1" spc="-50" dirty="0">
                <a:solidFill>
                  <a:srgbClr val="B59E49"/>
                </a:solidFill>
                <a:latin typeface="Tahoma"/>
                <a:cs typeface="Tahoma"/>
              </a:rPr>
              <a:t> </a:t>
            </a:r>
            <a:r>
              <a:rPr sz="2150" b="1" spc="125" dirty="0">
                <a:solidFill>
                  <a:srgbClr val="B59E49"/>
                </a:solidFill>
                <a:latin typeface="Tahoma"/>
                <a:cs typeface="Tahoma"/>
              </a:rPr>
              <a:t>A</a:t>
            </a:r>
            <a:r>
              <a:rPr sz="2150" b="1" spc="245" dirty="0">
                <a:solidFill>
                  <a:srgbClr val="B59E49"/>
                </a:solidFill>
                <a:latin typeface="Tahoma"/>
                <a:cs typeface="Tahoma"/>
              </a:rPr>
              <a:t>C</a:t>
            </a:r>
            <a:r>
              <a:rPr sz="2150" b="1" spc="220" dirty="0">
                <a:solidFill>
                  <a:srgbClr val="B59E49"/>
                </a:solidFill>
                <a:latin typeface="Tahoma"/>
                <a:cs typeface="Tahoma"/>
              </a:rPr>
              <a:t>C</a:t>
            </a:r>
            <a:r>
              <a:rPr sz="2150" b="1" spc="155" dirty="0">
                <a:solidFill>
                  <a:srgbClr val="B59E49"/>
                </a:solidFill>
                <a:latin typeface="Tahoma"/>
                <a:cs typeface="Tahoma"/>
              </a:rPr>
              <a:t>O</a:t>
            </a:r>
            <a:r>
              <a:rPr sz="2150" b="1" spc="20" dirty="0">
                <a:solidFill>
                  <a:srgbClr val="B59E49"/>
                </a:solidFill>
                <a:latin typeface="Tahoma"/>
                <a:cs typeface="Tahoma"/>
              </a:rPr>
              <a:t>M</a:t>
            </a:r>
            <a:r>
              <a:rPr sz="2150" b="1" spc="-210" dirty="0">
                <a:solidFill>
                  <a:srgbClr val="B59E49"/>
                </a:solidFill>
                <a:latin typeface="Tahoma"/>
                <a:cs typeface="Tahoma"/>
              </a:rPr>
              <a:t>P</a:t>
            </a:r>
            <a:r>
              <a:rPr sz="2150" b="1" spc="125" dirty="0">
                <a:solidFill>
                  <a:srgbClr val="B59E49"/>
                </a:solidFill>
                <a:latin typeface="Tahoma"/>
                <a:cs typeface="Tahoma"/>
              </a:rPr>
              <a:t>A</a:t>
            </a:r>
            <a:r>
              <a:rPr sz="2150" b="1" spc="210" dirty="0">
                <a:solidFill>
                  <a:srgbClr val="B59E49"/>
                </a:solidFill>
                <a:latin typeface="Tahoma"/>
                <a:cs typeface="Tahoma"/>
              </a:rPr>
              <a:t>G</a:t>
            </a:r>
            <a:r>
              <a:rPr sz="2150" b="1" spc="-60" dirty="0">
                <a:solidFill>
                  <a:srgbClr val="B59E49"/>
                </a:solidFill>
                <a:latin typeface="Tahoma"/>
                <a:cs typeface="Tahoma"/>
              </a:rPr>
              <a:t>N</a:t>
            </a:r>
            <a:r>
              <a:rPr sz="2150" b="1" spc="-200" dirty="0">
                <a:solidFill>
                  <a:srgbClr val="B59E49"/>
                </a:solidFill>
                <a:latin typeface="Tahoma"/>
                <a:cs typeface="Tahoma"/>
              </a:rPr>
              <a:t>E</a:t>
            </a:r>
            <a:r>
              <a:rPr sz="2150" b="1" spc="-30" dirty="0">
                <a:solidFill>
                  <a:srgbClr val="B59E49"/>
                </a:solidFill>
                <a:latin typeface="Tahoma"/>
                <a:cs typeface="Tahoma"/>
              </a:rPr>
              <a:t> </a:t>
            </a:r>
            <a:r>
              <a:rPr sz="2150" b="1" spc="-135" dirty="0">
                <a:solidFill>
                  <a:srgbClr val="B59E49"/>
                </a:solidFill>
                <a:latin typeface="Tahoma"/>
                <a:cs typeface="Tahoma"/>
              </a:rPr>
              <a:t>!</a:t>
            </a:r>
            <a:endParaRPr sz="215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" y="5262371"/>
            <a:ext cx="1754123" cy="17007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61931" y="5478276"/>
            <a:ext cx="4154170" cy="17716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24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50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150" spc="-2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150" spc="-1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50" spc="-2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150" spc="-1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150" spc="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150" spc="1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150" spc="-2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150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5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50" spc="-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150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150" spc="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150" spc="25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150" spc="-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endParaRPr sz="2150">
              <a:latin typeface="Verdana"/>
              <a:cs typeface="Verdana"/>
            </a:endParaRPr>
          </a:p>
          <a:p>
            <a:pPr marL="12700" marR="5080">
              <a:lnSpc>
                <a:spcPct val="101699"/>
              </a:lnSpc>
              <a:spcBef>
                <a:spcPts val="5"/>
              </a:spcBef>
            </a:pP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700" spc="-2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spc="-1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spc="-14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spc="20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spc="-3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spc="-145" dirty="0">
                <a:solidFill>
                  <a:srgbClr val="FFFFFF"/>
                </a:solidFill>
                <a:latin typeface="Verdana"/>
                <a:cs typeface="Verdana"/>
              </a:rPr>
              <a:t>EU</a:t>
            </a:r>
            <a:r>
              <a:rPr sz="1700" spc="-1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700" spc="160" dirty="0">
                <a:solidFill>
                  <a:srgbClr val="FFFFFF"/>
                </a:solidFill>
                <a:latin typeface="Verdana"/>
                <a:cs typeface="Verdana"/>
              </a:rPr>
              <a:t>Ô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700" spc="-1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1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700" spc="1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spc="-1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spc="20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spc="-11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700" spc="-145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1700" spc="-30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7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spc="-145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1700" spc="-305" dirty="0">
                <a:solidFill>
                  <a:srgbClr val="FFFFFF"/>
                </a:solidFill>
                <a:latin typeface="Verdana"/>
                <a:cs typeface="Verdana"/>
              </a:rPr>
              <a:t>SI</a:t>
            </a:r>
            <a:r>
              <a:rPr sz="1700" spc="-1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700" spc="-16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00" spc="-3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spc="-30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spc="-16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spc="-114" dirty="0">
                <a:solidFill>
                  <a:srgbClr val="FFFFFF"/>
                </a:solidFill>
                <a:latin typeface="Verdana"/>
                <a:cs typeface="Verdana"/>
              </a:rPr>
              <a:t>L  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BAILLEURS</a:t>
            </a:r>
            <a:r>
              <a:rPr sz="17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55" dirty="0">
                <a:solidFill>
                  <a:srgbClr val="FFFFFF"/>
                </a:solidFill>
                <a:latin typeface="Verdana"/>
                <a:cs typeface="Verdana"/>
              </a:rPr>
              <a:t>SOCIAUX</a:t>
            </a:r>
            <a:r>
              <a:rPr sz="17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240" dirty="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sz="17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90" dirty="0">
                <a:solidFill>
                  <a:srgbClr val="FFFFFF"/>
                </a:solidFill>
                <a:latin typeface="Verdana"/>
                <a:cs typeface="Verdana"/>
              </a:rPr>
              <a:t>TERTIAIRE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950" spc="-15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95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17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9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175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19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175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9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175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1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950" spc="-5" dirty="0">
                <a:solidFill>
                  <a:srgbClr val="FFFFFF"/>
                </a:solidFill>
                <a:latin typeface="Verdana"/>
                <a:cs typeface="Verdana"/>
                <a:hlinkClick r:id="rId3"/>
              </a:rPr>
              <a:t>c.puech@ynergie.com</a:t>
            </a:r>
            <a:endParaRPr sz="1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47" y="0"/>
            <a:ext cx="7402195" cy="10692765"/>
          </a:xfrm>
          <a:custGeom>
            <a:avLst/>
            <a:gdLst/>
            <a:ahLst/>
            <a:cxnLst/>
            <a:rect l="l" t="t" r="r" b="b"/>
            <a:pathLst>
              <a:path w="7402195" h="10692765">
                <a:moveTo>
                  <a:pt x="7402068" y="10692384"/>
                </a:moveTo>
                <a:lnTo>
                  <a:pt x="0" y="10692384"/>
                </a:lnTo>
                <a:lnTo>
                  <a:pt x="0" y="0"/>
                </a:lnTo>
                <a:lnTo>
                  <a:pt x="7402068" y="0"/>
                </a:lnTo>
                <a:lnTo>
                  <a:pt x="7402068" y="10692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95"/>
              </a:spcBef>
            </a:pPr>
            <a:r>
              <a:rPr spc="-225" dirty="0"/>
              <a:t>MERCI.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5896" y="5629227"/>
            <a:ext cx="5173345" cy="619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87805" marR="5080" indent="-1475740">
              <a:lnSpc>
                <a:spcPct val="100000"/>
              </a:lnSpc>
              <a:spcBef>
                <a:spcPts val="95"/>
              </a:spcBef>
            </a:pPr>
            <a:r>
              <a:rPr sz="1950" spc="-155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95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2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50" spc="9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50" spc="-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50" spc="-1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50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50" spc="-7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950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50" spc="-25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50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5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10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50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3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50" spc="-9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50" spc="-25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50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50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50" spc="10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50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50" spc="-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50" spc="-2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50" spc="9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5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155" dirty="0">
                <a:solidFill>
                  <a:srgbClr val="FFFFFF"/>
                </a:solidFill>
                <a:latin typeface="Verdana"/>
                <a:cs typeface="Verdana"/>
              </a:rPr>
              <a:t>31</a:t>
            </a:r>
            <a:r>
              <a:rPr sz="1950" spc="-17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950" spc="-15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95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39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50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50" spc="-5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50" spc="-1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50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50" spc="-5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50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50" spc="70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1950" spc="-25" dirty="0">
                <a:solidFill>
                  <a:srgbClr val="FFFFFF"/>
                </a:solidFill>
                <a:latin typeface="Verdana"/>
                <a:cs typeface="Verdana"/>
                <a:hlinkClick r:id="rId2"/>
              </a:rPr>
              <a:t>www.ynergie.com</a:t>
            </a:r>
            <a:endParaRPr sz="195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9247" y="8837675"/>
            <a:ext cx="7402195" cy="1861820"/>
            <a:chOff x="79247" y="8837675"/>
            <a:chExt cx="7402195" cy="18618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7" y="8837675"/>
              <a:ext cx="7402068" cy="18547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34768" y="9040367"/>
              <a:ext cx="2628900" cy="1652270"/>
            </a:xfrm>
            <a:custGeom>
              <a:avLst/>
              <a:gdLst/>
              <a:ahLst/>
              <a:cxnLst/>
              <a:rect l="l" t="t" r="r" b="b"/>
              <a:pathLst>
                <a:path w="2628900" h="1652270">
                  <a:moveTo>
                    <a:pt x="7619" y="1652016"/>
                  </a:moveTo>
                  <a:lnTo>
                    <a:pt x="7292" y="1539418"/>
                  </a:lnTo>
                  <a:lnTo>
                    <a:pt x="6429" y="1460468"/>
                  </a:lnTo>
                  <a:lnTo>
                    <a:pt x="5208" y="1403949"/>
                  </a:lnTo>
                  <a:lnTo>
                    <a:pt x="2411" y="1313342"/>
                  </a:lnTo>
                  <a:lnTo>
                    <a:pt x="1190" y="1256823"/>
                  </a:lnTo>
                  <a:lnTo>
                    <a:pt x="327" y="1177873"/>
                  </a:lnTo>
                  <a:lnTo>
                    <a:pt x="0" y="1065276"/>
                  </a:lnTo>
                  <a:lnTo>
                    <a:pt x="1043" y="1022436"/>
                  </a:lnTo>
                  <a:lnTo>
                    <a:pt x="4147" y="980025"/>
                  </a:lnTo>
                  <a:lnTo>
                    <a:pt x="9272" y="938075"/>
                  </a:lnTo>
                  <a:lnTo>
                    <a:pt x="16380" y="896617"/>
                  </a:lnTo>
                  <a:lnTo>
                    <a:pt x="25430" y="855684"/>
                  </a:lnTo>
                  <a:lnTo>
                    <a:pt x="36385" y="815307"/>
                  </a:lnTo>
                  <a:lnTo>
                    <a:pt x="49205" y="775519"/>
                  </a:lnTo>
                  <a:lnTo>
                    <a:pt x="63850" y="736350"/>
                  </a:lnTo>
                  <a:lnTo>
                    <a:pt x="80282" y="697833"/>
                  </a:lnTo>
                  <a:lnTo>
                    <a:pt x="98461" y="660000"/>
                  </a:lnTo>
                  <a:lnTo>
                    <a:pt x="118349" y="622882"/>
                  </a:lnTo>
                  <a:lnTo>
                    <a:pt x="139905" y="586512"/>
                  </a:lnTo>
                  <a:lnTo>
                    <a:pt x="163092" y="550921"/>
                  </a:lnTo>
                  <a:lnTo>
                    <a:pt x="187870" y="516141"/>
                  </a:lnTo>
                  <a:lnTo>
                    <a:pt x="214199" y="482204"/>
                  </a:lnTo>
                  <a:lnTo>
                    <a:pt x="242042" y="449141"/>
                  </a:lnTo>
                  <a:lnTo>
                    <a:pt x="271357" y="416985"/>
                  </a:lnTo>
                  <a:lnTo>
                    <a:pt x="302107" y="385768"/>
                  </a:lnTo>
                  <a:lnTo>
                    <a:pt x="334252" y="355521"/>
                  </a:lnTo>
                  <a:lnTo>
                    <a:pt x="367753" y="326275"/>
                  </a:lnTo>
                  <a:lnTo>
                    <a:pt x="402571" y="298064"/>
                  </a:lnTo>
                  <a:lnTo>
                    <a:pt x="438667" y="270919"/>
                  </a:lnTo>
                  <a:lnTo>
                    <a:pt x="476001" y="244871"/>
                  </a:lnTo>
                  <a:lnTo>
                    <a:pt x="514535" y="219952"/>
                  </a:lnTo>
                  <a:lnTo>
                    <a:pt x="554230" y="196195"/>
                  </a:lnTo>
                  <a:lnTo>
                    <a:pt x="595045" y="173631"/>
                  </a:lnTo>
                  <a:lnTo>
                    <a:pt x="636943" y="152292"/>
                  </a:lnTo>
                  <a:lnTo>
                    <a:pt x="679884" y="132210"/>
                  </a:lnTo>
                  <a:lnTo>
                    <a:pt x="723828" y="113416"/>
                  </a:lnTo>
                  <a:lnTo>
                    <a:pt x="768737" y="95943"/>
                  </a:lnTo>
                  <a:lnTo>
                    <a:pt x="814572" y="79823"/>
                  </a:lnTo>
                  <a:lnTo>
                    <a:pt x="861293" y="65086"/>
                  </a:lnTo>
                  <a:lnTo>
                    <a:pt x="908861" y="51766"/>
                  </a:lnTo>
                  <a:lnTo>
                    <a:pt x="957237" y="39893"/>
                  </a:lnTo>
                  <a:lnTo>
                    <a:pt x="1006383" y="29500"/>
                  </a:lnTo>
                  <a:lnTo>
                    <a:pt x="1056258" y="20619"/>
                  </a:lnTo>
                  <a:lnTo>
                    <a:pt x="1106824" y="13281"/>
                  </a:lnTo>
                  <a:lnTo>
                    <a:pt x="1158041" y="7518"/>
                  </a:lnTo>
                  <a:lnTo>
                    <a:pt x="1209871" y="3362"/>
                  </a:lnTo>
                  <a:lnTo>
                    <a:pt x="1262274" y="845"/>
                  </a:lnTo>
                  <a:lnTo>
                    <a:pt x="1315211" y="0"/>
                  </a:lnTo>
                  <a:lnTo>
                    <a:pt x="1368040" y="845"/>
                  </a:lnTo>
                  <a:lnTo>
                    <a:pt x="1420340" y="3362"/>
                  </a:lnTo>
                  <a:lnTo>
                    <a:pt x="1472071" y="7518"/>
                  </a:lnTo>
                  <a:lnTo>
                    <a:pt x="1523195" y="13281"/>
                  </a:lnTo>
                  <a:lnTo>
                    <a:pt x="1573673" y="20619"/>
                  </a:lnTo>
                  <a:lnTo>
                    <a:pt x="1623464" y="29500"/>
                  </a:lnTo>
                  <a:lnTo>
                    <a:pt x="1672531" y="39893"/>
                  </a:lnTo>
                  <a:lnTo>
                    <a:pt x="1720833" y="51766"/>
                  </a:lnTo>
                  <a:lnTo>
                    <a:pt x="1768331" y="65086"/>
                  </a:lnTo>
                  <a:lnTo>
                    <a:pt x="1814986" y="79823"/>
                  </a:lnTo>
                  <a:lnTo>
                    <a:pt x="1860759" y="95943"/>
                  </a:lnTo>
                  <a:lnTo>
                    <a:pt x="1905610" y="113416"/>
                  </a:lnTo>
                  <a:lnTo>
                    <a:pt x="1949501" y="132210"/>
                  </a:lnTo>
                  <a:lnTo>
                    <a:pt x="1992391" y="152292"/>
                  </a:lnTo>
                  <a:lnTo>
                    <a:pt x="2034242" y="173631"/>
                  </a:lnTo>
                  <a:lnTo>
                    <a:pt x="2075015" y="196195"/>
                  </a:lnTo>
                  <a:lnTo>
                    <a:pt x="2114669" y="219952"/>
                  </a:lnTo>
                  <a:lnTo>
                    <a:pt x="2153167" y="244871"/>
                  </a:lnTo>
                  <a:lnTo>
                    <a:pt x="2190467" y="270919"/>
                  </a:lnTo>
                  <a:lnTo>
                    <a:pt x="2226533" y="298064"/>
                  </a:lnTo>
                  <a:lnTo>
                    <a:pt x="2261323" y="326275"/>
                  </a:lnTo>
                  <a:lnTo>
                    <a:pt x="2294799" y="355521"/>
                  </a:lnTo>
                  <a:lnTo>
                    <a:pt x="2326921" y="385768"/>
                  </a:lnTo>
                  <a:lnTo>
                    <a:pt x="2357651" y="416985"/>
                  </a:lnTo>
                  <a:lnTo>
                    <a:pt x="2386948" y="449141"/>
                  </a:lnTo>
                  <a:lnTo>
                    <a:pt x="2414774" y="482204"/>
                  </a:lnTo>
                  <a:lnTo>
                    <a:pt x="2441090" y="516141"/>
                  </a:lnTo>
                  <a:lnTo>
                    <a:pt x="2465855" y="550921"/>
                  </a:lnTo>
                  <a:lnTo>
                    <a:pt x="2489032" y="586512"/>
                  </a:lnTo>
                  <a:lnTo>
                    <a:pt x="2510580" y="622882"/>
                  </a:lnTo>
                  <a:lnTo>
                    <a:pt x="2530460" y="660000"/>
                  </a:lnTo>
                  <a:lnTo>
                    <a:pt x="2548634" y="697833"/>
                  </a:lnTo>
                  <a:lnTo>
                    <a:pt x="2565061" y="736350"/>
                  </a:lnTo>
                  <a:lnTo>
                    <a:pt x="2579702" y="775519"/>
                  </a:lnTo>
                  <a:lnTo>
                    <a:pt x="2592519" y="815307"/>
                  </a:lnTo>
                  <a:lnTo>
                    <a:pt x="2603472" y="855684"/>
                  </a:lnTo>
                  <a:lnTo>
                    <a:pt x="2612521" y="896617"/>
                  </a:lnTo>
                  <a:lnTo>
                    <a:pt x="2619628" y="938075"/>
                  </a:lnTo>
                  <a:lnTo>
                    <a:pt x="2624753" y="980025"/>
                  </a:lnTo>
                  <a:lnTo>
                    <a:pt x="2627856" y="1022436"/>
                  </a:lnTo>
                  <a:lnTo>
                    <a:pt x="2628900" y="1065276"/>
                  </a:lnTo>
                  <a:lnTo>
                    <a:pt x="2628900" y="1642872"/>
                  </a:lnTo>
                  <a:lnTo>
                    <a:pt x="7619" y="16520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34768" y="9040367"/>
              <a:ext cx="2628900" cy="1652270"/>
            </a:xfrm>
            <a:custGeom>
              <a:avLst/>
              <a:gdLst/>
              <a:ahLst/>
              <a:cxnLst/>
              <a:rect l="l" t="t" r="r" b="b"/>
              <a:pathLst>
                <a:path w="2628900" h="1652270">
                  <a:moveTo>
                    <a:pt x="7619" y="1652016"/>
                  </a:moveTo>
                  <a:lnTo>
                    <a:pt x="7534" y="1590810"/>
                  </a:lnTo>
                  <a:lnTo>
                    <a:pt x="7292" y="1539418"/>
                  </a:lnTo>
                  <a:lnTo>
                    <a:pt x="6916" y="1496438"/>
                  </a:lnTo>
                  <a:lnTo>
                    <a:pt x="5852" y="1430105"/>
                  </a:lnTo>
                  <a:lnTo>
                    <a:pt x="4520" y="1380596"/>
                  </a:lnTo>
                  <a:lnTo>
                    <a:pt x="3099" y="1336695"/>
                  </a:lnTo>
                  <a:lnTo>
                    <a:pt x="2411" y="1313342"/>
                  </a:lnTo>
                  <a:lnTo>
                    <a:pt x="1190" y="1256823"/>
                  </a:lnTo>
                  <a:lnTo>
                    <a:pt x="327" y="1177873"/>
                  </a:lnTo>
                  <a:lnTo>
                    <a:pt x="85" y="1126481"/>
                  </a:lnTo>
                  <a:lnTo>
                    <a:pt x="0" y="1065276"/>
                  </a:lnTo>
                  <a:lnTo>
                    <a:pt x="1043" y="1022436"/>
                  </a:lnTo>
                  <a:lnTo>
                    <a:pt x="4147" y="980025"/>
                  </a:lnTo>
                  <a:lnTo>
                    <a:pt x="9272" y="938075"/>
                  </a:lnTo>
                  <a:lnTo>
                    <a:pt x="16380" y="896617"/>
                  </a:lnTo>
                  <a:lnTo>
                    <a:pt x="25430" y="855684"/>
                  </a:lnTo>
                  <a:lnTo>
                    <a:pt x="36385" y="815307"/>
                  </a:lnTo>
                  <a:lnTo>
                    <a:pt x="49205" y="775519"/>
                  </a:lnTo>
                  <a:lnTo>
                    <a:pt x="63850" y="736350"/>
                  </a:lnTo>
                  <a:lnTo>
                    <a:pt x="80282" y="697833"/>
                  </a:lnTo>
                  <a:lnTo>
                    <a:pt x="98461" y="660000"/>
                  </a:lnTo>
                  <a:lnTo>
                    <a:pt x="118349" y="622882"/>
                  </a:lnTo>
                  <a:lnTo>
                    <a:pt x="139905" y="586512"/>
                  </a:lnTo>
                  <a:lnTo>
                    <a:pt x="163092" y="550921"/>
                  </a:lnTo>
                  <a:lnTo>
                    <a:pt x="187870" y="516141"/>
                  </a:lnTo>
                  <a:lnTo>
                    <a:pt x="214199" y="482204"/>
                  </a:lnTo>
                  <a:lnTo>
                    <a:pt x="242042" y="449141"/>
                  </a:lnTo>
                  <a:lnTo>
                    <a:pt x="271357" y="416985"/>
                  </a:lnTo>
                  <a:lnTo>
                    <a:pt x="302107" y="385768"/>
                  </a:lnTo>
                  <a:lnTo>
                    <a:pt x="334252" y="355521"/>
                  </a:lnTo>
                  <a:lnTo>
                    <a:pt x="367753" y="326275"/>
                  </a:lnTo>
                  <a:lnTo>
                    <a:pt x="402571" y="298064"/>
                  </a:lnTo>
                  <a:lnTo>
                    <a:pt x="438667" y="270919"/>
                  </a:lnTo>
                  <a:lnTo>
                    <a:pt x="476001" y="244871"/>
                  </a:lnTo>
                  <a:lnTo>
                    <a:pt x="514535" y="219952"/>
                  </a:lnTo>
                  <a:lnTo>
                    <a:pt x="554230" y="196195"/>
                  </a:lnTo>
                  <a:lnTo>
                    <a:pt x="595045" y="173631"/>
                  </a:lnTo>
                  <a:lnTo>
                    <a:pt x="636943" y="152292"/>
                  </a:lnTo>
                  <a:lnTo>
                    <a:pt x="679884" y="132210"/>
                  </a:lnTo>
                  <a:lnTo>
                    <a:pt x="723828" y="113416"/>
                  </a:lnTo>
                  <a:lnTo>
                    <a:pt x="768737" y="95943"/>
                  </a:lnTo>
                  <a:lnTo>
                    <a:pt x="814572" y="79823"/>
                  </a:lnTo>
                  <a:lnTo>
                    <a:pt x="861293" y="65086"/>
                  </a:lnTo>
                  <a:lnTo>
                    <a:pt x="908861" y="51766"/>
                  </a:lnTo>
                  <a:lnTo>
                    <a:pt x="957237" y="39893"/>
                  </a:lnTo>
                  <a:lnTo>
                    <a:pt x="1006383" y="29500"/>
                  </a:lnTo>
                  <a:lnTo>
                    <a:pt x="1056258" y="20619"/>
                  </a:lnTo>
                  <a:lnTo>
                    <a:pt x="1106824" y="13281"/>
                  </a:lnTo>
                  <a:lnTo>
                    <a:pt x="1158041" y="7518"/>
                  </a:lnTo>
                  <a:lnTo>
                    <a:pt x="1209871" y="3362"/>
                  </a:lnTo>
                  <a:lnTo>
                    <a:pt x="1262274" y="845"/>
                  </a:lnTo>
                  <a:lnTo>
                    <a:pt x="1315211" y="0"/>
                  </a:lnTo>
                  <a:lnTo>
                    <a:pt x="1368040" y="845"/>
                  </a:lnTo>
                  <a:lnTo>
                    <a:pt x="1420340" y="3362"/>
                  </a:lnTo>
                  <a:lnTo>
                    <a:pt x="1472071" y="7518"/>
                  </a:lnTo>
                  <a:lnTo>
                    <a:pt x="1523195" y="13281"/>
                  </a:lnTo>
                  <a:lnTo>
                    <a:pt x="1573673" y="20619"/>
                  </a:lnTo>
                  <a:lnTo>
                    <a:pt x="1623464" y="29500"/>
                  </a:lnTo>
                  <a:lnTo>
                    <a:pt x="1672531" y="39893"/>
                  </a:lnTo>
                  <a:lnTo>
                    <a:pt x="1720833" y="51766"/>
                  </a:lnTo>
                  <a:lnTo>
                    <a:pt x="1768331" y="65086"/>
                  </a:lnTo>
                  <a:lnTo>
                    <a:pt x="1814986" y="79823"/>
                  </a:lnTo>
                  <a:lnTo>
                    <a:pt x="1860759" y="95943"/>
                  </a:lnTo>
                  <a:lnTo>
                    <a:pt x="1905610" y="113416"/>
                  </a:lnTo>
                  <a:lnTo>
                    <a:pt x="1949501" y="132210"/>
                  </a:lnTo>
                  <a:lnTo>
                    <a:pt x="1992391" y="152292"/>
                  </a:lnTo>
                  <a:lnTo>
                    <a:pt x="2034242" y="173631"/>
                  </a:lnTo>
                  <a:lnTo>
                    <a:pt x="2075015" y="196195"/>
                  </a:lnTo>
                  <a:lnTo>
                    <a:pt x="2114669" y="219952"/>
                  </a:lnTo>
                  <a:lnTo>
                    <a:pt x="2153167" y="244871"/>
                  </a:lnTo>
                  <a:lnTo>
                    <a:pt x="2190467" y="270919"/>
                  </a:lnTo>
                  <a:lnTo>
                    <a:pt x="2226533" y="298064"/>
                  </a:lnTo>
                  <a:lnTo>
                    <a:pt x="2261323" y="326275"/>
                  </a:lnTo>
                  <a:lnTo>
                    <a:pt x="2294799" y="355521"/>
                  </a:lnTo>
                  <a:lnTo>
                    <a:pt x="2326921" y="385768"/>
                  </a:lnTo>
                  <a:lnTo>
                    <a:pt x="2357651" y="416985"/>
                  </a:lnTo>
                  <a:lnTo>
                    <a:pt x="2386948" y="449141"/>
                  </a:lnTo>
                  <a:lnTo>
                    <a:pt x="2414774" y="482204"/>
                  </a:lnTo>
                  <a:lnTo>
                    <a:pt x="2441090" y="516141"/>
                  </a:lnTo>
                  <a:lnTo>
                    <a:pt x="2465855" y="550921"/>
                  </a:lnTo>
                  <a:lnTo>
                    <a:pt x="2489032" y="586512"/>
                  </a:lnTo>
                  <a:lnTo>
                    <a:pt x="2510580" y="622882"/>
                  </a:lnTo>
                  <a:lnTo>
                    <a:pt x="2530460" y="660000"/>
                  </a:lnTo>
                  <a:lnTo>
                    <a:pt x="2548634" y="697833"/>
                  </a:lnTo>
                  <a:lnTo>
                    <a:pt x="2565061" y="736350"/>
                  </a:lnTo>
                  <a:lnTo>
                    <a:pt x="2579702" y="775519"/>
                  </a:lnTo>
                  <a:lnTo>
                    <a:pt x="2592519" y="815307"/>
                  </a:lnTo>
                  <a:lnTo>
                    <a:pt x="2603472" y="855684"/>
                  </a:lnTo>
                  <a:lnTo>
                    <a:pt x="2612521" y="896617"/>
                  </a:lnTo>
                  <a:lnTo>
                    <a:pt x="2619628" y="938075"/>
                  </a:lnTo>
                  <a:lnTo>
                    <a:pt x="2624753" y="980025"/>
                  </a:lnTo>
                  <a:lnTo>
                    <a:pt x="2627856" y="1022436"/>
                  </a:lnTo>
                  <a:lnTo>
                    <a:pt x="2628900" y="1065276"/>
                  </a:lnTo>
                  <a:lnTo>
                    <a:pt x="2628900" y="1642872"/>
                  </a:lnTo>
                  <a:lnTo>
                    <a:pt x="7619" y="1652016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1551" y="9456419"/>
              <a:ext cx="2307336" cy="90677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61616" y="3942587"/>
            <a:ext cx="2980943" cy="10088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7562" y="601422"/>
            <a:ext cx="6266815" cy="1458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sz="3100" spc="-625" dirty="0">
                <a:solidFill>
                  <a:srgbClr val="000000"/>
                </a:solidFill>
              </a:rPr>
              <a:t>I</a:t>
            </a:r>
            <a:r>
              <a:rPr sz="3100" spc="-75" dirty="0">
                <a:solidFill>
                  <a:srgbClr val="000000"/>
                </a:solidFill>
              </a:rPr>
              <a:t>N</a:t>
            </a:r>
            <a:r>
              <a:rPr sz="3100" spc="-585" dirty="0">
                <a:solidFill>
                  <a:srgbClr val="000000"/>
                </a:solidFill>
              </a:rPr>
              <a:t>T</a:t>
            </a:r>
            <a:r>
              <a:rPr sz="3100" spc="-440" dirty="0">
                <a:solidFill>
                  <a:srgbClr val="000000"/>
                </a:solidFill>
              </a:rPr>
              <a:t>R</a:t>
            </a:r>
            <a:r>
              <a:rPr sz="3100" spc="240" dirty="0">
                <a:solidFill>
                  <a:srgbClr val="000000"/>
                </a:solidFill>
              </a:rPr>
              <a:t>O</a:t>
            </a:r>
            <a:r>
              <a:rPr sz="3100" spc="-160" dirty="0">
                <a:solidFill>
                  <a:srgbClr val="000000"/>
                </a:solidFill>
              </a:rPr>
              <a:t>D</a:t>
            </a:r>
            <a:r>
              <a:rPr sz="3100" spc="-295" dirty="0">
                <a:solidFill>
                  <a:srgbClr val="000000"/>
                </a:solidFill>
              </a:rPr>
              <a:t>U</a:t>
            </a:r>
            <a:r>
              <a:rPr sz="3100" spc="370" dirty="0">
                <a:solidFill>
                  <a:srgbClr val="000000"/>
                </a:solidFill>
              </a:rPr>
              <a:t>C</a:t>
            </a:r>
            <a:r>
              <a:rPr sz="3100" spc="-585" dirty="0">
                <a:solidFill>
                  <a:srgbClr val="000000"/>
                </a:solidFill>
              </a:rPr>
              <a:t>T</a:t>
            </a:r>
            <a:r>
              <a:rPr sz="3100" spc="-625" dirty="0">
                <a:solidFill>
                  <a:srgbClr val="000000"/>
                </a:solidFill>
              </a:rPr>
              <a:t>I</a:t>
            </a:r>
            <a:r>
              <a:rPr sz="3100" spc="240" dirty="0">
                <a:solidFill>
                  <a:srgbClr val="000000"/>
                </a:solidFill>
              </a:rPr>
              <a:t>O</a:t>
            </a:r>
            <a:r>
              <a:rPr sz="3100" spc="-75" dirty="0">
                <a:solidFill>
                  <a:srgbClr val="000000"/>
                </a:solidFill>
              </a:rPr>
              <a:t>N</a:t>
            </a:r>
            <a:r>
              <a:rPr sz="3100" spc="-35" dirty="0">
                <a:solidFill>
                  <a:srgbClr val="000000"/>
                </a:solidFill>
              </a:rPr>
              <a:t> </a:t>
            </a:r>
            <a:r>
              <a:rPr sz="3100" spc="-340" dirty="0">
                <a:solidFill>
                  <a:srgbClr val="000000"/>
                </a:solidFill>
              </a:rPr>
              <a:t>S</a:t>
            </a:r>
            <a:r>
              <a:rPr sz="3100" spc="-295" dirty="0">
                <a:solidFill>
                  <a:srgbClr val="000000"/>
                </a:solidFill>
              </a:rPr>
              <a:t>U</a:t>
            </a:r>
            <a:r>
              <a:rPr sz="3100" spc="-434" dirty="0">
                <a:solidFill>
                  <a:srgbClr val="000000"/>
                </a:solidFill>
              </a:rPr>
              <a:t>R</a:t>
            </a:r>
            <a:r>
              <a:rPr sz="3100" spc="-5" dirty="0">
                <a:solidFill>
                  <a:srgbClr val="000000"/>
                </a:solidFill>
              </a:rPr>
              <a:t> </a:t>
            </a:r>
            <a:r>
              <a:rPr sz="3100" spc="-400" dirty="0">
                <a:solidFill>
                  <a:srgbClr val="000000"/>
                </a:solidFill>
              </a:rPr>
              <a:t>L</a:t>
            </a:r>
            <a:r>
              <a:rPr sz="3100" spc="-280" dirty="0">
                <a:solidFill>
                  <a:srgbClr val="000000"/>
                </a:solidFill>
              </a:rPr>
              <a:t>E</a:t>
            </a:r>
            <a:r>
              <a:rPr sz="3100" spc="-35" dirty="0">
                <a:solidFill>
                  <a:srgbClr val="000000"/>
                </a:solidFill>
              </a:rPr>
              <a:t> </a:t>
            </a:r>
            <a:r>
              <a:rPr sz="3100" spc="-160" dirty="0">
                <a:solidFill>
                  <a:srgbClr val="000000"/>
                </a:solidFill>
              </a:rPr>
              <a:t>D</a:t>
            </a:r>
            <a:r>
              <a:rPr sz="3100" spc="-625" dirty="0">
                <a:solidFill>
                  <a:srgbClr val="000000"/>
                </a:solidFill>
              </a:rPr>
              <a:t>I</a:t>
            </a:r>
            <a:r>
              <a:rPr sz="3100" spc="-340" dirty="0">
                <a:solidFill>
                  <a:srgbClr val="000000"/>
                </a:solidFill>
              </a:rPr>
              <a:t>S</a:t>
            </a:r>
            <a:r>
              <a:rPr sz="3100" spc="-290" dirty="0">
                <a:solidFill>
                  <a:srgbClr val="000000"/>
                </a:solidFill>
              </a:rPr>
              <a:t>P</a:t>
            </a:r>
            <a:r>
              <a:rPr sz="3100" spc="240" dirty="0">
                <a:solidFill>
                  <a:srgbClr val="000000"/>
                </a:solidFill>
              </a:rPr>
              <a:t>O</a:t>
            </a:r>
            <a:r>
              <a:rPr sz="3100" spc="-340" dirty="0">
                <a:solidFill>
                  <a:srgbClr val="000000"/>
                </a:solidFill>
              </a:rPr>
              <a:t>S</a:t>
            </a:r>
            <a:r>
              <a:rPr sz="3100" spc="-625" dirty="0">
                <a:solidFill>
                  <a:srgbClr val="000000"/>
                </a:solidFill>
              </a:rPr>
              <a:t>I</a:t>
            </a:r>
            <a:r>
              <a:rPr sz="3100" spc="-585" dirty="0">
                <a:solidFill>
                  <a:srgbClr val="000000"/>
                </a:solidFill>
              </a:rPr>
              <a:t>T</a:t>
            </a:r>
            <a:r>
              <a:rPr sz="3100" spc="-625" dirty="0">
                <a:solidFill>
                  <a:srgbClr val="000000"/>
                </a:solidFill>
              </a:rPr>
              <a:t>I</a:t>
            </a:r>
            <a:r>
              <a:rPr sz="3100" spc="-200" dirty="0">
                <a:solidFill>
                  <a:srgbClr val="000000"/>
                </a:solidFill>
              </a:rPr>
              <a:t>F  </a:t>
            </a:r>
            <a:r>
              <a:rPr sz="3100" spc="-160" dirty="0">
                <a:solidFill>
                  <a:srgbClr val="000000"/>
                </a:solidFill>
              </a:rPr>
              <a:t>D</a:t>
            </a:r>
            <a:r>
              <a:rPr sz="3100" spc="-285" dirty="0">
                <a:solidFill>
                  <a:srgbClr val="000000"/>
                </a:solidFill>
              </a:rPr>
              <a:t>E</a:t>
            </a:r>
            <a:r>
              <a:rPr sz="3100" spc="-335" dirty="0">
                <a:solidFill>
                  <a:srgbClr val="000000"/>
                </a:solidFill>
              </a:rPr>
              <a:t>S</a:t>
            </a:r>
            <a:r>
              <a:rPr sz="3100" spc="-35" dirty="0">
                <a:solidFill>
                  <a:srgbClr val="000000"/>
                </a:solidFill>
              </a:rPr>
              <a:t> </a:t>
            </a:r>
            <a:r>
              <a:rPr sz="3100" spc="370" dirty="0">
                <a:solidFill>
                  <a:srgbClr val="000000"/>
                </a:solidFill>
              </a:rPr>
              <a:t>C</a:t>
            </a:r>
            <a:r>
              <a:rPr sz="3100" spc="-250" dirty="0">
                <a:solidFill>
                  <a:srgbClr val="000000"/>
                </a:solidFill>
              </a:rPr>
              <a:t>E</a:t>
            </a:r>
            <a:r>
              <a:rPr sz="3100" spc="-470" dirty="0">
                <a:solidFill>
                  <a:srgbClr val="000000"/>
                </a:solidFill>
              </a:rPr>
              <a:t>R</a:t>
            </a:r>
            <a:r>
              <a:rPr sz="3100" spc="-555" dirty="0">
                <a:solidFill>
                  <a:srgbClr val="000000"/>
                </a:solidFill>
              </a:rPr>
              <a:t>T</a:t>
            </a:r>
            <a:r>
              <a:rPr sz="3100" spc="-660" dirty="0">
                <a:solidFill>
                  <a:srgbClr val="000000"/>
                </a:solidFill>
              </a:rPr>
              <a:t>I</a:t>
            </a:r>
            <a:r>
              <a:rPr sz="3100" spc="-300" dirty="0">
                <a:solidFill>
                  <a:srgbClr val="000000"/>
                </a:solidFill>
              </a:rPr>
              <a:t>F</a:t>
            </a:r>
            <a:r>
              <a:rPr sz="3100" spc="-625" dirty="0">
                <a:solidFill>
                  <a:srgbClr val="000000"/>
                </a:solidFill>
              </a:rPr>
              <a:t>I</a:t>
            </a:r>
            <a:r>
              <a:rPr sz="3100" spc="400" dirty="0">
                <a:solidFill>
                  <a:srgbClr val="000000"/>
                </a:solidFill>
              </a:rPr>
              <a:t>C</a:t>
            </a:r>
            <a:r>
              <a:rPr sz="3100" spc="155" dirty="0">
                <a:solidFill>
                  <a:srgbClr val="000000"/>
                </a:solidFill>
              </a:rPr>
              <a:t>A</a:t>
            </a:r>
            <a:r>
              <a:rPr sz="3100" spc="-555" dirty="0">
                <a:solidFill>
                  <a:srgbClr val="000000"/>
                </a:solidFill>
              </a:rPr>
              <a:t>T</a:t>
            </a:r>
            <a:r>
              <a:rPr sz="3100" spc="-335" dirty="0">
                <a:solidFill>
                  <a:srgbClr val="000000"/>
                </a:solidFill>
              </a:rPr>
              <a:t>S</a:t>
            </a:r>
            <a:r>
              <a:rPr sz="3100" spc="-65" dirty="0">
                <a:solidFill>
                  <a:srgbClr val="000000"/>
                </a:solidFill>
              </a:rPr>
              <a:t> </a:t>
            </a:r>
            <a:r>
              <a:rPr sz="3100" spc="-160" dirty="0">
                <a:solidFill>
                  <a:srgbClr val="000000"/>
                </a:solidFill>
              </a:rPr>
              <a:t>D</a:t>
            </a:r>
            <a:r>
              <a:rPr sz="3100" spc="20" dirty="0">
                <a:solidFill>
                  <a:srgbClr val="000000"/>
                </a:solidFill>
              </a:rPr>
              <a:t>’</a:t>
            </a:r>
            <a:r>
              <a:rPr sz="3100" spc="-285" dirty="0">
                <a:solidFill>
                  <a:srgbClr val="000000"/>
                </a:solidFill>
              </a:rPr>
              <a:t>É</a:t>
            </a:r>
            <a:r>
              <a:rPr sz="3100" spc="400" dirty="0">
                <a:solidFill>
                  <a:srgbClr val="000000"/>
                </a:solidFill>
              </a:rPr>
              <a:t>C</a:t>
            </a:r>
            <a:r>
              <a:rPr sz="3100" spc="240" dirty="0">
                <a:solidFill>
                  <a:srgbClr val="000000"/>
                </a:solidFill>
              </a:rPr>
              <a:t>O</a:t>
            </a:r>
            <a:r>
              <a:rPr sz="3100" spc="-75" dirty="0">
                <a:solidFill>
                  <a:srgbClr val="000000"/>
                </a:solidFill>
              </a:rPr>
              <a:t>N</a:t>
            </a:r>
            <a:r>
              <a:rPr sz="3100" spc="204" dirty="0">
                <a:solidFill>
                  <a:srgbClr val="000000"/>
                </a:solidFill>
              </a:rPr>
              <a:t>O</a:t>
            </a:r>
            <a:r>
              <a:rPr sz="3100" spc="50" dirty="0">
                <a:solidFill>
                  <a:srgbClr val="000000"/>
                </a:solidFill>
              </a:rPr>
              <a:t>M</a:t>
            </a:r>
            <a:r>
              <a:rPr sz="3100" spc="-625" dirty="0">
                <a:solidFill>
                  <a:srgbClr val="000000"/>
                </a:solidFill>
              </a:rPr>
              <a:t>I</a:t>
            </a:r>
            <a:r>
              <a:rPr sz="3100" spc="-250" dirty="0">
                <a:solidFill>
                  <a:srgbClr val="000000"/>
                </a:solidFill>
              </a:rPr>
              <a:t>E</a:t>
            </a:r>
            <a:r>
              <a:rPr sz="3100" spc="-215" dirty="0">
                <a:solidFill>
                  <a:srgbClr val="000000"/>
                </a:solidFill>
              </a:rPr>
              <a:t>S  </a:t>
            </a:r>
            <a:r>
              <a:rPr sz="3100" spc="-225" dirty="0">
                <a:solidFill>
                  <a:srgbClr val="000000"/>
                </a:solidFill>
              </a:rPr>
              <a:t>D'ÉNERGIE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666973" y="2488187"/>
            <a:ext cx="6195060" cy="3328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90"/>
              </a:spcBef>
            </a:pPr>
            <a:r>
              <a:rPr sz="1500" spc="-30" dirty="0">
                <a:latin typeface="Verdana"/>
                <a:cs typeface="Verdana"/>
              </a:rPr>
              <a:t>Le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sz="1500" spc="-65" dirty="0">
                <a:latin typeface="Verdana"/>
                <a:cs typeface="Verdana"/>
              </a:rPr>
              <a:t>dispositif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des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35" dirty="0">
                <a:latin typeface="Verdana"/>
                <a:cs typeface="Verdana"/>
              </a:rPr>
              <a:t>CEE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130" dirty="0">
                <a:latin typeface="Verdana"/>
                <a:cs typeface="Verdana"/>
              </a:rPr>
              <a:t>a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pour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but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d’inciter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-75" dirty="0">
                <a:latin typeface="Verdana"/>
                <a:cs typeface="Verdana"/>
              </a:rPr>
              <a:t>les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Français,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45" dirty="0">
                <a:latin typeface="Verdana"/>
                <a:cs typeface="Verdana"/>
              </a:rPr>
              <a:t>particuliers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et </a:t>
            </a:r>
            <a:r>
              <a:rPr sz="1500" spc="-515" dirty="0">
                <a:latin typeface="Verdana"/>
                <a:cs typeface="Verdana"/>
              </a:rPr>
              <a:t> </a:t>
            </a:r>
            <a:r>
              <a:rPr sz="1500" spc="-60" dirty="0">
                <a:latin typeface="Verdana"/>
                <a:cs typeface="Verdana"/>
              </a:rPr>
              <a:t>professionnels,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130" dirty="0">
                <a:latin typeface="Verdana"/>
                <a:cs typeface="Verdana"/>
              </a:rPr>
              <a:t>à</a:t>
            </a:r>
            <a:r>
              <a:rPr sz="1500" spc="135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la</a:t>
            </a:r>
            <a:r>
              <a:rPr sz="1500" spc="10" dirty="0">
                <a:latin typeface="Verdana"/>
                <a:cs typeface="Verdana"/>
              </a:rPr>
              <a:t> </a:t>
            </a:r>
            <a:r>
              <a:rPr sz="1500" b="1" spc="-45" dirty="0">
                <a:latin typeface="Tahoma"/>
                <a:cs typeface="Tahoma"/>
              </a:rPr>
              <a:t>réalisation</a:t>
            </a:r>
            <a:r>
              <a:rPr sz="1500" b="1" spc="-40" dirty="0">
                <a:latin typeface="Tahoma"/>
                <a:cs typeface="Tahoma"/>
              </a:rPr>
              <a:t> </a:t>
            </a:r>
            <a:r>
              <a:rPr sz="1500" b="1" spc="60" dirty="0">
                <a:latin typeface="Tahoma"/>
                <a:cs typeface="Tahoma"/>
              </a:rPr>
              <a:t>de</a:t>
            </a:r>
            <a:r>
              <a:rPr sz="1500" b="1" spc="65" dirty="0">
                <a:latin typeface="Tahoma"/>
                <a:cs typeface="Tahoma"/>
              </a:rPr>
              <a:t> </a:t>
            </a:r>
            <a:r>
              <a:rPr sz="1500" b="1" spc="-45" dirty="0">
                <a:latin typeface="Tahoma"/>
                <a:cs typeface="Tahoma"/>
              </a:rPr>
              <a:t>travaux</a:t>
            </a:r>
            <a:r>
              <a:rPr sz="1500" b="1" spc="-40" dirty="0">
                <a:latin typeface="Tahoma"/>
                <a:cs typeface="Tahoma"/>
              </a:rPr>
              <a:t> </a:t>
            </a:r>
            <a:r>
              <a:rPr sz="1500" b="1" spc="55" dirty="0">
                <a:latin typeface="Tahoma"/>
                <a:cs typeface="Tahoma"/>
              </a:rPr>
              <a:t>de</a:t>
            </a:r>
            <a:r>
              <a:rPr sz="1500" b="1" spc="60" dirty="0">
                <a:latin typeface="Tahoma"/>
                <a:cs typeface="Tahoma"/>
              </a:rPr>
              <a:t> </a:t>
            </a:r>
            <a:r>
              <a:rPr sz="1500" b="1" spc="-35" dirty="0">
                <a:latin typeface="Tahoma"/>
                <a:cs typeface="Tahoma"/>
              </a:rPr>
              <a:t>rénovation 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spc="-50" dirty="0">
                <a:latin typeface="Tahoma"/>
                <a:cs typeface="Tahoma"/>
              </a:rPr>
              <a:t>permettant</a:t>
            </a:r>
            <a:r>
              <a:rPr sz="1500" b="1" spc="-5" dirty="0">
                <a:latin typeface="Tahoma"/>
                <a:cs typeface="Tahoma"/>
              </a:rPr>
              <a:t> </a:t>
            </a:r>
            <a:r>
              <a:rPr sz="1500" b="1" spc="60" dirty="0">
                <a:latin typeface="Tahoma"/>
                <a:cs typeface="Tahoma"/>
              </a:rPr>
              <a:t>de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spc="-45" dirty="0">
                <a:latin typeface="Tahoma"/>
                <a:cs typeface="Tahoma"/>
              </a:rPr>
              <a:t>réduire</a:t>
            </a:r>
            <a:r>
              <a:rPr sz="1500" b="1" spc="-5" dirty="0">
                <a:latin typeface="Tahoma"/>
                <a:cs typeface="Tahoma"/>
              </a:rPr>
              <a:t> </a:t>
            </a:r>
            <a:r>
              <a:rPr sz="1500" b="1" spc="-70" dirty="0">
                <a:latin typeface="Tahoma"/>
                <a:cs typeface="Tahoma"/>
              </a:rPr>
              <a:t>leurs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spc="-20" dirty="0">
                <a:latin typeface="Tahoma"/>
                <a:cs typeface="Tahoma"/>
              </a:rPr>
              <a:t>consommations</a:t>
            </a:r>
            <a:r>
              <a:rPr sz="1500" b="1" spc="-35" dirty="0">
                <a:latin typeface="Tahoma"/>
                <a:cs typeface="Tahoma"/>
              </a:rPr>
              <a:t> </a:t>
            </a:r>
            <a:r>
              <a:rPr sz="1500" b="1" spc="-15" dirty="0">
                <a:latin typeface="Tahoma"/>
                <a:cs typeface="Tahoma"/>
              </a:rPr>
              <a:t>d’énergie</a:t>
            </a:r>
            <a:r>
              <a:rPr sz="1500" spc="-15" dirty="0"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Verdana"/>
              <a:cs typeface="Verdana"/>
            </a:endParaRPr>
          </a:p>
          <a:p>
            <a:pPr marL="12700" marR="5715" algn="just">
              <a:lnSpc>
                <a:spcPct val="100899"/>
              </a:lnSpc>
            </a:pPr>
            <a:r>
              <a:rPr sz="1500" spc="130" dirty="0">
                <a:latin typeface="Verdana"/>
                <a:cs typeface="Verdana"/>
              </a:rPr>
              <a:t>Ce</a:t>
            </a:r>
            <a:r>
              <a:rPr sz="1500" spc="135" dirty="0">
                <a:latin typeface="Verdana"/>
                <a:cs typeface="Verdana"/>
              </a:rPr>
              <a:t> </a:t>
            </a:r>
            <a:r>
              <a:rPr sz="1500" spc="-65" dirty="0">
                <a:latin typeface="Verdana"/>
                <a:cs typeface="Verdana"/>
              </a:rPr>
              <a:t>dispositif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prévoit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spc="50" dirty="0">
                <a:latin typeface="Verdana"/>
                <a:cs typeface="Verdana"/>
              </a:rPr>
              <a:t>que</a:t>
            </a:r>
            <a:r>
              <a:rPr sz="1500" spc="55" dirty="0">
                <a:latin typeface="Verdana"/>
                <a:cs typeface="Verdana"/>
              </a:rPr>
              <a:t> </a:t>
            </a:r>
            <a:r>
              <a:rPr sz="1500" b="1" dirty="0">
                <a:latin typeface="Tahoma"/>
                <a:cs typeface="Tahoma"/>
              </a:rPr>
              <a:t>des</a:t>
            </a:r>
            <a:r>
              <a:rPr sz="1500" b="1" spc="5" dirty="0">
                <a:latin typeface="Tahoma"/>
                <a:cs typeface="Tahoma"/>
              </a:rPr>
              <a:t> </a:t>
            </a:r>
            <a:r>
              <a:rPr sz="1500" b="1" spc="-45" dirty="0">
                <a:latin typeface="Tahoma"/>
                <a:cs typeface="Tahoma"/>
              </a:rPr>
              <a:t>primes</a:t>
            </a:r>
            <a:r>
              <a:rPr sz="1500" b="1" spc="350" dirty="0">
                <a:latin typeface="Tahoma"/>
                <a:cs typeface="Tahoma"/>
              </a:rPr>
              <a:t> </a:t>
            </a:r>
            <a:r>
              <a:rPr sz="1500" b="1" spc="-55" dirty="0">
                <a:latin typeface="Tahoma"/>
                <a:cs typeface="Tahoma"/>
              </a:rPr>
              <a:t>soient</a:t>
            </a:r>
            <a:r>
              <a:rPr sz="1500" b="1" spc="-50" dirty="0">
                <a:latin typeface="Tahoma"/>
                <a:cs typeface="Tahoma"/>
              </a:rPr>
              <a:t> </a:t>
            </a:r>
            <a:r>
              <a:rPr sz="1500" b="1" spc="-25" dirty="0">
                <a:latin typeface="Tahoma"/>
                <a:cs typeface="Tahoma"/>
              </a:rPr>
              <a:t>versées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spc="-15" dirty="0">
                <a:latin typeface="Tahoma"/>
                <a:cs typeface="Tahoma"/>
              </a:rPr>
              <a:t>aux </a:t>
            </a:r>
            <a:r>
              <a:rPr sz="1500" b="1" spc="-10" dirty="0">
                <a:latin typeface="Tahoma"/>
                <a:cs typeface="Tahoma"/>
              </a:rPr>
              <a:t> </a:t>
            </a:r>
            <a:r>
              <a:rPr sz="1500" b="1" spc="-20" dirty="0">
                <a:latin typeface="Tahoma"/>
                <a:cs typeface="Tahoma"/>
              </a:rPr>
              <a:t>bénéficiaires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spc="5" dirty="0">
                <a:latin typeface="Tahoma"/>
                <a:cs typeface="Tahoma"/>
              </a:rPr>
              <a:t>des</a:t>
            </a:r>
            <a:r>
              <a:rPr sz="1500" b="1" spc="10" dirty="0">
                <a:latin typeface="Tahoma"/>
                <a:cs typeface="Tahoma"/>
              </a:rPr>
              <a:t> </a:t>
            </a:r>
            <a:r>
              <a:rPr sz="1500" b="1" spc="-45" dirty="0">
                <a:latin typeface="Tahoma"/>
                <a:cs typeface="Tahoma"/>
              </a:rPr>
              <a:t>travaux</a:t>
            </a:r>
            <a:r>
              <a:rPr sz="1500" b="1" spc="350" dirty="0">
                <a:latin typeface="Tahoma"/>
                <a:cs typeface="Tahoma"/>
              </a:rPr>
              <a:t> </a:t>
            </a:r>
            <a:r>
              <a:rPr sz="1500" spc="-15" dirty="0">
                <a:latin typeface="Verdana"/>
                <a:cs typeface="Verdana"/>
              </a:rPr>
              <a:t>pour</a:t>
            </a:r>
            <a:r>
              <a:rPr sz="1500" spc="-10" dirty="0">
                <a:latin typeface="Verdana"/>
                <a:cs typeface="Verdana"/>
              </a:rPr>
              <a:t> </a:t>
            </a:r>
            <a:r>
              <a:rPr sz="1500" spc="-75" dirty="0">
                <a:latin typeface="Verdana"/>
                <a:cs typeface="Verdana"/>
              </a:rPr>
              <a:t>les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spc="65" dirty="0">
                <a:latin typeface="Verdana"/>
                <a:cs typeface="Verdana"/>
              </a:rPr>
              <a:t>accompagner</a:t>
            </a:r>
            <a:r>
              <a:rPr sz="1500" spc="7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dans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65" dirty="0">
                <a:latin typeface="Verdana"/>
                <a:cs typeface="Verdana"/>
              </a:rPr>
              <a:t>leur 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financement. </a:t>
            </a:r>
            <a:r>
              <a:rPr sz="1500" spc="20" dirty="0">
                <a:latin typeface="Verdana"/>
                <a:cs typeface="Verdana"/>
              </a:rPr>
              <a:t>Ces </a:t>
            </a:r>
            <a:r>
              <a:rPr sz="1500" spc="-60" dirty="0">
                <a:latin typeface="Verdana"/>
                <a:cs typeface="Verdana"/>
              </a:rPr>
              <a:t>primes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-65" dirty="0">
                <a:latin typeface="Verdana"/>
                <a:cs typeface="Verdana"/>
              </a:rPr>
              <a:t>sont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b="1" i="1" spc="-110" dirty="0">
                <a:latin typeface="Verdana"/>
                <a:cs typeface="Verdana"/>
              </a:rPr>
              <a:t>conditionnées</a:t>
            </a:r>
            <a:r>
              <a:rPr sz="1500" b="1" i="1" spc="-105" dirty="0">
                <a:latin typeface="Verdana"/>
                <a:cs typeface="Verdana"/>
              </a:rPr>
              <a:t> </a:t>
            </a:r>
            <a:r>
              <a:rPr sz="1500" b="1" i="1" spc="-85" dirty="0">
                <a:latin typeface="Verdana"/>
                <a:cs typeface="Verdana"/>
              </a:rPr>
              <a:t>au</a:t>
            </a:r>
            <a:r>
              <a:rPr sz="1500" b="1" i="1" spc="-80" dirty="0">
                <a:latin typeface="Verdana"/>
                <a:cs typeface="Verdana"/>
              </a:rPr>
              <a:t> </a:t>
            </a:r>
            <a:r>
              <a:rPr sz="1500" b="1" i="1" spc="-110" dirty="0">
                <a:latin typeface="Verdana"/>
                <a:cs typeface="Verdana"/>
              </a:rPr>
              <a:t>respect</a:t>
            </a:r>
            <a:r>
              <a:rPr sz="1500" b="1" i="1" spc="-105" dirty="0">
                <a:latin typeface="Verdana"/>
                <a:cs typeface="Verdana"/>
              </a:rPr>
              <a:t> </a:t>
            </a:r>
            <a:r>
              <a:rPr sz="1500" b="1" i="1" spc="-120" dirty="0">
                <a:latin typeface="Verdana"/>
                <a:cs typeface="Verdana"/>
              </a:rPr>
              <a:t>d’un </a:t>
            </a:r>
            <a:r>
              <a:rPr sz="1500" b="1" i="1" spc="-114" dirty="0">
                <a:latin typeface="Verdana"/>
                <a:cs typeface="Verdana"/>
              </a:rPr>
              <a:t> </a:t>
            </a:r>
            <a:r>
              <a:rPr sz="1500" b="1" i="1" spc="80" dirty="0">
                <a:latin typeface="Verdana"/>
                <a:cs typeface="Verdana"/>
              </a:rPr>
              <a:t>c</a:t>
            </a:r>
            <a:r>
              <a:rPr sz="1500" b="1" i="1" spc="-20" dirty="0">
                <a:latin typeface="Verdana"/>
                <a:cs typeface="Verdana"/>
              </a:rPr>
              <a:t>e</a:t>
            </a:r>
            <a:r>
              <a:rPr sz="1500" b="1" i="1" spc="-280" dirty="0">
                <a:latin typeface="Verdana"/>
                <a:cs typeface="Verdana"/>
              </a:rPr>
              <a:t>r</a:t>
            </a:r>
            <a:r>
              <a:rPr sz="1500" b="1" i="1" spc="-229" dirty="0">
                <a:latin typeface="Verdana"/>
                <a:cs typeface="Verdana"/>
              </a:rPr>
              <a:t>t</a:t>
            </a:r>
            <a:r>
              <a:rPr sz="1500" b="1" i="1" spc="-10" dirty="0">
                <a:latin typeface="Verdana"/>
                <a:cs typeface="Verdana"/>
              </a:rPr>
              <a:t>a</a:t>
            </a:r>
            <a:r>
              <a:rPr sz="1500" b="1" i="1" spc="-155" dirty="0">
                <a:latin typeface="Verdana"/>
                <a:cs typeface="Verdana"/>
              </a:rPr>
              <a:t>i</a:t>
            </a:r>
            <a:r>
              <a:rPr sz="1500" b="1" i="1" spc="-165" dirty="0">
                <a:latin typeface="Verdana"/>
                <a:cs typeface="Verdana"/>
              </a:rPr>
              <a:t>n</a:t>
            </a:r>
            <a:r>
              <a:rPr sz="1500" b="1" i="1" spc="-75" dirty="0">
                <a:latin typeface="Verdana"/>
                <a:cs typeface="Verdana"/>
              </a:rPr>
              <a:t> </a:t>
            </a:r>
            <a:r>
              <a:rPr sz="1500" b="1" i="1" spc="-170" dirty="0">
                <a:latin typeface="Verdana"/>
                <a:cs typeface="Verdana"/>
              </a:rPr>
              <a:t>n</a:t>
            </a:r>
            <a:r>
              <a:rPr sz="1500" b="1" i="1" spc="-55" dirty="0">
                <a:latin typeface="Verdana"/>
                <a:cs typeface="Verdana"/>
              </a:rPr>
              <a:t>o</a:t>
            </a:r>
            <a:r>
              <a:rPr sz="1500" b="1" i="1" spc="-185" dirty="0">
                <a:latin typeface="Verdana"/>
                <a:cs typeface="Verdana"/>
              </a:rPr>
              <a:t>m</a:t>
            </a:r>
            <a:r>
              <a:rPr sz="1500" b="1" i="1" spc="-60" dirty="0">
                <a:latin typeface="Verdana"/>
                <a:cs typeface="Verdana"/>
              </a:rPr>
              <a:t>b</a:t>
            </a:r>
            <a:r>
              <a:rPr sz="1500" b="1" i="1" spc="-265" dirty="0">
                <a:latin typeface="Verdana"/>
                <a:cs typeface="Verdana"/>
              </a:rPr>
              <a:t>r</a:t>
            </a:r>
            <a:r>
              <a:rPr sz="1500" b="1" i="1" spc="-30" dirty="0">
                <a:latin typeface="Verdana"/>
                <a:cs typeface="Verdana"/>
              </a:rPr>
              <a:t>e</a:t>
            </a:r>
            <a:r>
              <a:rPr sz="1500" b="1" i="1" spc="-90" dirty="0">
                <a:latin typeface="Verdana"/>
                <a:cs typeface="Verdana"/>
              </a:rPr>
              <a:t> </a:t>
            </a:r>
            <a:r>
              <a:rPr sz="1500" b="1" i="1" spc="-60" dirty="0">
                <a:latin typeface="Verdana"/>
                <a:cs typeface="Verdana"/>
              </a:rPr>
              <a:t>d</a:t>
            </a:r>
            <a:r>
              <a:rPr sz="1500" b="1" i="1" spc="-30" dirty="0">
                <a:latin typeface="Verdana"/>
                <a:cs typeface="Verdana"/>
              </a:rPr>
              <a:t>e</a:t>
            </a:r>
            <a:r>
              <a:rPr sz="1500" b="1" i="1" spc="-90" dirty="0">
                <a:latin typeface="Verdana"/>
                <a:cs typeface="Verdana"/>
              </a:rPr>
              <a:t> </a:t>
            </a:r>
            <a:r>
              <a:rPr sz="1500" b="1" i="1" spc="80" dirty="0">
                <a:latin typeface="Verdana"/>
                <a:cs typeface="Verdana"/>
              </a:rPr>
              <a:t>c</a:t>
            </a:r>
            <a:r>
              <a:rPr sz="1500" b="1" i="1" spc="-265" dirty="0">
                <a:latin typeface="Verdana"/>
                <a:cs typeface="Verdana"/>
              </a:rPr>
              <a:t>r</a:t>
            </a:r>
            <a:r>
              <a:rPr sz="1500" b="1" i="1" spc="-155" dirty="0">
                <a:latin typeface="Verdana"/>
                <a:cs typeface="Verdana"/>
              </a:rPr>
              <a:t>i</a:t>
            </a:r>
            <a:r>
              <a:rPr sz="1500" b="1" i="1" spc="-229" dirty="0">
                <a:latin typeface="Verdana"/>
                <a:cs typeface="Verdana"/>
              </a:rPr>
              <a:t>t</a:t>
            </a:r>
            <a:r>
              <a:rPr sz="1500" b="1" i="1" spc="-35" dirty="0">
                <a:latin typeface="Verdana"/>
                <a:cs typeface="Verdana"/>
              </a:rPr>
              <a:t>è</a:t>
            </a:r>
            <a:r>
              <a:rPr sz="1500" b="1" i="1" spc="-265" dirty="0">
                <a:latin typeface="Verdana"/>
                <a:cs typeface="Verdana"/>
              </a:rPr>
              <a:t>r</a:t>
            </a:r>
            <a:r>
              <a:rPr sz="1500" b="1" i="1" spc="-35" dirty="0">
                <a:latin typeface="Verdana"/>
                <a:cs typeface="Verdana"/>
              </a:rPr>
              <a:t>e</a:t>
            </a:r>
            <a:r>
              <a:rPr sz="1500" b="1" i="1" spc="-225" dirty="0">
                <a:latin typeface="Verdana"/>
                <a:cs typeface="Verdana"/>
              </a:rPr>
              <a:t>s</a:t>
            </a:r>
            <a:r>
              <a:rPr sz="1500" b="1" i="1" spc="-75" dirty="0">
                <a:latin typeface="Verdana"/>
                <a:cs typeface="Verdana"/>
              </a:rPr>
              <a:t> </a:t>
            </a:r>
            <a:r>
              <a:rPr sz="1500" b="1" i="1" spc="-10" dirty="0">
                <a:latin typeface="Verdana"/>
                <a:cs typeface="Verdana"/>
              </a:rPr>
              <a:t>a</a:t>
            </a:r>
            <a:r>
              <a:rPr sz="1500" b="1" i="1" spc="-60" dirty="0">
                <a:latin typeface="Verdana"/>
                <a:cs typeface="Verdana"/>
              </a:rPr>
              <a:t>d</a:t>
            </a:r>
            <a:r>
              <a:rPr sz="1500" b="1" i="1" spc="-10" dirty="0">
                <a:latin typeface="Verdana"/>
                <a:cs typeface="Verdana"/>
              </a:rPr>
              <a:t>a</a:t>
            </a:r>
            <a:r>
              <a:rPr sz="1500" b="1" i="1" spc="-60" dirty="0">
                <a:latin typeface="Verdana"/>
                <a:cs typeface="Verdana"/>
              </a:rPr>
              <a:t>p</a:t>
            </a:r>
            <a:r>
              <a:rPr sz="1500" b="1" i="1" spc="-229" dirty="0">
                <a:latin typeface="Verdana"/>
                <a:cs typeface="Verdana"/>
              </a:rPr>
              <a:t>t</a:t>
            </a:r>
            <a:r>
              <a:rPr sz="1500" b="1" i="1" spc="-35" dirty="0">
                <a:latin typeface="Verdana"/>
                <a:cs typeface="Verdana"/>
              </a:rPr>
              <a:t>é</a:t>
            </a:r>
            <a:r>
              <a:rPr sz="1500" b="1" i="1" spc="-225" dirty="0">
                <a:latin typeface="Verdana"/>
                <a:cs typeface="Verdana"/>
              </a:rPr>
              <a:t>s</a:t>
            </a:r>
            <a:r>
              <a:rPr sz="1500" b="1" i="1" spc="-90" dirty="0">
                <a:latin typeface="Verdana"/>
                <a:cs typeface="Verdana"/>
              </a:rPr>
              <a:t> </a:t>
            </a:r>
            <a:r>
              <a:rPr sz="1500" b="1" i="1" spc="-10" dirty="0">
                <a:latin typeface="Verdana"/>
                <a:cs typeface="Verdana"/>
              </a:rPr>
              <a:t>a</a:t>
            </a:r>
            <a:r>
              <a:rPr sz="1500" b="1" i="1" spc="-150" dirty="0">
                <a:latin typeface="Verdana"/>
                <a:cs typeface="Verdana"/>
              </a:rPr>
              <a:t>u</a:t>
            </a:r>
            <a:r>
              <a:rPr sz="1500" b="1" i="1" spc="-160" dirty="0">
                <a:latin typeface="Verdana"/>
                <a:cs typeface="Verdana"/>
              </a:rPr>
              <a:t>x</a:t>
            </a:r>
            <a:r>
              <a:rPr sz="1500" b="1" i="1" spc="-105" dirty="0">
                <a:latin typeface="Verdana"/>
                <a:cs typeface="Verdana"/>
              </a:rPr>
              <a:t> </a:t>
            </a:r>
            <a:r>
              <a:rPr sz="1500" b="1" i="1" spc="-229" dirty="0">
                <a:latin typeface="Verdana"/>
                <a:cs typeface="Verdana"/>
              </a:rPr>
              <a:t>t</a:t>
            </a:r>
            <a:r>
              <a:rPr sz="1500" b="1" i="1" spc="-265" dirty="0">
                <a:latin typeface="Verdana"/>
                <a:cs typeface="Verdana"/>
              </a:rPr>
              <a:t>r</a:t>
            </a:r>
            <a:r>
              <a:rPr sz="1500" b="1" i="1" spc="-10" dirty="0">
                <a:latin typeface="Verdana"/>
                <a:cs typeface="Verdana"/>
              </a:rPr>
              <a:t>a</a:t>
            </a:r>
            <a:r>
              <a:rPr sz="1500" b="1" i="1" spc="-135" dirty="0">
                <a:latin typeface="Verdana"/>
                <a:cs typeface="Verdana"/>
              </a:rPr>
              <a:t>v</a:t>
            </a:r>
            <a:r>
              <a:rPr sz="1500" b="1" i="1" spc="-10" dirty="0">
                <a:latin typeface="Verdana"/>
                <a:cs typeface="Verdana"/>
              </a:rPr>
              <a:t>a</a:t>
            </a:r>
            <a:r>
              <a:rPr sz="1500" b="1" i="1" spc="-170" dirty="0">
                <a:latin typeface="Verdana"/>
                <a:cs typeface="Verdana"/>
              </a:rPr>
              <a:t>u</a:t>
            </a:r>
            <a:r>
              <a:rPr sz="1500" b="1" i="1" spc="-160" dirty="0">
                <a:latin typeface="Verdana"/>
                <a:cs typeface="Verdana"/>
              </a:rPr>
              <a:t>x</a:t>
            </a:r>
            <a:r>
              <a:rPr sz="1500" b="1" i="1" spc="-90" dirty="0">
                <a:latin typeface="Verdana"/>
                <a:cs typeface="Verdana"/>
              </a:rPr>
              <a:t> </a:t>
            </a:r>
            <a:r>
              <a:rPr sz="1500" b="1" i="1" spc="-265" dirty="0">
                <a:latin typeface="Verdana"/>
                <a:cs typeface="Verdana"/>
              </a:rPr>
              <a:t>r</a:t>
            </a:r>
            <a:r>
              <a:rPr sz="1500" b="1" i="1" spc="-35" dirty="0">
                <a:latin typeface="Verdana"/>
                <a:cs typeface="Verdana"/>
              </a:rPr>
              <a:t>é</a:t>
            </a:r>
            <a:r>
              <a:rPr sz="1500" b="1" i="1" spc="-10" dirty="0">
                <a:latin typeface="Verdana"/>
                <a:cs typeface="Verdana"/>
              </a:rPr>
              <a:t>a</a:t>
            </a:r>
            <a:r>
              <a:rPr sz="1500" b="1" i="1" spc="-155" dirty="0">
                <a:latin typeface="Verdana"/>
                <a:cs typeface="Verdana"/>
              </a:rPr>
              <a:t>li</a:t>
            </a:r>
            <a:r>
              <a:rPr sz="1500" b="1" i="1" spc="-225" dirty="0">
                <a:latin typeface="Verdana"/>
                <a:cs typeface="Verdana"/>
              </a:rPr>
              <a:t>s</a:t>
            </a:r>
            <a:r>
              <a:rPr sz="1500" b="1" i="1" spc="-35" dirty="0">
                <a:latin typeface="Verdana"/>
                <a:cs typeface="Verdana"/>
              </a:rPr>
              <a:t>é</a:t>
            </a:r>
            <a:r>
              <a:rPr sz="1500" b="1" i="1" spc="-235" dirty="0">
                <a:latin typeface="Verdana"/>
                <a:cs typeface="Verdana"/>
              </a:rPr>
              <a:t>s</a:t>
            </a:r>
            <a:r>
              <a:rPr sz="1500" spc="-130" dirty="0"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Verdana"/>
              <a:cs typeface="Verdana"/>
            </a:endParaRPr>
          </a:p>
          <a:p>
            <a:pPr marL="12700" marR="5080" algn="just">
              <a:lnSpc>
                <a:spcPct val="100699"/>
              </a:lnSpc>
            </a:pPr>
            <a:r>
              <a:rPr sz="1500" spc="-85" dirty="0">
                <a:latin typeface="Verdana"/>
                <a:cs typeface="Verdana"/>
              </a:rPr>
              <a:t>Les </a:t>
            </a:r>
            <a:r>
              <a:rPr sz="1500" spc="-15" dirty="0">
                <a:latin typeface="Verdana"/>
                <a:cs typeface="Verdana"/>
              </a:rPr>
              <a:t>opérations </a:t>
            </a:r>
            <a:r>
              <a:rPr sz="1500" spc="-45" dirty="0">
                <a:latin typeface="Verdana"/>
                <a:cs typeface="Verdana"/>
              </a:rPr>
              <a:t>éligibles, </a:t>
            </a:r>
            <a:r>
              <a:rPr sz="1500" spc="-65" dirty="0">
                <a:latin typeface="Verdana"/>
                <a:cs typeface="Verdana"/>
              </a:rPr>
              <a:t>ainsi </a:t>
            </a:r>
            <a:r>
              <a:rPr sz="1500" spc="50" dirty="0">
                <a:latin typeface="Verdana"/>
                <a:cs typeface="Verdana"/>
              </a:rPr>
              <a:t>que </a:t>
            </a:r>
            <a:r>
              <a:rPr sz="1500" spc="-75" dirty="0">
                <a:latin typeface="Verdana"/>
                <a:cs typeface="Verdana"/>
              </a:rPr>
              <a:t>les </a:t>
            </a:r>
            <a:r>
              <a:rPr sz="1500" b="1" spc="-25" dirty="0">
                <a:latin typeface="Tahoma"/>
                <a:cs typeface="Tahoma"/>
              </a:rPr>
              <a:t>modalités </a:t>
            </a:r>
            <a:r>
              <a:rPr sz="1500" b="1" spc="-60" dirty="0">
                <a:latin typeface="Tahoma"/>
                <a:cs typeface="Tahoma"/>
              </a:rPr>
              <a:t>d’attribution </a:t>
            </a:r>
            <a:r>
              <a:rPr sz="1500" b="1" spc="5" dirty="0">
                <a:latin typeface="Tahoma"/>
                <a:cs typeface="Tahoma"/>
              </a:rPr>
              <a:t>des </a:t>
            </a:r>
            <a:r>
              <a:rPr sz="1500" b="1" spc="10" dirty="0">
                <a:latin typeface="Tahoma"/>
                <a:cs typeface="Tahoma"/>
              </a:rPr>
              <a:t> </a:t>
            </a:r>
            <a:r>
              <a:rPr sz="1500" b="1" spc="-55" dirty="0">
                <a:latin typeface="Tahoma"/>
                <a:cs typeface="Tahoma"/>
              </a:rPr>
              <a:t>primes</a:t>
            </a:r>
            <a:r>
              <a:rPr sz="1500" spc="-55" dirty="0">
                <a:latin typeface="Verdana"/>
                <a:cs typeface="Verdana"/>
              </a:rPr>
              <a:t>,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55" dirty="0">
                <a:latin typeface="Verdana"/>
                <a:cs typeface="Verdana"/>
              </a:rPr>
              <a:t>sont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35" dirty="0">
                <a:latin typeface="Verdana"/>
                <a:cs typeface="Verdana"/>
              </a:rPr>
              <a:t>définies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spc="15" dirty="0">
                <a:latin typeface="Verdana"/>
                <a:cs typeface="Verdana"/>
              </a:rPr>
              <a:t>par </a:t>
            </a:r>
            <a:r>
              <a:rPr sz="1500" spc="-50" dirty="0">
                <a:latin typeface="Verdana"/>
                <a:cs typeface="Verdana"/>
              </a:rPr>
              <a:t>arrêtés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du </a:t>
            </a:r>
            <a:r>
              <a:rPr sz="1500" spc="-55" dirty="0">
                <a:latin typeface="Verdana"/>
                <a:cs typeface="Verdana"/>
              </a:rPr>
              <a:t>Ministère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90" dirty="0">
                <a:latin typeface="Verdana"/>
                <a:cs typeface="Verdana"/>
              </a:rPr>
              <a:t>de </a:t>
            </a:r>
            <a:r>
              <a:rPr sz="1500" spc="15" dirty="0">
                <a:latin typeface="Verdana"/>
                <a:cs typeface="Verdana"/>
              </a:rPr>
              <a:t>la </a:t>
            </a:r>
            <a:r>
              <a:rPr sz="1500" spc="-85" dirty="0">
                <a:latin typeface="Verdana"/>
                <a:cs typeface="Verdana"/>
              </a:rPr>
              <a:t>Transition </a:t>
            </a:r>
            <a:r>
              <a:rPr sz="1500" spc="-80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Ecologique. </a:t>
            </a:r>
            <a:r>
              <a:rPr sz="1500" spc="20" dirty="0">
                <a:latin typeface="Verdana"/>
                <a:cs typeface="Verdana"/>
              </a:rPr>
              <a:t>Ces </a:t>
            </a:r>
            <a:r>
              <a:rPr sz="1500" spc="-55" dirty="0">
                <a:latin typeface="Verdana"/>
                <a:cs typeface="Verdana"/>
              </a:rPr>
              <a:t>derniers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précisent </a:t>
            </a:r>
            <a:r>
              <a:rPr sz="1500" spc="-35" dirty="0">
                <a:latin typeface="Verdana"/>
                <a:cs typeface="Verdana"/>
              </a:rPr>
              <a:t>quels </a:t>
            </a:r>
            <a:r>
              <a:rPr sz="1500" spc="-65" dirty="0">
                <a:latin typeface="Verdana"/>
                <a:cs typeface="Verdana"/>
              </a:rPr>
              <a:t>sont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70" dirty="0">
                <a:latin typeface="Verdana"/>
                <a:cs typeface="Verdana"/>
              </a:rPr>
              <a:t>les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b="1" spc="-20" dirty="0">
                <a:latin typeface="Tahoma"/>
                <a:cs typeface="Tahoma"/>
              </a:rPr>
              <a:t>bénéficiaires 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spc="-30" dirty="0">
                <a:latin typeface="Tahoma"/>
                <a:cs typeface="Tahoma"/>
              </a:rPr>
              <a:t>éligibles,</a:t>
            </a:r>
            <a:r>
              <a:rPr sz="1500" b="1" spc="-5" dirty="0">
                <a:latin typeface="Tahoma"/>
                <a:cs typeface="Tahoma"/>
              </a:rPr>
              <a:t> </a:t>
            </a:r>
            <a:r>
              <a:rPr sz="1500" b="1" spc="-45" dirty="0">
                <a:latin typeface="Tahoma"/>
                <a:cs typeface="Tahoma"/>
              </a:rPr>
              <a:t>les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spc="-45" dirty="0">
                <a:latin typeface="Tahoma"/>
                <a:cs typeface="Tahoma"/>
              </a:rPr>
              <a:t>travaux</a:t>
            </a:r>
            <a:r>
              <a:rPr sz="1500" b="1" spc="-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ciblés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spc="-45" dirty="0">
                <a:latin typeface="Tahoma"/>
                <a:cs typeface="Tahoma"/>
              </a:rPr>
              <a:t>et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spc="-65" dirty="0">
                <a:latin typeface="Tahoma"/>
                <a:cs typeface="Tahoma"/>
              </a:rPr>
              <a:t>toutes</a:t>
            </a:r>
            <a:r>
              <a:rPr sz="1500" b="1" spc="-35" dirty="0">
                <a:latin typeface="Tahoma"/>
                <a:cs typeface="Tahoma"/>
              </a:rPr>
              <a:t> </a:t>
            </a:r>
            <a:r>
              <a:rPr sz="1500" b="1" spc="-45" dirty="0">
                <a:latin typeface="Tahoma"/>
                <a:cs typeface="Tahoma"/>
              </a:rPr>
              <a:t>les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spc="-40" dirty="0">
                <a:latin typeface="Tahoma"/>
                <a:cs typeface="Tahoma"/>
              </a:rPr>
              <a:t>modalités</a:t>
            </a:r>
            <a:r>
              <a:rPr sz="1500" spc="-40" dirty="0"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389" y="10174985"/>
            <a:ext cx="7416165" cy="524510"/>
            <a:chOff x="72389" y="10174985"/>
            <a:chExt cx="7416165" cy="524510"/>
          </a:xfrm>
        </p:grpSpPr>
        <p:sp>
          <p:nvSpPr>
            <p:cNvPr id="5" name="object 5"/>
            <p:cNvSpPr/>
            <p:nvPr/>
          </p:nvSpPr>
          <p:spPr>
            <a:xfrm>
              <a:off x="79247" y="10181843"/>
              <a:ext cx="7402195" cy="510540"/>
            </a:xfrm>
            <a:custGeom>
              <a:avLst/>
              <a:gdLst/>
              <a:ahLst/>
              <a:cxnLst/>
              <a:rect l="l" t="t" r="r" b="b"/>
              <a:pathLst>
                <a:path w="7402195" h="510540">
                  <a:moveTo>
                    <a:pt x="7402068" y="510540"/>
                  </a:moveTo>
                  <a:lnTo>
                    <a:pt x="0" y="510540"/>
                  </a:lnTo>
                  <a:lnTo>
                    <a:pt x="0" y="0"/>
                  </a:lnTo>
                  <a:lnTo>
                    <a:pt x="7402068" y="0"/>
                  </a:lnTo>
                  <a:lnTo>
                    <a:pt x="7402068" y="510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7" y="10181843"/>
              <a:ext cx="7402195" cy="510540"/>
            </a:xfrm>
            <a:custGeom>
              <a:avLst/>
              <a:gdLst/>
              <a:ahLst/>
              <a:cxnLst/>
              <a:rect l="l" t="t" r="r" b="b"/>
              <a:pathLst>
                <a:path w="7402195" h="510540">
                  <a:moveTo>
                    <a:pt x="0" y="0"/>
                  </a:moveTo>
                  <a:lnTo>
                    <a:pt x="7402068" y="0"/>
                  </a:lnTo>
                  <a:lnTo>
                    <a:pt x="7402068" y="510540"/>
                  </a:lnTo>
                  <a:lnTo>
                    <a:pt x="0" y="51054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49796" y="10267187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4" h="306704">
                  <a:moveTo>
                    <a:pt x="152400" y="306324"/>
                  </a:moveTo>
                  <a:lnTo>
                    <a:pt x="104363" y="298521"/>
                  </a:lnTo>
                  <a:lnTo>
                    <a:pt x="62544" y="276819"/>
                  </a:lnTo>
                  <a:lnTo>
                    <a:pt x="29504" y="243779"/>
                  </a:lnTo>
                  <a:lnTo>
                    <a:pt x="7802" y="201960"/>
                  </a:lnTo>
                  <a:lnTo>
                    <a:pt x="0" y="153924"/>
                  </a:lnTo>
                  <a:lnTo>
                    <a:pt x="7802" y="105143"/>
                  </a:lnTo>
                  <a:lnTo>
                    <a:pt x="29504" y="62874"/>
                  </a:lnTo>
                  <a:lnTo>
                    <a:pt x="62544" y="29602"/>
                  </a:lnTo>
                  <a:lnTo>
                    <a:pt x="104363" y="7815"/>
                  </a:lnTo>
                  <a:lnTo>
                    <a:pt x="152400" y="0"/>
                  </a:lnTo>
                  <a:lnTo>
                    <a:pt x="201180" y="7815"/>
                  </a:lnTo>
                  <a:lnTo>
                    <a:pt x="243449" y="29602"/>
                  </a:lnTo>
                  <a:lnTo>
                    <a:pt x="276721" y="62874"/>
                  </a:lnTo>
                  <a:lnTo>
                    <a:pt x="298508" y="105143"/>
                  </a:lnTo>
                  <a:lnTo>
                    <a:pt x="306323" y="153924"/>
                  </a:lnTo>
                  <a:lnTo>
                    <a:pt x="298508" y="201960"/>
                  </a:lnTo>
                  <a:lnTo>
                    <a:pt x="276721" y="243779"/>
                  </a:lnTo>
                  <a:lnTo>
                    <a:pt x="243449" y="276819"/>
                  </a:lnTo>
                  <a:lnTo>
                    <a:pt x="201180" y="298521"/>
                  </a:lnTo>
                  <a:lnTo>
                    <a:pt x="152400" y="3063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46354" y="7916417"/>
            <a:ext cx="6588759" cy="1562100"/>
            <a:chOff x="546354" y="7916417"/>
            <a:chExt cx="6588759" cy="1562100"/>
          </a:xfrm>
        </p:grpSpPr>
        <p:sp>
          <p:nvSpPr>
            <p:cNvPr id="9" name="object 9"/>
            <p:cNvSpPr/>
            <p:nvPr/>
          </p:nvSpPr>
          <p:spPr>
            <a:xfrm>
              <a:off x="553212" y="7923275"/>
              <a:ext cx="6574790" cy="1548765"/>
            </a:xfrm>
            <a:custGeom>
              <a:avLst/>
              <a:gdLst/>
              <a:ahLst/>
              <a:cxnLst/>
              <a:rect l="l" t="t" r="r" b="b"/>
              <a:pathLst>
                <a:path w="6574790" h="1548765">
                  <a:moveTo>
                    <a:pt x="6316979" y="1548383"/>
                  </a:moveTo>
                  <a:lnTo>
                    <a:pt x="0" y="1548383"/>
                  </a:lnTo>
                  <a:lnTo>
                    <a:pt x="0" y="259080"/>
                  </a:lnTo>
                  <a:lnTo>
                    <a:pt x="4116" y="212465"/>
                  </a:lnTo>
                  <a:lnTo>
                    <a:pt x="15996" y="168610"/>
                  </a:lnTo>
                  <a:lnTo>
                    <a:pt x="34939" y="128241"/>
                  </a:lnTo>
                  <a:lnTo>
                    <a:pt x="60240" y="92088"/>
                  </a:lnTo>
                  <a:lnTo>
                    <a:pt x="91199" y="60876"/>
                  </a:lnTo>
                  <a:lnTo>
                    <a:pt x="127112" y="35334"/>
                  </a:lnTo>
                  <a:lnTo>
                    <a:pt x="167278" y="16189"/>
                  </a:lnTo>
                  <a:lnTo>
                    <a:pt x="210993" y="4168"/>
                  </a:lnTo>
                  <a:lnTo>
                    <a:pt x="257556" y="0"/>
                  </a:lnTo>
                  <a:lnTo>
                    <a:pt x="6574536" y="0"/>
                  </a:lnTo>
                  <a:lnTo>
                    <a:pt x="6574536" y="1290828"/>
                  </a:lnTo>
                  <a:lnTo>
                    <a:pt x="6570369" y="1337390"/>
                  </a:lnTo>
                  <a:lnTo>
                    <a:pt x="6558363" y="1381105"/>
                  </a:lnTo>
                  <a:lnTo>
                    <a:pt x="6539258" y="1421271"/>
                  </a:lnTo>
                  <a:lnTo>
                    <a:pt x="6513793" y="1457184"/>
                  </a:lnTo>
                  <a:lnTo>
                    <a:pt x="6482709" y="1488143"/>
                  </a:lnTo>
                  <a:lnTo>
                    <a:pt x="6446745" y="1513444"/>
                  </a:lnTo>
                  <a:lnTo>
                    <a:pt x="6406642" y="1532387"/>
                  </a:lnTo>
                  <a:lnTo>
                    <a:pt x="6363140" y="1544267"/>
                  </a:lnTo>
                  <a:lnTo>
                    <a:pt x="6316979" y="1548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3212" y="7923275"/>
              <a:ext cx="6574790" cy="1548765"/>
            </a:xfrm>
            <a:custGeom>
              <a:avLst/>
              <a:gdLst/>
              <a:ahLst/>
              <a:cxnLst/>
              <a:rect l="l" t="t" r="r" b="b"/>
              <a:pathLst>
                <a:path w="6574790" h="1548765">
                  <a:moveTo>
                    <a:pt x="257556" y="0"/>
                  </a:moveTo>
                  <a:lnTo>
                    <a:pt x="6574536" y="0"/>
                  </a:lnTo>
                  <a:lnTo>
                    <a:pt x="6574536" y="1290828"/>
                  </a:lnTo>
                  <a:lnTo>
                    <a:pt x="6570369" y="1337390"/>
                  </a:lnTo>
                  <a:lnTo>
                    <a:pt x="6558363" y="1381105"/>
                  </a:lnTo>
                  <a:lnTo>
                    <a:pt x="6539258" y="1421271"/>
                  </a:lnTo>
                  <a:lnTo>
                    <a:pt x="6513793" y="1457184"/>
                  </a:lnTo>
                  <a:lnTo>
                    <a:pt x="6482709" y="1488143"/>
                  </a:lnTo>
                  <a:lnTo>
                    <a:pt x="6446745" y="1513444"/>
                  </a:lnTo>
                  <a:lnTo>
                    <a:pt x="6406642" y="1532387"/>
                  </a:lnTo>
                  <a:lnTo>
                    <a:pt x="6363140" y="1544267"/>
                  </a:lnTo>
                  <a:lnTo>
                    <a:pt x="6316979" y="1548383"/>
                  </a:lnTo>
                  <a:lnTo>
                    <a:pt x="0" y="1548383"/>
                  </a:lnTo>
                  <a:lnTo>
                    <a:pt x="0" y="259080"/>
                  </a:lnTo>
                  <a:lnTo>
                    <a:pt x="4116" y="212465"/>
                  </a:lnTo>
                  <a:lnTo>
                    <a:pt x="15996" y="168610"/>
                  </a:lnTo>
                  <a:lnTo>
                    <a:pt x="34939" y="128241"/>
                  </a:lnTo>
                  <a:lnTo>
                    <a:pt x="60240" y="92088"/>
                  </a:lnTo>
                  <a:lnTo>
                    <a:pt x="91199" y="60876"/>
                  </a:lnTo>
                  <a:lnTo>
                    <a:pt x="127112" y="35334"/>
                  </a:lnTo>
                  <a:lnTo>
                    <a:pt x="167278" y="16189"/>
                  </a:lnTo>
                  <a:lnTo>
                    <a:pt x="210993" y="4168"/>
                  </a:lnTo>
                  <a:lnTo>
                    <a:pt x="257556" y="0"/>
                  </a:lnTo>
                  <a:close/>
                </a:path>
              </a:pathLst>
            </a:custGeom>
            <a:ln w="13716">
              <a:solidFill>
                <a:srgbClr val="4454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14229" y="8221406"/>
            <a:ext cx="6254750" cy="948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899"/>
              </a:lnSpc>
              <a:spcBef>
                <a:spcPts val="95"/>
              </a:spcBef>
            </a:pPr>
            <a:r>
              <a:rPr sz="1500" spc="-40" dirty="0">
                <a:solidFill>
                  <a:srgbClr val="FFFFFF"/>
                </a:solidFill>
                <a:latin typeface="Verdana"/>
                <a:cs typeface="Verdana"/>
              </a:rPr>
              <a:t>Pour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déposer </a:t>
            </a:r>
            <a:r>
              <a:rPr sz="1500" spc="-40" dirty="0">
                <a:solidFill>
                  <a:srgbClr val="FFFFFF"/>
                </a:solidFill>
                <a:latin typeface="Verdana"/>
                <a:cs typeface="Verdana"/>
              </a:rPr>
              <a:t>un </a:t>
            </a:r>
            <a:r>
              <a:rPr sz="1500" spc="-65" dirty="0">
                <a:solidFill>
                  <a:srgbClr val="FFFFFF"/>
                </a:solidFill>
                <a:latin typeface="Verdana"/>
                <a:cs typeface="Verdana"/>
              </a:rPr>
              <a:t>dossier 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500" spc="60" dirty="0">
                <a:solidFill>
                  <a:srgbClr val="FFFFFF"/>
                </a:solidFill>
                <a:latin typeface="Verdana"/>
                <a:cs typeface="Verdana"/>
              </a:rPr>
              <a:t>demande 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CEE </a:t>
            </a:r>
            <a:r>
              <a:rPr sz="1500" spc="55" dirty="0">
                <a:solidFill>
                  <a:srgbClr val="FFFFFF"/>
                </a:solidFill>
                <a:latin typeface="Verdana"/>
                <a:cs typeface="Verdana"/>
              </a:rPr>
              <a:t>au </a:t>
            </a:r>
            <a:r>
              <a:rPr sz="1500" spc="-25" dirty="0">
                <a:solidFill>
                  <a:srgbClr val="FFFFFF"/>
                </a:solidFill>
                <a:latin typeface="Verdana"/>
                <a:cs typeface="Verdana"/>
              </a:rPr>
              <a:t>PNCEE (Pôle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National 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des </a:t>
            </a:r>
            <a:r>
              <a:rPr sz="1500" spc="-25" dirty="0">
                <a:solidFill>
                  <a:srgbClr val="FFFFFF"/>
                </a:solidFill>
                <a:latin typeface="Verdana"/>
                <a:cs typeface="Verdana"/>
              </a:rPr>
              <a:t>Certificats 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d’Économies </a:t>
            </a:r>
            <a:r>
              <a:rPr sz="1500" spc="-25" dirty="0">
                <a:solidFill>
                  <a:srgbClr val="FFFFFF"/>
                </a:solidFill>
                <a:latin typeface="Verdana"/>
                <a:cs typeface="Verdana"/>
              </a:rPr>
              <a:t>d’Énergie),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une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entreprise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délégataire 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CEE </a:t>
            </a:r>
            <a:r>
              <a:rPr sz="1500" b="1" spc="50" dirty="0">
                <a:solidFill>
                  <a:srgbClr val="FFFFFF"/>
                </a:solidFill>
                <a:latin typeface="Tahoma"/>
                <a:cs typeface="Tahoma"/>
              </a:rPr>
              <a:t>comme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Ynergie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doit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collecter des </a:t>
            </a:r>
            <a:r>
              <a:rPr sz="1500" b="1" spc="-85" dirty="0">
                <a:solidFill>
                  <a:srgbClr val="FFFFFF"/>
                </a:solidFill>
                <a:latin typeface="Tahoma"/>
                <a:cs typeface="Tahoma"/>
              </a:rPr>
              <a:t>justificatifs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et 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Tahoma"/>
                <a:cs typeface="Tahoma"/>
              </a:rPr>
              <a:t>s’assurer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l’éligibilité</a:t>
            </a:r>
            <a:r>
              <a:rPr sz="15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des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opérations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réalisées.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1488" y="6643115"/>
            <a:ext cx="1865792" cy="867993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360"/>
              </a:spcBef>
            </a:pPr>
            <a:fld id="{81D60167-4931-47E6-BA6A-407CBD079E47}" type="slidenum">
              <a:rPr spc="-70" dirty="0"/>
              <a:t>2</a:t>
            </a:fld>
            <a:endParaRPr spc="-70" dirty="0"/>
          </a:p>
        </p:txBody>
      </p:sp>
      <p:sp>
        <p:nvSpPr>
          <p:cNvPr id="14" name="object 14"/>
          <p:cNvSpPr txBox="1"/>
          <p:nvPr/>
        </p:nvSpPr>
        <p:spPr>
          <a:xfrm>
            <a:off x="2599388" y="10331291"/>
            <a:ext cx="2665095" cy="201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Ynergie</a:t>
            </a:r>
            <a:r>
              <a:rPr sz="11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1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Tout</a:t>
            </a:r>
            <a:r>
              <a:rPr sz="11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Verdana"/>
                <a:cs typeface="Verdana"/>
              </a:rPr>
              <a:t>comprendre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0" dirty="0">
                <a:solidFill>
                  <a:srgbClr val="FFFFFF"/>
                </a:solidFill>
                <a:latin typeface="Verdana"/>
                <a:cs typeface="Verdana"/>
              </a:rPr>
              <a:t>sur</a:t>
            </a:r>
            <a:r>
              <a:rPr sz="11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Verdana"/>
                <a:cs typeface="Verdana"/>
              </a:rPr>
              <a:t>les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CEE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7932" y="7679435"/>
            <a:ext cx="3453383" cy="16550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4883" y="583087"/>
            <a:ext cx="2171700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spc="-459" dirty="0">
                <a:solidFill>
                  <a:srgbClr val="000000"/>
                </a:solidFill>
              </a:rPr>
              <a:t>ÉLIGIBILITÉ</a:t>
            </a:r>
            <a:endParaRPr sz="3450"/>
          </a:p>
        </p:txBody>
      </p:sp>
      <p:grpSp>
        <p:nvGrpSpPr>
          <p:cNvPr id="4" name="object 4"/>
          <p:cNvGrpSpPr/>
          <p:nvPr/>
        </p:nvGrpSpPr>
        <p:grpSpPr>
          <a:xfrm>
            <a:off x="72389" y="10174985"/>
            <a:ext cx="7416165" cy="524510"/>
            <a:chOff x="72389" y="10174985"/>
            <a:chExt cx="7416165" cy="524510"/>
          </a:xfrm>
        </p:grpSpPr>
        <p:sp>
          <p:nvSpPr>
            <p:cNvPr id="5" name="object 5"/>
            <p:cNvSpPr/>
            <p:nvPr/>
          </p:nvSpPr>
          <p:spPr>
            <a:xfrm>
              <a:off x="79247" y="10181843"/>
              <a:ext cx="7402195" cy="510540"/>
            </a:xfrm>
            <a:custGeom>
              <a:avLst/>
              <a:gdLst/>
              <a:ahLst/>
              <a:cxnLst/>
              <a:rect l="l" t="t" r="r" b="b"/>
              <a:pathLst>
                <a:path w="7402195" h="510540">
                  <a:moveTo>
                    <a:pt x="7402068" y="510540"/>
                  </a:moveTo>
                  <a:lnTo>
                    <a:pt x="0" y="510540"/>
                  </a:lnTo>
                  <a:lnTo>
                    <a:pt x="0" y="0"/>
                  </a:lnTo>
                  <a:lnTo>
                    <a:pt x="7402068" y="0"/>
                  </a:lnTo>
                  <a:lnTo>
                    <a:pt x="7402068" y="510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7" y="10181843"/>
              <a:ext cx="7402195" cy="510540"/>
            </a:xfrm>
            <a:custGeom>
              <a:avLst/>
              <a:gdLst/>
              <a:ahLst/>
              <a:cxnLst/>
              <a:rect l="l" t="t" r="r" b="b"/>
              <a:pathLst>
                <a:path w="7402195" h="510540">
                  <a:moveTo>
                    <a:pt x="0" y="0"/>
                  </a:moveTo>
                  <a:lnTo>
                    <a:pt x="7402068" y="0"/>
                  </a:lnTo>
                  <a:lnTo>
                    <a:pt x="7402068" y="510540"/>
                  </a:lnTo>
                  <a:lnTo>
                    <a:pt x="0" y="51054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49796" y="10267187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4" h="306704">
                  <a:moveTo>
                    <a:pt x="152400" y="306324"/>
                  </a:moveTo>
                  <a:lnTo>
                    <a:pt x="104363" y="298521"/>
                  </a:lnTo>
                  <a:lnTo>
                    <a:pt x="62544" y="276819"/>
                  </a:lnTo>
                  <a:lnTo>
                    <a:pt x="29504" y="243779"/>
                  </a:lnTo>
                  <a:lnTo>
                    <a:pt x="7802" y="201960"/>
                  </a:lnTo>
                  <a:lnTo>
                    <a:pt x="0" y="153924"/>
                  </a:lnTo>
                  <a:lnTo>
                    <a:pt x="7802" y="105143"/>
                  </a:lnTo>
                  <a:lnTo>
                    <a:pt x="29504" y="62874"/>
                  </a:lnTo>
                  <a:lnTo>
                    <a:pt x="62544" y="29602"/>
                  </a:lnTo>
                  <a:lnTo>
                    <a:pt x="104363" y="7815"/>
                  </a:lnTo>
                  <a:lnTo>
                    <a:pt x="152400" y="0"/>
                  </a:lnTo>
                  <a:lnTo>
                    <a:pt x="201180" y="7815"/>
                  </a:lnTo>
                  <a:lnTo>
                    <a:pt x="243449" y="29602"/>
                  </a:lnTo>
                  <a:lnTo>
                    <a:pt x="276721" y="62874"/>
                  </a:lnTo>
                  <a:lnTo>
                    <a:pt x="298508" y="105143"/>
                  </a:lnTo>
                  <a:lnTo>
                    <a:pt x="306323" y="153924"/>
                  </a:lnTo>
                  <a:lnTo>
                    <a:pt x="298508" y="201960"/>
                  </a:lnTo>
                  <a:lnTo>
                    <a:pt x="276721" y="243779"/>
                  </a:lnTo>
                  <a:lnTo>
                    <a:pt x="243449" y="276819"/>
                  </a:lnTo>
                  <a:lnTo>
                    <a:pt x="201180" y="298521"/>
                  </a:lnTo>
                  <a:lnTo>
                    <a:pt x="152400" y="3063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9162" y="1354579"/>
            <a:ext cx="6266180" cy="5830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300"/>
              </a:lnSpc>
              <a:spcBef>
                <a:spcPts val="95"/>
              </a:spcBef>
            </a:pPr>
            <a:r>
              <a:rPr sz="1500" spc="-40" dirty="0">
                <a:latin typeface="Verdana"/>
                <a:cs typeface="Verdana"/>
              </a:rPr>
              <a:t>Pour</a:t>
            </a:r>
            <a:r>
              <a:rPr sz="1500" spc="35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être</a:t>
            </a:r>
            <a:r>
              <a:rPr sz="1500" spc="35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éligible</a:t>
            </a:r>
            <a:r>
              <a:rPr sz="1500" spc="35" dirty="0">
                <a:latin typeface="Verdana"/>
                <a:cs typeface="Verdana"/>
              </a:rPr>
              <a:t> </a:t>
            </a:r>
            <a:r>
              <a:rPr sz="1500" spc="45" dirty="0">
                <a:latin typeface="Verdana"/>
                <a:cs typeface="Verdana"/>
              </a:rPr>
              <a:t>au</a:t>
            </a:r>
            <a:r>
              <a:rPr sz="1500" spc="60" dirty="0">
                <a:latin typeface="Verdana"/>
                <a:cs typeface="Verdana"/>
              </a:rPr>
              <a:t> </a:t>
            </a:r>
            <a:r>
              <a:rPr sz="1500" spc="-80" dirty="0">
                <a:latin typeface="Verdana"/>
                <a:cs typeface="Verdana"/>
              </a:rPr>
              <a:t>Dispositif</a:t>
            </a:r>
            <a:r>
              <a:rPr sz="1500" spc="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des</a:t>
            </a:r>
            <a:r>
              <a:rPr sz="1500" spc="35" dirty="0">
                <a:latin typeface="Verdana"/>
                <a:cs typeface="Verdana"/>
              </a:rPr>
              <a:t> </a:t>
            </a:r>
            <a:r>
              <a:rPr sz="1500" spc="-55" dirty="0">
                <a:latin typeface="Verdana"/>
                <a:cs typeface="Verdana"/>
              </a:rPr>
              <a:t>CEE,</a:t>
            </a:r>
            <a:r>
              <a:rPr sz="1500" spc="25" dirty="0">
                <a:latin typeface="Verdana"/>
                <a:cs typeface="Verdana"/>
              </a:rPr>
              <a:t> </a:t>
            </a:r>
            <a:r>
              <a:rPr sz="1500" spc="-114" dirty="0">
                <a:latin typeface="Verdana"/>
                <a:cs typeface="Verdana"/>
              </a:rPr>
              <a:t>il</a:t>
            </a:r>
            <a:r>
              <a:rPr sz="1500" spc="4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faut</a:t>
            </a:r>
            <a:r>
              <a:rPr sz="1500" spc="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répondre</a:t>
            </a:r>
            <a:r>
              <a:rPr sz="1500" spc="35" dirty="0">
                <a:latin typeface="Verdana"/>
                <a:cs typeface="Verdana"/>
              </a:rPr>
              <a:t> </a:t>
            </a:r>
            <a:r>
              <a:rPr sz="1500" spc="130" dirty="0">
                <a:latin typeface="Verdana"/>
                <a:cs typeface="Verdana"/>
              </a:rPr>
              <a:t>à</a:t>
            </a:r>
            <a:r>
              <a:rPr sz="1500" spc="50" dirty="0">
                <a:latin typeface="Verdana"/>
                <a:cs typeface="Verdana"/>
              </a:rPr>
              <a:t> </a:t>
            </a:r>
            <a:r>
              <a:rPr sz="1500" spc="-80" dirty="0">
                <a:latin typeface="Verdana"/>
                <a:cs typeface="Verdana"/>
              </a:rPr>
              <a:t>plusieurs </a:t>
            </a:r>
            <a:r>
              <a:rPr sz="1500" spc="-515" dirty="0">
                <a:latin typeface="Verdana"/>
                <a:cs typeface="Verdana"/>
              </a:rPr>
              <a:t> </a:t>
            </a:r>
            <a:r>
              <a:rPr sz="1500" spc="-50" dirty="0">
                <a:latin typeface="Verdana"/>
                <a:cs typeface="Verdana"/>
              </a:rPr>
              <a:t>critères</a:t>
            </a:r>
            <a:r>
              <a:rPr sz="1500" spc="-140" dirty="0">
                <a:latin typeface="Verdana"/>
                <a:cs typeface="Verdana"/>
              </a:rPr>
              <a:t> </a:t>
            </a:r>
            <a:r>
              <a:rPr sz="1500" spc="-265" dirty="0">
                <a:latin typeface="Verdana"/>
                <a:cs typeface="Verdana"/>
              </a:rPr>
              <a:t>:</a:t>
            </a:r>
            <a:endParaRPr sz="1500">
              <a:latin typeface="Verdana"/>
              <a:cs typeface="Verdana"/>
            </a:endParaRPr>
          </a:p>
          <a:p>
            <a:pPr marL="321945" indent="-309880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1500" spc="-30" dirty="0">
                <a:latin typeface="Verdana"/>
                <a:cs typeface="Verdana"/>
              </a:rPr>
              <a:t>D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spc="-195" dirty="0">
                <a:latin typeface="Verdana"/>
                <a:cs typeface="Verdana"/>
              </a:rPr>
              <a:t>s</a:t>
            </a:r>
            <a:r>
              <a:rPr sz="1500" spc="-120" dirty="0">
                <a:latin typeface="Verdana"/>
                <a:cs typeface="Verdana"/>
              </a:rPr>
              <a:t> </a:t>
            </a:r>
            <a:r>
              <a:rPr sz="1500" spc="195" dirty="0">
                <a:latin typeface="Verdana"/>
                <a:cs typeface="Verdana"/>
              </a:rPr>
              <a:t>c</a:t>
            </a:r>
            <a:r>
              <a:rPr sz="1500" spc="-195" dirty="0">
                <a:latin typeface="Verdana"/>
                <a:cs typeface="Verdana"/>
              </a:rPr>
              <a:t>r</a:t>
            </a:r>
            <a:r>
              <a:rPr sz="1500" spc="-114" dirty="0">
                <a:latin typeface="Verdana"/>
                <a:cs typeface="Verdana"/>
              </a:rPr>
              <a:t>i</a:t>
            </a:r>
            <a:r>
              <a:rPr sz="1500" spc="-65" dirty="0">
                <a:latin typeface="Verdana"/>
                <a:cs typeface="Verdana"/>
              </a:rPr>
              <a:t>t</a:t>
            </a:r>
            <a:r>
              <a:rPr sz="1500" spc="85" dirty="0">
                <a:latin typeface="Verdana"/>
                <a:cs typeface="Verdana"/>
              </a:rPr>
              <a:t>è</a:t>
            </a:r>
            <a:r>
              <a:rPr sz="1500" spc="-195" dirty="0">
                <a:latin typeface="Verdana"/>
                <a:cs typeface="Verdana"/>
              </a:rPr>
              <a:t>r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spc="-195" dirty="0">
                <a:latin typeface="Verdana"/>
                <a:cs typeface="Verdana"/>
              </a:rPr>
              <a:t>s</a:t>
            </a:r>
            <a:r>
              <a:rPr sz="1500" spc="-150" dirty="0">
                <a:latin typeface="Verdana"/>
                <a:cs typeface="Verdana"/>
              </a:rPr>
              <a:t> </a:t>
            </a:r>
            <a:r>
              <a:rPr sz="1500" spc="-195" dirty="0">
                <a:latin typeface="Verdana"/>
                <a:cs typeface="Verdana"/>
              </a:rPr>
              <a:t>r</a:t>
            </a:r>
            <a:r>
              <a:rPr sz="1500" spc="85" dirty="0">
                <a:latin typeface="Verdana"/>
                <a:cs typeface="Verdana"/>
              </a:rPr>
              <a:t>è</a:t>
            </a:r>
            <a:r>
              <a:rPr sz="1500" spc="90" dirty="0">
                <a:latin typeface="Verdana"/>
                <a:cs typeface="Verdana"/>
              </a:rPr>
              <a:t>g</a:t>
            </a:r>
            <a:r>
              <a:rPr sz="1500" spc="-114" dirty="0">
                <a:latin typeface="Verdana"/>
                <a:cs typeface="Verdana"/>
              </a:rPr>
              <a:t>l</a:t>
            </a:r>
            <a:r>
              <a:rPr sz="1500" spc="100" dirty="0">
                <a:latin typeface="Verdana"/>
                <a:cs typeface="Verdana"/>
              </a:rPr>
              <a:t>e</a:t>
            </a:r>
            <a:r>
              <a:rPr sz="1500" spc="-60" dirty="0">
                <a:latin typeface="Verdana"/>
                <a:cs typeface="Verdana"/>
              </a:rPr>
              <a:t>m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spc="-30" dirty="0">
                <a:latin typeface="Verdana"/>
                <a:cs typeface="Verdana"/>
              </a:rPr>
              <a:t>n</a:t>
            </a:r>
            <a:r>
              <a:rPr sz="1500" spc="-65" dirty="0">
                <a:latin typeface="Verdana"/>
                <a:cs typeface="Verdana"/>
              </a:rPr>
              <a:t>t</a:t>
            </a:r>
            <a:r>
              <a:rPr sz="1500" spc="125" dirty="0">
                <a:latin typeface="Verdana"/>
                <a:cs typeface="Verdana"/>
              </a:rPr>
              <a:t>a</a:t>
            </a:r>
            <a:r>
              <a:rPr sz="1500" spc="-114" dirty="0">
                <a:latin typeface="Verdana"/>
                <a:cs typeface="Verdana"/>
              </a:rPr>
              <a:t>i</a:t>
            </a:r>
            <a:r>
              <a:rPr sz="1500" spc="-180" dirty="0">
                <a:latin typeface="Verdana"/>
                <a:cs typeface="Verdana"/>
              </a:rPr>
              <a:t>r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spc="-195" dirty="0">
                <a:latin typeface="Verdana"/>
                <a:cs typeface="Verdana"/>
              </a:rPr>
              <a:t>s</a:t>
            </a:r>
            <a:endParaRPr sz="1500">
              <a:latin typeface="Verdana"/>
              <a:cs typeface="Verdana"/>
            </a:endParaRPr>
          </a:p>
          <a:p>
            <a:pPr marL="321945" indent="-30988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1500" spc="-30" dirty="0">
                <a:latin typeface="Verdana"/>
                <a:cs typeface="Verdana"/>
              </a:rPr>
              <a:t>D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spc="-195" dirty="0">
                <a:latin typeface="Verdana"/>
                <a:cs typeface="Verdana"/>
              </a:rPr>
              <a:t>s</a:t>
            </a:r>
            <a:r>
              <a:rPr sz="1500" spc="-120" dirty="0">
                <a:latin typeface="Verdana"/>
                <a:cs typeface="Verdana"/>
              </a:rPr>
              <a:t> </a:t>
            </a:r>
            <a:r>
              <a:rPr sz="1500" spc="195" dirty="0">
                <a:latin typeface="Verdana"/>
                <a:cs typeface="Verdana"/>
              </a:rPr>
              <a:t>c</a:t>
            </a:r>
            <a:r>
              <a:rPr sz="1500" spc="-195" dirty="0">
                <a:latin typeface="Verdana"/>
                <a:cs typeface="Verdana"/>
              </a:rPr>
              <a:t>r</a:t>
            </a:r>
            <a:r>
              <a:rPr sz="1500" spc="-114" dirty="0">
                <a:latin typeface="Verdana"/>
                <a:cs typeface="Verdana"/>
              </a:rPr>
              <a:t>i</a:t>
            </a:r>
            <a:r>
              <a:rPr sz="1500" spc="-65" dirty="0">
                <a:latin typeface="Verdana"/>
                <a:cs typeface="Verdana"/>
              </a:rPr>
              <a:t>t</a:t>
            </a:r>
            <a:r>
              <a:rPr sz="1500" spc="85" dirty="0">
                <a:latin typeface="Verdana"/>
                <a:cs typeface="Verdana"/>
              </a:rPr>
              <a:t>è</a:t>
            </a:r>
            <a:r>
              <a:rPr sz="1500" spc="-195" dirty="0">
                <a:latin typeface="Verdana"/>
                <a:cs typeface="Verdana"/>
              </a:rPr>
              <a:t>r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spc="-195" dirty="0">
                <a:latin typeface="Verdana"/>
                <a:cs typeface="Verdana"/>
              </a:rPr>
              <a:t>s</a:t>
            </a:r>
            <a:r>
              <a:rPr sz="1500" spc="-150" dirty="0">
                <a:latin typeface="Verdana"/>
                <a:cs typeface="Verdana"/>
              </a:rPr>
              <a:t> </a:t>
            </a:r>
            <a:r>
              <a:rPr sz="1500" spc="-80" dirty="0">
                <a:latin typeface="Verdana"/>
                <a:cs typeface="Verdana"/>
              </a:rPr>
              <a:t>t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spc="195" dirty="0">
                <a:latin typeface="Verdana"/>
                <a:cs typeface="Verdana"/>
              </a:rPr>
              <a:t>c</a:t>
            </a:r>
            <a:r>
              <a:rPr sz="1500" spc="-15" dirty="0">
                <a:latin typeface="Verdana"/>
                <a:cs typeface="Verdana"/>
              </a:rPr>
              <a:t>h</a:t>
            </a:r>
            <a:r>
              <a:rPr sz="1500" spc="-30" dirty="0">
                <a:latin typeface="Verdana"/>
                <a:cs typeface="Verdana"/>
              </a:rPr>
              <a:t>n</a:t>
            </a:r>
            <a:r>
              <a:rPr sz="1500" spc="-114" dirty="0">
                <a:latin typeface="Verdana"/>
                <a:cs typeface="Verdana"/>
              </a:rPr>
              <a:t>i</a:t>
            </a:r>
            <a:r>
              <a:rPr sz="1500" spc="90" dirty="0">
                <a:latin typeface="Verdana"/>
                <a:cs typeface="Verdana"/>
              </a:rPr>
              <a:t>q</a:t>
            </a:r>
            <a:r>
              <a:rPr sz="1500" spc="-35" dirty="0">
                <a:latin typeface="Verdana"/>
                <a:cs typeface="Verdana"/>
              </a:rPr>
              <a:t>u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spc="-195" dirty="0">
                <a:latin typeface="Verdana"/>
                <a:cs typeface="Verdana"/>
              </a:rPr>
              <a:t>s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1450">
              <a:latin typeface="Verdana"/>
              <a:cs typeface="Verdana"/>
            </a:endParaRPr>
          </a:p>
          <a:p>
            <a:pPr marL="12700" marR="5080" algn="just">
              <a:lnSpc>
                <a:spcPct val="101000"/>
              </a:lnSpc>
              <a:spcBef>
                <a:spcPts val="5"/>
              </a:spcBef>
            </a:pPr>
            <a:r>
              <a:rPr sz="1500" spc="65" dirty="0">
                <a:latin typeface="Verdana"/>
                <a:cs typeface="Verdana"/>
              </a:rPr>
              <a:t>Côté</a:t>
            </a:r>
            <a:r>
              <a:rPr sz="1500" spc="70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règlementaire,</a:t>
            </a:r>
            <a:r>
              <a:rPr sz="1500" spc="-20" dirty="0">
                <a:latin typeface="Verdana"/>
                <a:cs typeface="Verdana"/>
              </a:rPr>
              <a:t> </a:t>
            </a:r>
            <a:r>
              <a:rPr sz="1500" spc="-75" dirty="0">
                <a:latin typeface="Verdana"/>
                <a:cs typeface="Verdana"/>
              </a:rPr>
              <a:t>les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demandeurs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(Obligés,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délégataires) 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doivent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avoir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un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b="1" spc="-50" dirty="0">
                <a:latin typeface="Tahoma"/>
                <a:cs typeface="Tahoma"/>
              </a:rPr>
              <a:t>Rôle</a:t>
            </a:r>
            <a:r>
              <a:rPr sz="1500" b="1" spc="-45" dirty="0">
                <a:latin typeface="Tahoma"/>
                <a:cs typeface="Tahoma"/>
              </a:rPr>
              <a:t> </a:t>
            </a:r>
            <a:r>
              <a:rPr sz="1500" b="1" spc="-30" dirty="0">
                <a:latin typeface="Tahoma"/>
                <a:cs typeface="Tahoma"/>
              </a:rPr>
              <a:t>Actif</a:t>
            </a:r>
            <a:r>
              <a:rPr sz="1500" b="1" spc="-25" dirty="0">
                <a:latin typeface="Tahoma"/>
                <a:cs typeface="Tahoma"/>
              </a:rPr>
              <a:t> </a:t>
            </a:r>
            <a:r>
              <a:rPr sz="1500" b="1" spc="-50" dirty="0">
                <a:latin typeface="Tahoma"/>
                <a:cs typeface="Tahoma"/>
              </a:rPr>
              <a:t>et</a:t>
            </a:r>
            <a:r>
              <a:rPr sz="1500" b="1" spc="-45" dirty="0">
                <a:latin typeface="Tahoma"/>
                <a:cs typeface="Tahoma"/>
              </a:rPr>
              <a:t> </a:t>
            </a:r>
            <a:r>
              <a:rPr sz="1500" b="1" spc="-85" dirty="0">
                <a:latin typeface="Tahoma"/>
                <a:cs typeface="Tahoma"/>
              </a:rPr>
              <a:t>Incitatif</a:t>
            </a:r>
            <a:r>
              <a:rPr sz="1500" b="1" spc="-80" dirty="0">
                <a:latin typeface="Tahoma"/>
                <a:cs typeface="Tahoma"/>
              </a:rPr>
              <a:t> </a:t>
            </a:r>
            <a:r>
              <a:rPr sz="1500" b="1" spc="-130" dirty="0">
                <a:latin typeface="Tahoma"/>
                <a:cs typeface="Tahoma"/>
              </a:rPr>
              <a:t>(RAI)</a:t>
            </a:r>
            <a:r>
              <a:rPr sz="1500" b="1" spc="180" dirty="0">
                <a:latin typeface="Tahoma"/>
                <a:cs typeface="Tahoma"/>
              </a:rPr>
              <a:t> </a:t>
            </a:r>
            <a:r>
              <a:rPr sz="1500" spc="-20" dirty="0">
                <a:latin typeface="Verdana"/>
                <a:cs typeface="Verdana"/>
              </a:rPr>
              <a:t>auprès</a:t>
            </a:r>
            <a:r>
              <a:rPr sz="1500" spc="49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des 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bénéficiaires.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12700" marR="6350" algn="just">
              <a:lnSpc>
                <a:spcPct val="101000"/>
              </a:lnSpc>
            </a:pPr>
            <a:r>
              <a:rPr sz="1500" spc="130" dirty="0">
                <a:latin typeface="Verdana"/>
                <a:cs typeface="Verdana"/>
              </a:rPr>
              <a:t>Ce </a:t>
            </a:r>
            <a:r>
              <a:rPr sz="1500" spc="-35" dirty="0">
                <a:latin typeface="Verdana"/>
                <a:cs typeface="Verdana"/>
              </a:rPr>
              <a:t>rôle </a:t>
            </a:r>
            <a:r>
              <a:rPr sz="1500" spc="-65" dirty="0">
                <a:latin typeface="Verdana"/>
                <a:cs typeface="Verdana"/>
              </a:rPr>
              <a:t>est </a:t>
            </a:r>
            <a:r>
              <a:rPr sz="1500" spc="-40" dirty="0">
                <a:latin typeface="Verdana"/>
                <a:cs typeface="Verdana"/>
              </a:rPr>
              <a:t>matérialisé </a:t>
            </a:r>
            <a:r>
              <a:rPr sz="1500" spc="10" dirty="0">
                <a:latin typeface="Verdana"/>
                <a:cs typeface="Verdana"/>
              </a:rPr>
              <a:t>par </a:t>
            </a:r>
            <a:r>
              <a:rPr sz="1500" spc="-30" dirty="0">
                <a:latin typeface="Verdana"/>
                <a:cs typeface="Verdana"/>
              </a:rPr>
              <a:t>un </a:t>
            </a:r>
            <a:r>
              <a:rPr sz="1500" b="1" u="heavy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contrat </a:t>
            </a:r>
            <a:r>
              <a:rPr sz="1500" b="1" u="heavy" spc="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de </a:t>
            </a:r>
            <a:r>
              <a:rPr sz="1500" b="1" u="heavy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partenariat </a:t>
            </a:r>
            <a:r>
              <a:rPr sz="1500" b="1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ou une </a:t>
            </a:r>
            <a:r>
              <a:rPr sz="1500" b="1" u="heavy" spc="-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lettre </a:t>
            </a:r>
            <a:r>
              <a:rPr sz="1500" b="1" spc="-70" dirty="0">
                <a:latin typeface="Tahoma"/>
                <a:cs typeface="Tahoma"/>
              </a:rPr>
              <a:t> </a:t>
            </a:r>
            <a:r>
              <a:rPr sz="1500" b="1" u="heavy" spc="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d’engagement</a:t>
            </a:r>
            <a:r>
              <a:rPr sz="1500" b="1" u="heavy" spc="1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500" spc="-10" dirty="0">
                <a:latin typeface="Verdana"/>
                <a:cs typeface="Verdana"/>
              </a:rPr>
              <a:t>permettant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la </a:t>
            </a:r>
            <a:r>
              <a:rPr sz="1500" spc="-40" dirty="0">
                <a:latin typeface="Verdana"/>
                <a:cs typeface="Verdana"/>
              </a:rPr>
              <a:t>réalisation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des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45" dirty="0">
                <a:latin typeface="Verdana"/>
                <a:cs typeface="Verdana"/>
              </a:rPr>
              <a:t>différents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spc="-35" dirty="0">
                <a:latin typeface="Verdana"/>
                <a:cs typeface="Verdana"/>
              </a:rPr>
              <a:t>travaux 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spc="90" dirty="0">
                <a:latin typeface="Verdana"/>
                <a:cs typeface="Verdana"/>
              </a:rPr>
              <a:t>p</a:t>
            </a:r>
            <a:r>
              <a:rPr sz="1500" spc="-195" dirty="0">
                <a:latin typeface="Verdana"/>
                <a:cs typeface="Verdana"/>
              </a:rPr>
              <a:t>r</a:t>
            </a:r>
            <a:r>
              <a:rPr sz="1500" spc="100" dirty="0">
                <a:latin typeface="Verdana"/>
                <a:cs typeface="Verdana"/>
              </a:rPr>
              <a:t>é</a:t>
            </a:r>
            <a:r>
              <a:rPr sz="1500" spc="-30" dirty="0">
                <a:latin typeface="Verdana"/>
                <a:cs typeface="Verdana"/>
              </a:rPr>
              <a:t>v</a:t>
            </a:r>
            <a:r>
              <a:rPr sz="1500" spc="-35" dirty="0">
                <a:latin typeface="Verdana"/>
                <a:cs typeface="Verdana"/>
              </a:rPr>
              <a:t>u</a:t>
            </a:r>
            <a:r>
              <a:rPr sz="1500" spc="-195" dirty="0">
                <a:latin typeface="Verdana"/>
                <a:cs typeface="Verdana"/>
              </a:rPr>
              <a:t>s</a:t>
            </a:r>
            <a:r>
              <a:rPr sz="1500" spc="-165" dirty="0">
                <a:latin typeface="Verdana"/>
                <a:cs typeface="Verdana"/>
              </a:rPr>
              <a:t> </a:t>
            </a:r>
            <a:r>
              <a:rPr sz="1500" spc="105" dirty="0">
                <a:latin typeface="Verdana"/>
                <a:cs typeface="Verdana"/>
              </a:rPr>
              <a:t>p</a:t>
            </a:r>
            <a:r>
              <a:rPr sz="1500" spc="125" dirty="0">
                <a:latin typeface="Verdana"/>
                <a:cs typeface="Verdana"/>
              </a:rPr>
              <a:t>a</a:t>
            </a:r>
            <a:r>
              <a:rPr sz="1500" spc="-190" dirty="0">
                <a:latin typeface="Verdana"/>
                <a:cs typeface="Verdana"/>
              </a:rPr>
              <a:t>r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spc="-100" dirty="0">
                <a:latin typeface="Verdana"/>
                <a:cs typeface="Verdana"/>
              </a:rPr>
              <a:t>l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spc="-135" dirty="0">
                <a:latin typeface="Verdana"/>
                <a:cs typeface="Verdana"/>
              </a:rPr>
              <a:t> </a:t>
            </a:r>
            <a:r>
              <a:rPr sz="1500" spc="105" dirty="0">
                <a:latin typeface="Verdana"/>
                <a:cs typeface="Verdana"/>
              </a:rPr>
              <a:t>b</a:t>
            </a:r>
            <a:r>
              <a:rPr sz="1500" spc="85" dirty="0">
                <a:latin typeface="Verdana"/>
                <a:cs typeface="Verdana"/>
              </a:rPr>
              <a:t>é</a:t>
            </a:r>
            <a:r>
              <a:rPr sz="1500" spc="-30" dirty="0">
                <a:latin typeface="Verdana"/>
                <a:cs typeface="Verdana"/>
              </a:rPr>
              <a:t>n</a:t>
            </a:r>
            <a:r>
              <a:rPr sz="1500" spc="85" dirty="0">
                <a:latin typeface="Verdana"/>
                <a:cs typeface="Verdana"/>
              </a:rPr>
              <a:t>é</a:t>
            </a:r>
            <a:r>
              <a:rPr sz="1500" spc="-50" dirty="0">
                <a:latin typeface="Verdana"/>
                <a:cs typeface="Verdana"/>
              </a:rPr>
              <a:t>f</a:t>
            </a:r>
            <a:r>
              <a:rPr sz="1500" spc="-114" dirty="0">
                <a:latin typeface="Verdana"/>
                <a:cs typeface="Verdana"/>
              </a:rPr>
              <a:t>i</a:t>
            </a:r>
            <a:r>
              <a:rPr sz="1500" spc="195" dirty="0">
                <a:latin typeface="Verdana"/>
                <a:cs typeface="Verdana"/>
              </a:rPr>
              <a:t>c</a:t>
            </a:r>
            <a:r>
              <a:rPr sz="1500" spc="-114" dirty="0">
                <a:latin typeface="Verdana"/>
                <a:cs typeface="Verdana"/>
              </a:rPr>
              <a:t>i</a:t>
            </a:r>
            <a:r>
              <a:rPr sz="1500" spc="125" dirty="0">
                <a:latin typeface="Verdana"/>
                <a:cs typeface="Verdana"/>
              </a:rPr>
              <a:t>a</a:t>
            </a:r>
            <a:r>
              <a:rPr sz="1500" spc="-114" dirty="0">
                <a:latin typeface="Verdana"/>
                <a:cs typeface="Verdana"/>
              </a:rPr>
              <a:t>i</a:t>
            </a:r>
            <a:r>
              <a:rPr sz="1500" spc="-195" dirty="0">
                <a:latin typeface="Verdana"/>
                <a:cs typeface="Verdana"/>
              </a:rPr>
              <a:t>r</a:t>
            </a:r>
            <a:r>
              <a:rPr sz="1500" spc="100" dirty="0">
                <a:latin typeface="Verdana"/>
                <a:cs typeface="Verdana"/>
              </a:rPr>
              <a:t>e</a:t>
            </a:r>
            <a:r>
              <a:rPr sz="1500" spc="-130" dirty="0"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500" b="1" spc="125" dirty="0">
                <a:latin typeface="Tahoma"/>
                <a:cs typeface="Tahoma"/>
              </a:rPr>
              <a:t>Ce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spc="-35" dirty="0">
                <a:latin typeface="Tahoma"/>
                <a:cs typeface="Tahoma"/>
              </a:rPr>
              <a:t>contrat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spc="-45" dirty="0">
                <a:latin typeface="Tahoma"/>
                <a:cs typeface="Tahoma"/>
              </a:rPr>
              <a:t>doit</a:t>
            </a:r>
            <a:r>
              <a:rPr sz="1500" b="1" spc="-5" dirty="0">
                <a:latin typeface="Tahoma"/>
                <a:cs typeface="Tahoma"/>
              </a:rPr>
              <a:t> </a:t>
            </a:r>
            <a:r>
              <a:rPr sz="1500" b="1" spc="-50" dirty="0">
                <a:latin typeface="Tahoma"/>
                <a:cs typeface="Tahoma"/>
              </a:rPr>
              <a:t>être</a:t>
            </a:r>
            <a:r>
              <a:rPr sz="1500" b="1" dirty="0">
                <a:latin typeface="Tahoma"/>
                <a:cs typeface="Tahoma"/>
              </a:rPr>
              <a:t> </a:t>
            </a:r>
            <a:r>
              <a:rPr sz="1500" b="1" spc="-30" dirty="0">
                <a:latin typeface="Tahoma"/>
                <a:cs typeface="Tahoma"/>
              </a:rPr>
              <a:t>signé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spc="-15" dirty="0">
                <a:latin typeface="Tahoma"/>
                <a:cs typeface="Tahoma"/>
              </a:rPr>
              <a:t>avant </a:t>
            </a:r>
            <a:r>
              <a:rPr sz="1500" b="1" spc="-90" dirty="0">
                <a:latin typeface="Tahoma"/>
                <a:cs typeface="Tahoma"/>
              </a:rPr>
              <a:t>tout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spc="10" dirty="0">
                <a:latin typeface="Tahoma"/>
                <a:cs typeface="Tahoma"/>
              </a:rPr>
              <a:t>engagement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des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spc="-40" dirty="0">
                <a:latin typeface="Tahoma"/>
                <a:cs typeface="Tahoma"/>
              </a:rPr>
              <a:t>travaux.</a:t>
            </a: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ahoma"/>
              <a:cs typeface="Tahoma"/>
            </a:endParaRPr>
          </a:p>
          <a:p>
            <a:pPr marL="12700" marR="5080" algn="just">
              <a:lnSpc>
                <a:spcPct val="101000"/>
              </a:lnSpc>
            </a:pPr>
            <a:r>
              <a:rPr sz="1500" spc="65" dirty="0">
                <a:latin typeface="Verdana"/>
                <a:cs typeface="Verdana"/>
              </a:rPr>
              <a:t>Côté </a:t>
            </a:r>
            <a:r>
              <a:rPr sz="1500" dirty="0">
                <a:latin typeface="Verdana"/>
                <a:cs typeface="Verdana"/>
              </a:rPr>
              <a:t>technique, </a:t>
            </a:r>
            <a:r>
              <a:rPr sz="1500" spc="-75" dirty="0">
                <a:latin typeface="Verdana"/>
                <a:cs typeface="Verdana"/>
              </a:rPr>
              <a:t>les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spc="-40" dirty="0">
                <a:latin typeface="Verdana"/>
                <a:cs typeface="Verdana"/>
              </a:rPr>
              <a:t>travaux </a:t>
            </a:r>
            <a:r>
              <a:rPr sz="1500" spc="-5" dirty="0">
                <a:latin typeface="Verdana"/>
                <a:cs typeface="Verdana"/>
              </a:rPr>
              <a:t>exécutés doivent </a:t>
            </a:r>
            <a:r>
              <a:rPr sz="1500" spc="-20" dirty="0">
                <a:latin typeface="Verdana"/>
                <a:cs typeface="Verdana"/>
              </a:rPr>
              <a:t>être </a:t>
            </a:r>
            <a:r>
              <a:rPr sz="1500" spc="-40" dirty="0">
                <a:latin typeface="Verdana"/>
                <a:cs typeface="Verdana"/>
              </a:rPr>
              <a:t>éligibles </a:t>
            </a:r>
            <a:r>
              <a:rPr sz="1500" spc="45" dirty="0">
                <a:latin typeface="Verdana"/>
                <a:cs typeface="Verdana"/>
              </a:rPr>
              <a:t>au </a:t>
            </a:r>
            <a:r>
              <a:rPr sz="1500" spc="50" dirty="0">
                <a:latin typeface="Verdana"/>
                <a:cs typeface="Verdana"/>
              </a:rPr>
              <a:t> </a:t>
            </a:r>
            <a:r>
              <a:rPr sz="1500" spc="-65" dirty="0">
                <a:latin typeface="Verdana"/>
                <a:cs typeface="Verdana"/>
              </a:rPr>
              <a:t>dispositif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55" dirty="0">
                <a:latin typeface="Verdana"/>
                <a:cs typeface="Verdana"/>
              </a:rPr>
              <a:t>suivant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75" dirty="0">
                <a:latin typeface="Verdana"/>
                <a:cs typeface="Verdana"/>
              </a:rPr>
              <a:t>les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spc="-50" dirty="0">
                <a:latin typeface="Verdana"/>
                <a:cs typeface="Verdana"/>
              </a:rPr>
              <a:t>critères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techniques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50" dirty="0">
                <a:latin typeface="Verdana"/>
                <a:cs typeface="Verdana"/>
              </a:rPr>
              <a:t>définis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par</a:t>
            </a:r>
            <a:r>
              <a:rPr sz="1500" spc="15" dirty="0">
                <a:latin typeface="Verdana"/>
                <a:cs typeface="Verdana"/>
              </a:rPr>
              <a:t> </a:t>
            </a:r>
            <a:r>
              <a:rPr sz="1500" spc="-70" dirty="0">
                <a:latin typeface="Verdana"/>
                <a:cs typeface="Verdana"/>
              </a:rPr>
              <a:t>les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spc="-35" dirty="0">
                <a:latin typeface="Verdana"/>
                <a:cs typeface="Verdana"/>
              </a:rPr>
              <a:t>Fiches 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spc="130" dirty="0">
                <a:latin typeface="Verdana"/>
                <a:cs typeface="Verdana"/>
              </a:rPr>
              <a:t>O</a:t>
            </a:r>
            <a:r>
              <a:rPr sz="1500" spc="105" dirty="0">
                <a:latin typeface="Verdana"/>
                <a:cs typeface="Verdana"/>
              </a:rPr>
              <a:t>p</a:t>
            </a:r>
            <a:r>
              <a:rPr sz="1500" spc="85" dirty="0">
                <a:latin typeface="Verdana"/>
                <a:cs typeface="Verdana"/>
              </a:rPr>
              <a:t>é</a:t>
            </a:r>
            <a:r>
              <a:rPr sz="1500" spc="-195" dirty="0">
                <a:latin typeface="Verdana"/>
                <a:cs typeface="Verdana"/>
              </a:rPr>
              <a:t>r</a:t>
            </a:r>
            <a:r>
              <a:rPr sz="1500" spc="125" dirty="0">
                <a:latin typeface="Verdana"/>
                <a:cs typeface="Verdana"/>
              </a:rPr>
              <a:t>a</a:t>
            </a:r>
            <a:r>
              <a:rPr sz="1500" spc="-80" dirty="0">
                <a:latin typeface="Verdana"/>
                <a:cs typeface="Verdana"/>
              </a:rPr>
              <a:t>t</a:t>
            </a:r>
            <a:r>
              <a:rPr sz="1500" spc="-100" dirty="0">
                <a:latin typeface="Verdana"/>
                <a:cs typeface="Verdana"/>
              </a:rPr>
              <a:t>i</a:t>
            </a:r>
            <a:r>
              <a:rPr sz="1500" spc="80" dirty="0">
                <a:latin typeface="Verdana"/>
                <a:cs typeface="Verdana"/>
              </a:rPr>
              <a:t>o</a:t>
            </a:r>
            <a:r>
              <a:rPr sz="1500" spc="-30" dirty="0">
                <a:latin typeface="Verdana"/>
                <a:cs typeface="Verdana"/>
              </a:rPr>
              <a:t>n</a:t>
            </a:r>
            <a:r>
              <a:rPr sz="1500" spc="-195" dirty="0">
                <a:latin typeface="Verdana"/>
                <a:cs typeface="Verdana"/>
              </a:rPr>
              <a:t>s</a:t>
            </a:r>
            <a:r>
              <a:rPr sz="1500" spc="-165" dirty="0">
                <a:latin typeface="Verdana"/>
                <a:cs typeface="Verdana"/>
              </a:rPr>
              <a:t> </a:t>
            </a:r>
            <a:r>
              <a:rPr sz="1500" spc="-275" dirty="0">
                <a:latin typeface="Verdana"/>
                <a:cs typeface="Verdana"/>
              </a:rPr>
              <a:t>S</a:t>
            </a:r>
            <a:r>
              <a:rPr sz="1500" spc="-80" dirty="0">
                <a:latin typeface="Verdana"/>
                <a:cs typeface="Verdana"/>
              </a:rPr>
              <a:t>t</a:t>
            </a:r>
            <a:r>
              <a:rPr sz="1500" spc="140" dirty="0">
                <a:latin typeface="Verdana"/>
                <a:cs typeface="Verdana"/>
              </a:rPr>
              <a:t>a</a:t>
            </a:r>
            <a:r>
              <a:rPr sz="1500" spc="-30" dirty="0">
                <a:latin typeface="Verdana"/>
                <a:cs typeface="Verdana"/>
              </a:rPr>
              <a:t>n</a:t>
            </a:r>
            <a:r>
              <a:rPr sz="1500" spc="90" dirty="0">
                <a:latin typeface="Verdana"/>
                <a:cs typeface="Verdana"/>
              </a:rPr>
              <a:t>d</a:t>
            </a:r>
            <a:r>
              <a:rPr sz="1500" spc="125" dirty="0">
                <a:latin typeface="Verdana"/>
                <a:cs typeface="Verdana"/>
              </a:rPr>
              <a:t>a</a:t>
            </a:r>
            <a:r>
              <a:rPr sz="1500" spc="-195" dirty="0">
                <a:latin typeface="Verdana"/>
                <a:cs typeface="Verdana"/>
              </a:rPr>
              <a:t>r</a:t>
            </a:r>
            <a:r>
              <a:rPr sz="1500" spc="105" dirty="0">
                <a:latin typeface="Verdana"/>
                <a:cs typeface="Verdana"/>
              </a:rPr>
              <a:t>d</a:t>
            </a:r>
            <a:r>
              <a:rPr sz="1500" spc="-114" dirty="0">
                <a:latin typeface="Verdana"/>
                <a:cs typeface="Verdana"/>
              </a:rPr>
              <a:t>i</a:t>
            </a:r>
            <a:r>
              <a:rPr sz="1500" spc="-195" dirty="0">
                <a:latin typeface="Verdana"/>
                <a:cs typeface="Verdana"/>
              </a:rPr>
              <a:t>s</a:t>
            </a:r>
            <a:r>
              <a:rPr sz="1500" spc="85" dirty="0">
                <a:latin typeface="Verdana"/>
                <a:cs typeface="Verdana"/>
              </a:rPr>
              <a:t>ée</a:t>
            </a:r>
            <a:r>
              <a:rPr sz="1500" spc="-195" dirty="0">
                <a:latin typeface="Verdana"/>
                <a:cs typeface="Verdana"/>
              </a:rPr>
              <a:t>s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170" dirty="0">
                <a:latin typeface="Verdana"/>
                <a:cs typeface="Verdana"/>
              </a:rPr>
              <a:t>(</a:t>
            </a:r>
            <a:r>
              <a:rPr sz="1500" spc="-125" dirty="0">
                <a:latin typeface="Verdana"/>
                <a:cs typeface="Verdana"/>
              </a:rPr>
              <a:t>F</a:t>
            </a:r>
            <a:r>
              <a:rPr sz="1500" spc="130" dirty="0">
                <a:latin typeface="Verdana"/>
                <a:cs typeface="Verdana"/>
              </a:rPr>
              <a:t>O</a:t>
            </a:r>
            <a:r>
              <a:rPr sz="1500" spc="-275" dirty="0">
                <a:latin typeface="Verdana"/>
                <a:cs typeface="Verdana"/>
              </a:rPr>
              <a:t>S</a:t>
            </a:r>
            <a:r>
              <a:rPr sz="1500" spc="-295" dirty="0">
                <a:latin typeface="Verdana"/>
                <a:cs typeface="Verdana"/>
              </a:rPr>
              <a:t>T</a:t>
            </a:r>
            <a:r>
              <a:rPr sz="1500" spc="-140" dirty="0">
                <a:latin typeface="Verdana"/>
                <a:cs typeface="Verdana"/>
              </a:rPr>
              <a:t>)</a:t>
            </a:r>
            <a:r>
              <a:rPr sz="1500" spc="-130" dirty="0"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500" spc="90" dirty="0">
                <a:latin typeface="Verdana"/>
                <a:cs typeface="Verdana"/>
              </a:rPr>
              <a:t>À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210" dirty="0">
                <a:latin typeface="Verdana"/>
                <a:cs typeface="Verdana"/>
              </a:rPr>
              <a:t>s</a:t>
            </a:r>
            <a:r>
              <a:rPr sz="1500" spc="140" dirty="0">
                <a:latin typeface="Verdana"/>
                <a:cs typeface="Verdana"/>
              </a:rPr>
              <a:t>a</a:t>
            </a:r>
            <a:r>
              <a:rPr sz="1500" spc="-30" dirty="0">
                <a:latin typeface="Verdana"/>
                <a:cs typeface="Verdana"/>
              </a:rPr>
              <a:t>v</a:t>
            </a:r>
            <a:r>
              <a:rPr sz="1500" spc="80" dirty="0">
                <a:latin typeface="Verdana"/>
                <a:cs typeface="Verdana"/>
              </a:rPr>
              <a:t>o</a:t>
            </a:r>
            <a:r>
              <a:rPr sz="1500" spc="-114" dirty="0">
                <a:latin typeface="Verdana"/>
                <a:cs typeface="Verdana"/>
              </a:rPr>
              <a:t>i</a:t>
            </a:r>
            <a:r>
              <a:rPr sz="1500" spc="-190" dirty="0">
                <a:latin typeface="Verdana"/>
                <a:cs typeface="Verdana"/>
              </a:rPr>
              <a:t>r</a:t>
            </a:r>
            <a:r>
              <a:rPr sz="1500" spc="-155" dirty="0">
                <a:latin typeface="Verdana"/>
                <a:cs typeface="Verdana"/>
              </a:rPr>
              <a:t> </a:t>
            </a:r>
            <a:r>
              <a:rPr sz="1500" spc="-265" dirty="0">
                <a:latin typeface="Verdana"/>
                <a:cs typeface="Verdana"/>
              </a:rPr>
              <a:t>:</a:t>
            </a:r>
            <a:endParaRPr sz="1500">
              <a:latin typeface="Verdana"/>
              <a:cs typeface="Verdana"/>
            </a:endParaRPr>
          </a:p>
          <a:p>
            <a:pPr marL="321945" marR="5715" indent="-309880">
              <a:lnSpc>
                <a:spcPts val="1820"/>
              </a:lnSpc>
              <a:spcBef>
                <a:spcPts val="55"/>
              </a:spcBef>
              <a:buFont typeface="Arial MT"/>
              <a:buChar char="•"/>
              <a:tabLst>
                <a:tab pos="321945" algn="l"/>
                <a:tab pos="322580" algn="l"/>
                <a:tab pos="665480" algn="l"/>
                <a:tab pos="1652270" algn="l"/>
                <a:tab pos="2141855" algn="l"/>
                <a:tab pos="2645410" algn="l"/>
                <a:tab pos="3486150" algn="l"/>
                <a:tab pos="4233545" algn="l"/>
                <a:tab pos="4721225" algn="l"/>
                <a:tab pos="5108575" algn="l"/>
                <a:tab pos="5346700" algn="l"/>
                <a:tab pos="5801995" algn="l"/>
              </a:tabLst>
            </a:pPr>
            <a:r>
              <a:rPr sz="1500" spc="-145" dirty="0">
                <a:latin typeface="Verdana"/>
                <a:cs typeface="Verdana"/>
              </a:rPr>
              <a:t>L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	</a:t>
            </a:r>
            <a:r>
              <a:rPr sz="1500" spc="105" dirty="0">
                <a:latin typeface="Verdana"/>
                <a:cs typeface="Verdana"/>
              </a:rPr>
              <a:t>b</a:t>
            </a:r>
            <a:r>
              <a:rPr sz="1500" spc="125" dirty="0">
                <a:latin typeface="Verdana"/>
                <a:cs typeface="Verdana"/>
              </a:rPr>
              <a:t>â</a:t>
            </a:r>
            <a:r>
              <a:rPr sz="1500" spc="-80" dirty="0">
                <a:latin typeface="Verdana"/>
                <a:cs typeface="Verdana"/>
              </a:rPr>
              <a:t>t</a:t>
            </a:r>
            <a:r>
              <a:rPr sz="1500" spc="-100" dirty="0">
                <a:latin typeface="Verdana"/>
                <a:cs typeface="Verdana"/>
              </a:rPr>
              <a:t>i</a:t>
            </a:r>
            <a:r>
              <a:rPr sz="1500" spc="-60" dirty="0">
                <a:latin typeface="Verdana"/>
                <a:cs typeface="Verdana"/>
              </a:rPr>
              <a:t>m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spc="-30" dirty="0">
                <a:latin typeface="Verdana"/>
                <a:cs typeface="Verdana"/>
              </a:rPr>
              <a:t>n</a:t>
            </a:r>
            <a:r>
              <a:rPr sz="1500" spc="-80" dirty="0">
                <a:latin typeface="Verdana"/>
                <a:cs typeface="Verdana"/>
              </a:rPr>
              <a:t>t</a:t>
            </a:r>
            <a:r>
              <a:rPr sz="1500" dirty="0">
                <a:latin typeface="Verdana"/>
                <a:cs typeface="Verdana"/>
              </a:rPr>
              <a:t>	</a:t>
            </a:r>
            <a:r>
              <a:rPr sz="1500" spc="75" dirty="0">
                <a:latin typeface="Verdana"/>
                <a:cs typeface="Verdana"/>
              </a:rPr>
              <a:t>d</a:t>
            </a:r>
            <a:r>
              <a:rPr sz="1500" spc="65" dirty="0">
                <a:latin typeface="Verdana"/>
                <a:cs typeface="Verdana"/>
              </a:rPr>
              <a:t>o</a:t>
            </a:r>
            <a:r>
              <a:rPr sz="1500" spc="-100" dirty="0">
                <a:latin typeface="Verdana"/>
                <a:cs typeface="Verdana"/>
              </a:rPr>
              <a:t>i</a:t>
            </a:r>
            <a:r>
              <a:rPr sz="1500" spc="-80" dirty="0">
                <a:latin typeface="Verdana"/>
                <a:cs typeface="Verdana"/>
              </a:rPr>
              <a:t>t</a:t>
            </a:r>
            <a:r>
              <a:rPr sz="1500" dirty="0">
                <a:latin typeface="Verdana"/>
                <a:cs typeface="Verdana"/>
              </a:rPr>
              <a:t>	</a:t>
            </a:r>
            <a:r>
              <a:rPr sz="1500" spc="85" dirty="0">
                <a:latin typeface="Verdana"/>
                <a:cs typeface="Verdana"/>
              </a:rPr>
              <a:t>ê</a:t>
            </a:r>
            <a:r>
              <a:rPr sz="1500" spc="-80" dirty="0">
                <a:latin typeface="Verdana"/>
                <a:cs typeface="Verdana"/>
              </a:rPr>
              <a:t>t</a:t>
            </a:r>
            <a:r>
              <a:rPr sz="1500" spc="-195" dirty="0">
                <a:latin typeface="Verdana"/>
                <a:cs typeface="Verdana"/>
              </a:rPr>
              <a:t>r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	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spc="-165" dirty="0">
                <a:latin typeface="Verdana"/>
                <a:cs typeface="Verdana"/>
              </a:rPr>
              <a:t>x</a:t>
            </a:r>
            <a:r>
              <a:rPr sz="1500" spc="-100" dirty="0">
                <a:latin typeface="Verdana"/>
                <a:cs typeface="Verdana"/>
              </a:rPr>
              <a:t>i</a:t>
            </a:r>
            <a:r>
              <a:rPr sz="1500" spc="-195" dirty="0">
                <a:latin typeface="Verdana"/>
                <a:cs typeface="Verdana"/>
              </a:rPr>
              <a:t>s</a:t>
            </a:r>
            <a:r>
              <a:rPr sz="1500" spc="-80" dirty="0">
                <a:latin typeface="Verdana"/>
                <a:cs typeface="Verdana"/>
              </a:rPr>
              <a:t>t</a:t>
            </a:r>
            <a:r>
              <a:rPr sz="1500" spc="125" dirty="0">
                <a:latin typeface="Verdana"/>
                <a:cs typeface="Verdana"/>
              </a:rPr>
              <a:t>a</a:t>
            </a:r>
            <a:r>
              <a:rPr sz="1500" spc="-45" dirty="0">
                <a:latin typeface="Verdana"/>
                <a:cs typeface="Verdana"/>
              </a:rPr>
              <a:t>n</a:t>
            </a:r>
            <a:r>
              <a:rPr sz="1500" spc="-80" dirty="0">
                <a:latin typeface="Verdana"/>
                <a:cs typeface="Verdana"/>
              </a:rPr>
              <a:t>t</a:t>
            </a:r>
            <a:r>
              <a:rPr sz="1500" dirty="0">
                <a:latin typeface="Verdana"/>
                <a:cs typeface="Verdana"/>
              </a:rPr>
              <a:t>	</a:t>
            </a:r>
            <a:r>
              <a:rPr sz="1500" spc="90" dirty="0">
                <a:latin typeface="Verdana"/>
                <a:cs typeface="Verdana"/>
              </a:rPr>
              <a:t>d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spc="90" dirty="0">
                <a:latin typeface="Verdana"/>
                <a:cs typeface="Verdana"/>
              </a:rPr>
              <a:t>p</a:t>
            </a:r>
            <a:r>
              <a:rPr sz="1500" spc="-35" dirty="0">
                <a:latin typeface="Verdana"/>
                <a:cs typeface="Verdana"/>
              </a:rPr>
              <a:t>u</a:t>
            </a:r>
            <a:r>
              <a:rPr sz="1500" spc="-114" dirty="0">
                <a:latin typeface="Verdana"/>
                <a:cs typeface="Verdana"/>
              </a:rPr>
              <a:t>i</a:t>
            </a:r>
            <a:r>
              <a:rPr sz="1500" spc="-195" dirty="0">
                <a:latin typeface="Verdana"/>
                <a:cs typeface="Verdana"/>
              </a:rPr>
              <a:t>s</a:t>
            </a:r>
            <a:r>
              <a:rPr sz="1500" dirty="0">
                <a:latin typeface="Verdana"/>
                <a:cs typeface="Verdana"/>
              </a:rPr>
              <a:t>	</a:t>
            </a:r>
            <a:r>
              <a:rPr sz="1500" spc="75" dirty="0">
                <a:latin typeface="Verdana"/>
                <a:cs typeface="Verdana"/>
              </a:rPr>
              <a:t>p</a:t>
            </a:r>
            <a:r>
              <a:rPr sz="1500" spc="-114" dirty="0">
                <a:latin typeface="Verdana"/>
                <a:cs typeface="Verdana"/>
              </a:rPr>
              <a:t>l</a:t>
            </a:r>
            <a:r>
              <a:rPr sz="1500" spc="-35" dirty="0">
                <a:latin typeface="Verdana"/>
                <a:cs typeface="Verdana"/>
              </a:rPr>
              <a:t>u</a:t>
            </a:r>
            <a:r>
              <a:rPr sz="1500" spc="-195" dirty="0">
                <a:latin typeface="Verdana"/>
                <a:cs typeface="Verdana"/>
              </a:rPr>
              <a:t>s</a:t>
            </a:r>
            <a:r>
              <a:rPr sz="1500" dirty="0">
                <a:latin typeface="Verdana"/>
                <a:cs typeface="Verdana"/>
              </a:rPr>
              <a:t>	</a:t>
            </a:r>
            <a:r>
              <a:rPr sz="1500" spc="105" dirty="0">
                <a:latin typeface="Verdana"/>
                <a:cs typeface="Verdana"/>
              </a:rPr>
              <a:t>d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	</a:t>
            </a:r>
            <a:r>
              <a:rPr sz="1500" spc="-120" dirty="0">
                <a:latin typeface="Verdana"/>
                <a:cs typeface="Verdana"/>
              </a:rPr>
              <a:t>2</a:t>
            </a:r>
            <a:r>
              <a:rPr sz="1500" dirty="0">
                <a:latin typeface="Verdana"/>
                <a:cs typeface="Verdana"/>
              </a:rPr>
              <a:t>	</a:t>
            </a:r>
            <a:r>
              <a:rPr sz="1500" spc="125" dirty="0">
                <a:latin typeface="Verdana"/>
                <a:cs typeface="Verdana"/>
              </a:rPr>
              <a:t>a</a:t>
            </a:r>
            <a:r>
              <a:rPr sz="1500" spc="-30" dirty="0">
                <a:latin typeface="Verdana"/>
                <a:cs typeface="Verdana"/>
              </a:rPr>
              <a:t>n</a:t>
            </a:r>
            <a:r>
              <a:rPr sz="1500" spc="-195" dirty="0">
                <a:latin typeface="Verdana"/>
                <a:cs typeface="Verdana"/>
              </a:rPr>
              <a:t>s</a:t>
            </a:r>
            <a:r>
              <a:rPr sz="1500" dirty="0">
                <a:latin typeface="Verdana"/>
                <a:cs typeface="Verdana"/>
              </a:rPr>
              <a:t>	</a:t>
            </a:r>
            <a:r>
              <a:rPr sz="1500" spc="-170" dirty="0">
                <a:latin typeface="Verdana"/>
                <a:cs typeface="Verdana"/>
              </a:rPr>
              <a:t>(</a:t>
            </a:r>
            <a:r>
              <a:rPr sz="1500" spc="-180" dirty="0">
                <a:latin typeface="Verdana"/>
                <a:cs typeface="Verdana"/>
              </a:rPr>
              <a:t>s</a:t>
            </a:r>
            <a:r>
              <a:rPr sz="1500" spc="125" dirty="0">
                <a:latin typeface="Verdana"/>
                <a:cs typeface="Verdana"/>
              </a:rPr>
              <a:t>a</a:t>
            </a:r>
            <a:r>
              <a:rPr sz="1500" spc="-35" dirty="0">
                <a:latin typeface="Verdana"/>
                <a:cs typeface="Verdana"/>
              </a:rPr>
              <a:t>u</a:t>
            </a:r>
            <a:r>
              <a:rPr sz="1500" spc="-55" dirty="0">
                <a:latin typeface="Verdana"/>
                <a:cs typeface="Verdana"/>
              </a:rPr>
              <a:t>f  </a:t>
            </a:r>
            <a:r>
              <a:rPr sz="1500" spc="-15" dirty="0">
                <a:latin typeface="Verdana"/>
                <a:cs typeface="Verdana"/>
              </a:rPr>
              <a:t>exceptions)</a:t>
            </a:r>
            <a:endParaRPr sz="1500">
              <a:latin typeface="Verdana"/>
              <a:cs typeface="Verdana"/>
            </a:endParaRPr>
          </a:p>
          <a:p>
            <a:pPr marL="321945" indent="-309880">
              <a:lnSpc>
                <a:spcPts val="1750"/>
              </a:lnSpc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1500" spc="-30" dirty="0">
                <a:latin typeface="Verdana"/>
                <a:cs typeface="Verdana"/>
              </a:rPr>
              <a:t>Le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bâtiment</a:t>
            </a:r>
            <a:r>
              <a:rPr sz="1500" spc="-130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ne</a:t>
            </a:r>
            <a:r>
              <a:rPr sz="1500" spc="-114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doit</a:t>
            </a:r>
            <a:r>
              <a:rPr sz="1500" spc="-135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pas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90" dirty="0">
                <a:latin typeface="Verdana"/>
                <a:cs typeface="Verdana"/>
              </a:rPr>
              <a:t>subir</a:t>
            </a:r>
            <a:r>
              <a:rPr sz="1500" spc="-140" dirty="0">
                <a:latin typeface="Verdana"/>
                <a:cs typeface="Verdana"/>
              </a:rPr>
              <a:t> </a:t>
            </a:r>
            <a:r>
              <a:rPr sz="1500" spc="90" dirty="0">
                <a:latin typeface="Verdana"/>
                <a:cs typeface="Verdana"/>
              </a:rPr>
              <a:t>de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35" dirty="0">
                <a:latin typeface="Verdana"/>
                <a:cs typeface="Verdana"/>
              </a:rPr>
              <a:t>changement</a:t>
            </a:r>
            <a:r>
              <a:rPr sz="1500" spc="-130" dirty="0">
                <a:latin typeface="Verdana"/>
                <a:cs typeface="Verdana"/>
              </a:rPr>
              <a:t> </a:t>
            </a:r>
            <a:r>
              <a:rPr sz="1500" spc="95" dirty="0">
                <a:latin typeface="Verdana"/>
                <a:cs typeface="Verdana"/>
              </a:rPr>
              <a:t>de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destination.</a:t>
            </a:r>
            <a:endParaRPr sz="1500">
              <a:latin typeface="Verdana"/>
              <a:cs typeface="Verdana"/>
            </a:endParaRPr>
          </a:p>
          <a:p>
            <a:pPr marL="321945" indent="-30988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1500" spc="-30" dirty="0">
                <a:latin typeface="Verdana"/>
                <a:cs typeface="Verdana"/>
              </a:rPr>
              <a:t>Le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bâtiment</a:t>
            </a:r>
            <a:r>
              <a:rPr sz="1500" spc="-130" dirty="0">
                <a:latin typeface="Verdana"/>
                <a:cs typeface="Verdana"/>
              </a:rPr>
              <a:t> </a:t>
            </a:r>
            <a:r>
              <a:rPr sz="1500" spc="30" dirty="0">
                <a:latin typeface="Verdana"/>
                <a:cs typeface="Verdana"/>
              </a:rPr>
              <a:t>ne</a:t>
            </a:r>
            <a:r>
              <a:rPr sz="1500" spc="-114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doit</a:t>
            </a:r>
            <a:r>
              <a:rPr sz="1500" spc="-125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pas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90" dirty="0">
                <a:latin typeface="Verdana"/>
                <a:cs typeface="Verdana"/>
              </a:rPr>
              <a:t>subir</a:t>
            </a:r>
            <a:r>
              <a:rPr sz="1500" spc="-135" dirty="0">
                <a:latin typeface="Verdana"/>
                <a:cs typeface="Verdana"/>
              </a:rPr>
              <a:t> </a:t>
            </a:r>
            <a:r>
              <a:rPr sz="1500" spc="90" dirty="0">
                <a:latin typeface="Verdana"/>
                <a:cs typeface="Verdana"/>
              </a:rPr>
              <a:t>de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35" dirty="0">
                <a:latin typeface="Verdana"/>
                <a:cs typeface="Verdana"/>
              </a:rPr>
              <a:t>changement</a:t>
            </a:r>
            <a:r>
              <a:rPr sz="1500" spc="-130" dirty="0">
                <a:latin typeface="Verdana"/>
                <a:cs typeface="Verdana"/>
              </a:rPr>
              <a:t> </a:t>
            </a:r>
            <a:r>
              <a:rPr sz="1500" spc="95" dirty="0">
                <a:latin typeface="Verdana"/>
                <a:cs typeface="Verdana"/>
              </a:rPr>
              <a:t>de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consistance.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328" y="7610092"/>
            <a:ext cx="3055287" cy="207264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360"/>
              </a:spcBef>
            </a:pPr>
            <a:fld id="{81D60167-4931-47E6-BA6A-407CBD079E47}" type="slidenum">
              <a:rPr spc="-70" dirty="0"/>
              <a:t>3</a:t>
            </a:fld>
            <a:endParaRPr spc="-70" dirty="0"/>
          </a:p>
        </p:txBody>
      </p:sp>
      <p:sp>
        <p:nvSpPr>
          <p:cNvPr id="11" name="object 11"/>
          <p:cNvSpPr txBox="1"/>
          <p:nvPr/>
        </p:nvSpPr>
        <p:spPr>
          <a:xfrm>
            <a:off x="2599388" y="10331291"/>
            <a:ext cx="2665095" cy="201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Ynergie</a:t>
            </a:r>
            <a:r>
              <a:rPr sz="11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1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Tout</a:t>
            </a:r>
            <a:r>
              <a:rPr sz="11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Verdana"/>
                <a:cs typeface="Verdana"/>
              </a:rPr>
              <a:t>comprendre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0" dirty="0">
                <a:solidFill>
                  <a:srgbClr val="FFFFFF"/>
                </a:solidFill>
                <a:latin typeface="Verdana"/>
                <a:cs typeface="Verdana"/>
              </a:rPr>
              <a:t>sur</a:t>
            </a:r>
            <a:r>
              <a:rPr sz="11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Verdana"/>
                <a:cs typeface="Verdana"/>
              </a:rPr>
              <a:t>les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CEE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7531" y="581587"/>
            <a:ext cx="5327650" cy="10629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4020"/>
              </a:lnSpc>
              <a:spcBef>
                <a:spcPts val="325"/>
              </a:spcBef>
            </a:pPr>
            <a:r>
              <a:rPr sz="3450" spc="-455" dirty="0">
                <a:solidFill>
                  <a:srgbClr val="000000"/>
                </a:solidFill>
              </a:rPr>
              <a:t>L</a:t>
            </a:r>
            <a:r>
              <a:rPr sz="3450" spc="-330" dirty="0">
                <a:solidFill>
                  <a:srgbClr val="000000"/>
                </a:solidFill>
              </a:rPr>
              <a:t>E</a:t>
            </a:r>
            <a:r>
              <a:rPr sz="3450" spc="-45" dirty="0">
                <a:solidFill>
                  <a:srgbClr val="000000"/>
                </a:solidFill>
              </a:rPr>
              <a:t> </a:t>
            </a:r>
            <a:r>
              <a:rPr sz="3450" spc="-200" dirty="0">
                <a:solidFill>
                  <a:srgbClr val="000000"/>
                </a:solidFill>
              </a:rPr>
              <a:t>D</a:t>
            </a:r>
            <a:r>
              <a:rPr sz="3450" spc="-670" dirty="0">
                <a:solidFill>
                  <a:srgbClr val="000000"/>
                </a:solidFill>
              </a:rPr>
              <a:t>I</a:t>
            </a:r>
            <a:r>
              <a:rPr sz="3450" spc="-395" dirty="0">
                <a:solidFill>
                  <a:srgbClr val="000000"/>
                </a:solidFill>
              </a:rPr>
              <a:t>S</a:t>
            </a:r>
            <a:r>
              <a:rPr sz="3450" spc="-340" dirty="0">
                <a:solidFill>
                  <a:srgbClr val="000000"/>
                </a:solidFill>
              </a:rPr>
              <a:t>P</a:t>
            </a:r>
            <a:r>
              <a:rPr sz="3450" spc="245" dirty="0">
                <a:solidFill>
                  <a:srgbClr val="000000"/>
                </a:solidFill>
              </a:rPr>
              <a:t>O</a:t>
            </a:r>
            <a:r>
              <a:rPr sz="3450" spc="-395" dirty="0">
                <a:solidFill>
                  <a:srgbClr val="000000"/>
                </a:solidFill>
              </a:rPr>
              <a:t>S</a:t>
            </a:r>
            <a:r>
              <a:rPr sz="3450" spc="-705" dirty="0">
                <a:solidFill>
                  <a:srgbClr val="000000"/>
                </a:solidFill>
              </a:rPr>
              <a:t>I</a:t>
            </a:r>
            <a:r>
              <a:rPr sz="3450" spc="-665" dirty="0">
                <a:solidFill>
                  <a:srgbClr val="000000"/>
                </a:solidFill>
              </a:rPr>
              <a:t>T</a:t>
            </a:r>
            <a:r>
              <a:rPr sz="3450" spc="-705" dirty="0">
                <a:solidFill>
                  <a:srgbClr val="000000"/>
                </a:solidFill>
              </a:rPr>
              <a:t>I</a:t>
            </a:r>
            <a:r>
              <a:rPr sz="3450" spc="-350" dirty="0">
                <a:solidFill>
                  <a:srgbClr val="000000"/>
                </a:solidFill>
              </a:rPr>
              <a:t>F</a:t>
            </a:r>
            <a:r>
              <a:rPr sz="3450" spc="-45" dirty="0">
                <a:solidFill>
                  <a:srgbClr val="000000"/>
                </a:solidFill>
              </a:rPr>
              <a:t> </a:t>
            </a:r>
            <a:r>
              <a:rPr sz="3450" spc="-200" dirty="0">
                <a:solidFill>
                  <a:srgbClr val="000000"/>
                </a:solidFill>
              </a:rPr>
              <a:t>D</a:t>
            </a:r>
            <a:r>
              <a:rPr sz="3450" spc="-335" dirty="0">
                <a:solidFill>
                  <a:srgbClr val="000000"/>
                </a:solidFill>
              </a:rPr>
              <a:t>E</a:t>
            </a:r>
            <a:r>
              <a:rPr sz="3450" spc="-390" dirty="0">
                <a:solidFill>
                  <a:srgbClr val="000000"/>
                </a:solidFill>
              </a:rPr>
              <a:t>S</a:t>
            </a:r>
            <a:r>
              <a:rPr sz="3450" spc="-45" dirty="0">
                <a:solidFill>
                  <a:srgbClr val="000000"/>
                </a:solidFill>
              </a:rPr>
              <a:t> </a:t>
            </a:r>
            <a:r>
              <a:rPr sz="3450" spc="390" dirty="0">
                <a:solidFill>
                  <a:srgbClr val="000000"/>
                </a:solidFill>
              </a:rPr>
              <a:t>C</a:t>
            </a:r>
            <a:r>
              <a:rPr sz="3450" spc="-335" dirty="0">
                <a:solidFill>
                  <a:srgbClr val="000000"/>
                </a:solidFill>
              </a:rPr>
              <a:t>E</a:t>
            </a:r>
            <a:r>
              <a:rPr sz="3450" spc="-330" dirty="0">
                <a:solidFill>
                  <a:srgbClr val="000000"/>
                </a:solidFill>
              </a:rPr>
              <a:t>E</a:t>
            </a:r>
            <a:r>
              <a:rPr sz="3450" spc="-45" dirty="0">
                <a:solidFill>
                  <a:srgbClr val="000000"/>
                </a:solidFill>
              </a:rPr>
              <a:t> </a:t>
            </a:r>
            <a:r>
              <a:rPr sz="3450" spc="-250" dirty="0">
                <a:solidFill>
                  <a:srgbClr val="000000"/>
                </a:solidFill>
              </a:rPr>
              <a:t>:  </a:t>
            </a:r>
            <a:r>
              <a:rPr sz="3450" spc="-455" dirty="0">
                <a:solidFill>
                  <a:srgbClr val="000000"/>
                </a:solidFill>
              </a:rPr>
              <a:t>L</a:t>
            </a:r>
            <a:r>
              <a:rPr sz="3450" spc="-335" dirty="0">
                <a:solidFill>
                  <a:srgbClr val="000000"/>
                </a:solidFill>
              </a:rPr>
              <a:t>E</a:t>
            </a:r>
            <a:r>
              <a:rPr sz="3450" spc="-390" dirty="0">
                <a:solidFill>
                  <a:srgbClr val="000000"/>
                </a:solidFill>
              </a:rPr>
              <a:t>S</a:t>
            </a:r>
            <a:r>
              <a:rPr sz="3450" spc="-45" dirty="0">
                <a:solidFill>
                  <a:srgbClr val="000000"/>
                </a:solidFill>
              </a:rPr>
              <a:t> </a:t>
            </a:r>
            <a:r>
              <a:rPr sz="3450" spc="-340" dirty="0">
                <a:solidFill>
                  <a:srgbClr val="000000"/>
                </a:solidFill>
              </a:rPr>
              <a:t>P</a:t>
            </a:r>
            <a:r>
              <a:rPr sz="3450" spc="-509" dirty="0">
                <a:solidFill>
                  <a:srgbClr val="000000"/>
                </a:solidFill>
              </a:rPr>
              <a:t>R</a:t>
            </a:r>
            <a:r>
              <a:rPr sz="3450" spc="-705" dirty="0">
                <a:solidFill>
                  <a:srgbClr val="000000"/>
                </a:solidFill>
              </a:rPr>
              <a:t>I</a:t>
            </a:r>
            <a:r>
              <a:rPr sz="3450" spc="-105" dirty="0">
                <a:solidFill>
                  <a:srgbClr val="000000"/>
                </a:solidFill>
              </a:rPr>
              <a:t>N</a:t>
            </a:r>
            <a:r>
              <a:rPr sz="3450" spc="390" dirty="0">
                <a:solidFill>
                  <a:srgbClr val="000000"/>
                </a:solidFill>
              </a:rPr>
              <a:t>C</a:t>
            </a:r>
            <a:r>
              <a:rPr sz="3450" spc="-705" dirty="0">
                <a:solidFill>
                  <a:srgbClr val="000000"/>
                </a:solidFill>
              </a:rPr>
              <a:t>I</a:t>
            </a:r>
            <a:r>
              <a:rPr sz="3450" spc="-340" dirty="0">
                <a:solidFill>
                  <a:srgbClr val="000000"/>
                </a:solidFill>
              </a:rPr>
              <a:t>P</a:t>
            </a:r>
            <a:r>
              <a:rPr sz="3450" spc="190" dirty="0">
                <a:solidFill>
                  <a:srgbClr val="000000"/>
                </a:solidFill>
              </a:rPr>
              <a:t>A</a:t>
            </a:r>
            <a:r>
              <a:rPr sz="3450" spc="-345" dirty="0">
                <a:solidFill>
                  <a:srgbClr val="000000"/>
                </a:solidFill>
              </a:rPr>
              <a:t>U</a:t>
            </a:r>
            <a:r>
              <a:rPr sz="3450" spc="-15" dirty="0">
                <a:solidFill>
                  <a:srgbClr val="000000"/>
                </a:solidFill>
              </a:rPr>
              <a:t>X</a:t>
            </a:r>
            <a:r>
              <a:rPr sz="3450" spc="-45" dirty="0">
                <a:solidFill>
                  <a:srgbClr val="000000"/>
                </a:solidFill>
              </a:rPr>
              <a:t> </a:t>
            </a:r>
            <a:r>
              <a:rPr sz="3450" spc="190" dirty="0">
                <a:solidFill>
                  <a:srgbClr val="000000"/>
                </a:solidFill>
              </a:rPr>
              <a:t>A</a:t>
            </a:r>
            <a:r>
              <a:rPr sz="3450" spc="390" dirty="0">
                <a:solidFill>
                  <a:srgbClr val="000000"/>
                </a:solidFill>
              </a:rPr>
              <a:t>C</a:t>
            </a:r>
            <a:r>
              <a:rPr sz="3450" spc="-665" dirty="0">
                <a:solidFill>
                  <a:srgbClr val="000000"/>
                </a:solidFill>
              </a:rPr>
              <a:t>T</a:t>
            </a:r>
            <a:r>
              <a:rPr sz="3450" spc="-335" dirty="0">
                <a:solidFill>
                  <a:srgbClr val="000000"/>
                </a:solidFill>
              </a:rPr>
              <a:t>E</a:t>
            </a:r>
            <a:r>
              <a:rPr sz="3450" spc="-345" dirty="0">
                <a:solidFill>
                  <a:srgbClr val="000000"/>
                </a:solidFill>
              </a:rPr>
              <a:t>U</a:t>
            </a:r>
            <a:r>
              <a:rPr sz="3450" spc="-509" dirty="0">
                <a:solidFill>
                  <a:srgbClr val="000000"/>
                </a:solidFill>
              </a:rPr>
              <a:t>R</a:t>
            </a:r>
            <a:r>
              <a:rPr sz="3450" spc="-390" dirty="0">
                <a:solidFill>
                  <a:srgbClr val="000000"/>
                </a:solidFill>
              </a:rPr>
              <a:t>S</a:t>
            </a:r>
            <a:endParaRPr sz="3450"/>
          </a:p>
        </p:txBody>
      </p:sp>
      <p:grpSp>
        <p:nvGrpSpPr>
          <p:cNvPr id="3" name="object 3"/>
          <p:cNvGrpSpPr/>
          <p:nvPr/>
        </p:nvGrpSpPr>
        <p:grpSpPr>
          <a:xfrm>
            <a:off x="72389" y="10174985"/>
            <a:ext cx="7416165" cy="524510"/>
            <a:chOff x="72389" y="10174985"/>
            <a:chExt cx="7416165" cy="524510"/>
          </a:xfrm>
        </p:grpSpPr>
        <p:sp>
          <p:nvSpPr>
            <p:cNvPr id="4" name="object 4"/>
            <p:cNvSpPr/>
            <p:nvPr/>
          </p:nvSpPr>
          <p:spPr>
            <a:xfrm>
              <a:off x="79247" y="10181843"/>
              <a:ext cx="7402195" cy="510540"/>
            </a:xfrm>
            <a:custGeom>
              <a:avLst/>
              <a:gdLst/>
              <a:ahLst/>
              <a:cxnLst/>
              <a:rect l="l" t="t" r="r" b="b"/>
              <a:pathLst>
                <a:path w="7402195" h="510540">
                  <a:moveTo>
                    <a:pt x="7402068" y="510540"/>
                  </a:moveTo>
                  <a:lnTo>
                    <a:pt x="0" y="510540"/>
                  </a:lnTo>
                  <a:lnTo>
                    <a:pt x="0" y="0"/>
                  </a:lnTo>
                  <a:lnTo>
                    <a:pt x="7402068" y="0"/>
                  </a:lnTo>
                  <a:lnTo>
                    <a:pt x="7402068" y="510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247" y="10181843"/>
              <a:ext cx="7402195" cy="510540"/>
            </a:xfrm>
            <a:custGeom>
              <a:avLst/>
              <a:gdLst/>
              <a:ahLst/>
              <a:cxnLst/>
              <a:rect l="l" t="t" r="r" b="b"/>
              <a:pathLst>
                <a:path w="7402195" h="510540">
                  <a:moveTo>
                    <a:pt x="0" y="0"/>
                  </a:moveTo>
                  <a:lnTo>
                    <a:pt x="7402068" y="0"/>
                  </a:lnTo>
                  <a:lnTo>
                    <a:pt x="7402068" y="510540"/>
                  </a:lnTo>
                  <a:lnTo>
                    <a:pt x="0" y="51054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49796" y="10267187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4" h="306704">
                  <a:moveTo>
                    <a:pt x="152400" y="306324"/>
                  </a:moveTo>
                  <a:lnTo>
                    <a:pt x="104363" y="298521"/>
                  </a:lnTo>
                  <a:lnTo>
                    <a:pt x="62544" y="276819"/>
                  </a:lnTo>
                  <a:lnTo>
                    <a:pt x="29504" y="243779"/>
                  </a:lnTo>
                  <a:lnTo>
                    <a:pt x="7802" y="201960"/>
                  </a:lnTo>
                  <a:lnTo>
                    <a:pt x="0" y="153924"/>
                  </a:lnTo>
                  <a:lnTo>
                    <a:pt x="7802" y="105143"/>
                  </a:lnTo>
                  <a:lnTo>
                    <a:pt x="29504" y="62874"/>
                  </a:lnTo>
                  <a:lnTo>
                    <a:pt x="62544" y="29602"/>
                  </a:lnTo>
                  <a:lnTo>
                    <a:pt x="104363" y="7815"/>
                  </a:lnTo>
                  <a:lnTo>
                    <a:pt x="152400" y="0"/>
                  </a:lnTo>
                  <a:lnTo>
                    <a:pt x="201180" y="7815"/>
                  </a:lnTo>
                  <a:lnTo>
                    <a:pt x="243449" y="29602"/>
                  </a:lnTo>
                  <a:lnTo>
                    <a:pt x="276721" y="62874"/>
                  </a:lnTo>
                  <a:lnTo>
                    <a:pt x="298508" y="105143"/>
                  </a:lnTo>
                  <a:lnTo>
                    <a:pt x="306323" y="153924"/>
                  </a:lnTo>
                  <a:lnTo>
                    <a:pt x="298508" y="201960"/>
                  </a:lnTo>
                  <a:lnTo>
                    <a:pt x="276721" y="243779"/>
                  </a:lnTo>
                  <a:lnTo>
                    <a:pt x="243449" y="276819"/>
                  </a:lnTo>
                  <a:lnTo>
                    <a:pt x="201180" y="298521"/>
                  </a:lnTo>
                  <a:lnTo>
                    <a:pt x="152400" y="3063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510" y="4414353"/>
            <a:ext cx="668939" cy="6369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882" y="6550597"/>
            <a:ext cx="465692" cy="156314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604" y="8700515"/>
            <a:ext cx="797470" cy="65684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0879" y="1877391"/>
            <a:ext cx="6300470" cy="7905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1755" algn="just">
              <a:lnSpc>
                <a:spcPct val="108000"/>
              </a:lnSpc>
              <a:spcBef>
                <a:spcPts val="95"/>
              </a:spcBef>
            </a:pPr>
            <a:r>
              <a:rPr sz="1500" spc="-30" dirty="0">
                <a:latin typeface="Verdana"/>
                <a:cs typeface="Verdana"/>
              </a:rPr>
              <a:t>Le </a:t>
            </a:r>
            <a:r>
              <a:rPr sz="1500" spc="-65" dirty="0">
                <a:latin typeface="Verdana"/>
                <a:cs typeface="Verdana"/>
              </a:rPr>
              <a:t>dispositif </a:t>
            </a:r>
            <a:r>
              <a:rPr sz="1500" spc="-5" dirty="0">
                <a:latin typeface="Verdana"/>
                <a:cs typeface="Verdana"/>
              </a:rPr>
              <a:t>des </a:t>
            </a:r>
            <a:r>
              <a:rPr sz="1500" spc="-40" dirty="0">
                <a:latin typeface="Verdana"/>
                <a:cs typeface="Verdana"/>
              </a:rPr>
              <a:t>CEE </a:t>
            </a:r>
            <a:r>
              <a:rPr sz="1500" spc="-70" dirty="0">
                <a:latin typeface="Verdana"/>
                <a:cs typeface="Verdana"/>
              </a:rPr>
              <a:t>est </a:t>
            </a:r>
            <a:r>
              <a:rPr sz="1500" spc="-25" dirty="0">
                <a:latin typeface="Verdana"/>
                <a:cs typeface="Verdana"/>
              </a:rPr>
              <a:t>organisé </a:t>
            </a:r>
            <a:r>
              <a:rPr sz="1500" spc="10" dirty="0">
                <a:latin typeface="Verdana"/>
                <a:cs typeface="Verdana"/>
              </a:rPr>
              <a:t>par </a:t>
            </a:r>
            <a:r>
              <a:rPr sz="1500" spc="15" dirty="0">
                <a:latin typeface="Verdana"/>
                <a:cs typeface="Verdana"/>
              </a:rPr>
              <a:t>période </a:t>
            </a:r>
            <a:r>
              <a:rPr sz="1500" spc="90" dirty="0">
                <a:latin typeface="Verdana"/>
                <a:cs typeface="Verdana"/>
              </a:rPr>
              <a:t>de </a:t>
            </a:r>
            <a:r>
              <a:rPr sz="1500" spc="-120" dirty="0">
                <a:latin typeface="Verdana"/>
                <a:cs typeface="Verdana"/>
              </a:rPr>
              <a:t>3 </a:t>
            </a:r>
            <a:r>
              <a:rPr sz="1500" spc="130" dirty="0">
                <a:latin typeface="Verdana"/>
                <a:cs typeface="Verdana"/>
              </a:rPr>
              <a:t>à </a:t>
            </a:r>
            <a:r>
              <a:rPr sz="1500" spc="-120" dirty="0">
                <a:latin typeface="Verdana"/>
                <a:cs typeface="Verdana"/>
              </a:rPr>
              <a:t>4 </a:t>
            </a:r>
            <a:r>
              <a:rPr sz="1500" spc="-60" dirty="0">
                <a:latin typeface="Verdana"/>
                <a:cs typeface="Verdana"/>
              </a:rPr>
              <a:t>ans. </a:t>
            </a:r>
            <a:r>
              <a:rPr sz="1500" spc="-40" dirty="0">
                <a:latin typeface="Verdana"/>
                <a:cs typeface="Verdana"/>
              </a:rPr>
              <a:t>Pour 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spc="70" dirty="0">
                <a:latin typeface="Verdana"/>
                <a:cs typeface="Verdana"/>
              </a:rPr>
              <a:t>chaque </a:t>
            </a:r>
            <a:r>
              <a:rPr sz="1500" spc="-5" dirty="0">
                <a:latin typeface="Verdana"/>
                <a:cs typeface="Verdana"/>
              </a:rPr>
              <a:t>période, </a:t>
            </a:r>
            <a:r>
              <a:rPr sz="1500" spc="-75" dirty="0">
                <a:latin typeface="Verdana"/>
                <a:cs typeface="Verdana"/>
              </a:rPr>
              <a:t>les </a:t>
            </a:r>
            <a:r>
              <a:rPr sz="1500" spc="-45" dirty="0">
                <a:latin typeface="Verdana"/>
                <a:cs typeface="Verdana"/>
              </a:rPr>
              <a:t>pouvoirs </a:t>
            </a:r>
            <a:r>
              <a:rPr sz="1500" spc="-15" dirty="0">
                <a:latin typeface="Verdana"/>
                <a:cs typeface="Verdana"/>
              </a:rPr>
              <a:t>publics </a:t>
            </a:r>
            <a:r>
              <a:rPr sz="1500" spc="-20" dirty="0">
                <a:latin typeface="Verdana"/>
                <a:cs typeface="Verdana"/>
              </a:rPr>
              <a:t>déterminent </a:t>
            </a:r>
            <a:r>
              <a:rPr sz="1500" spc="10" dirty="0">
                <a:latin typeface="Verdana"/>
                <a:cs typeface="Verdana"/>
              </a:rPr>
              <a:t>une </a:t>
            </a:r>
            <a:r>
              <a:rPr sz="1500" spc="-5" dirty="0">
                <a:latin typeface="Verdana"/>
                <a:cs typeface="Verdana"/>
              </a:rPr>
              <a:t>obligation 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chiffrée </a:t>
            </a:r>
            <a:r>
              <a:rPr sz="1500" spc="95" dirty="0">
                <a:latin typeface="Verdana"/>
                <a:cs typeface="Verdana"/>
              </a:rPr>
              <a:t>de </a:t>
            </a:r>
            <a:r>
              <a:rPr sz="1500" spc="-40" dirty="0">
                <a:latin typeface="Verdana"/>
                <a:cs typeface="Verdana"/>
              </a:rPr>
              <a:t>réalisation </a:t>
            </a:r>
            <a:r>
              <a:rPr sz="1500" spc="30" dirty="0">
                <a:latin typeface="Verdana"/>
                <a:cs typeface="Verdana"/>
              </a:rPr>
              <a:t>d’économies </a:t>
            </a:r>
            <a:r>
              <a:rPr sz="1500" spc="25" dirty="0">
                <a:latin typeface="Verdana"/>
                <a:cs typeface="Verdana"/>
              </a:rPr>
              <a:t>d’énergie </a:t>
            </a:r>
            <a:r>
              <a:rPr sz="1500" spc="-20" dirty="0">
                <a:latin typeface="Verdana"/>
                <a:cs typeface="Verdana"/>
              </a:rPr>
              <a:t>pour </a:t>
            </a:r>
            <a:r>
              <a:rPr sz="1500" spc="-75" dirty="0">
                <a:latin typeface="Verdana"/>
                <a:cs typeface="Verdana"/>
              </a:rPr>
              <a:t>les </a:t>
            </a:r>
            <a:r>
              <a:rPr sz="1500" spc="-95" dirty="0">
                <a:latin typeface="Verdana"/>
                <a:cs typeface="Verdana"/>
              </a:rPr>
              <a:t>fournisseurs </a:t>
            </a:r>
            <a:r>
              <a:rPr sz="1500" spc="-515" dirty="0">
                <a:latin typeface="Verdana"/>
                <a:cs typeface="Verdana"/>
              </a:rPr>
              <a:t> </a:t>
            </a:r>
            <a:r>
              <a:rPr sz="1500" spc="125" dirty="0">
                <a:latin typeface="Verdana"/>
                <a:cs typeface="Verdana"/>
              </a:rPr>
              <a:t>a</a:t>
            </a:r>
            <a:r>
              <a:rPr sz="1500" spc="105" dirty="0">
                <a:latin typeface="Verdana"/>
                <a:cs typeface="Verdana"/>
              </a:rPr>
              <a:t>p</a:t>
            </a:r>
            <a:r>
              <a:rPr sz="1500" spc="90" dirty="0">
                <a:latin typeface="Verdana"/>
                <a:cs typeface="Verdana"/>
              </a:rPr>
              <a:t>p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spc="-114" dirty="0">
                <a:latin typeface="Verdana"/>
                <a:cs typeface="Verdana"/>
              </a:rPr>
              <a:t>l</a:t>
            </a:r>
            <a:r>
              <a:rPr sz="1500" spc="100" dirty="0">
                <a:latin typeface="Verdana"/>
                <a:cs typeface="Verdana"/>
              </a:rPr>
              <a:t>é</a:t>
            </a:r>
            <a:r>
              <a:rPr sz="1500" spc="-195" dirty="0">
                <a:latin typeface="Verdana"/>
                <a:cs typeface="Verdana"/>
              </a:rPr>
              <a:t>s</a:t>
            </a:r>
            <a:r>
              <a:rPr sz="1500" spc="-135" dirty="0">
                <a:latin typeface="Verdana"/>
                <a:cs typeface="Verdana"/>
              </a:rPr>
              <a:t> </a:t>
            </a:r>
            <a:r>
              <a:rPr sz="1500" spc="-325" dirty="0">
                <a:latin typeface="Verdana"/>
                <a:cs typeface="Verdana"/>
              </a:rPr>
              <a:t>«</a:t>
            </a:r>
            <a:r>
              <a:rPr sz="1500" spc="-114" dirty="0">
                <a:latin typeface="Verdana"/>
                <a:cs typeface="Verdana"/>
              </a:rPr>
              <a:t> </a:t>
            </a:r>
            <a:r>
              <a:rPr sz="1500" spc="145" dirty="0">
                <a:latin typeface="Verdana"/>
                <a:cs typeface="Verdana"/>
              </a:rPr>
              <a:t>O</a:t>
            </a:r>
            <a:r>
              <a:rPr sz="1500" spc="90" dirty="0">
                <a:latin typeface="Verdana"/>
                <a:cs typeface="Verdana"/>
              </a:rPr>
              <a:t>b</a:t>
            </a:r>
            <a:r>
              <a:rPr sz="1500" spc="-114" dirty="0">
                <a:latin typeface="Verdana"/>
                <a:cs typeface="Verdana"/>
              </a:rPr>
              <a:t>li</a:t>
            </a:r>
            <a:r>
              <a:rPr sz="1500" spc="75" dirty="0">
                <a:latin typeface="Verdana"/>
                <a:cs typeface="Verdana"/>
              </a:rPr>
              <a:t>g</a:t>
            </a:r>
            <a:r>
              <a:rPr sz="1500" spc="85" dirty="0">
                <a:latin typeface="Verdana"/>
                <a:cs typeface="Verdana"/>
              </a:rPr>
              <a:t>é</a:t>
            </a:r>
            <a:r>
              <a:rPr sz="1500" spc="-195" dirty="0">
                <a:latin typeface="Verdana"/>
                <a:cs typeface="Verdana"/>
              </a:rPr>
              <a:t>s</a:t>
            </a:r>
            <a:r>
              <a:rPr sz="1500" spc="-150" dirty="0">
                <a:latin typeface="Verdana"/>
                <a:cs typeface="Verdana"/>
              </a:rPr>
              <a:t> </a:t>
            </a:r>
            <a:r>
              <a:rPr sz="1500" spc="-335" dirty="0">
                <a:latin typeface="Verdana"/>
                <a:cs typeface="Verdana"/>
              </a:rPr>
              <a:t>»</a:t>
            </a:r>
            <a:r>
              <a:rPr sz="1500" spc="-130" dirty="0"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  <a:p>
            <a:pPr marL="12700" marR="71120" algn="just">
              <a:lnSpc>
                <a:spcPct val="108000"/>
              </a:lnSpc>
              <a:spcBef>
                <a:spcPts val="855"/>
              </a:spcBef>
            </a:pPr>
            <a:r>
              <a:rPr sz="1500" b="1" spc="-50" dirty="0">
                <a:latin typeface="Tahoma"/>
                <a:cs typeface="Tahoma"/>
              </a:rPr>
              <a:t>La </a:t>
            </a:r>
            <a:r>
              <a:rPr sz="1500" b="1" dirty="0">
                <a:latin typeface="Tahoma"/>
                <a:cs typeface="Tahoma"/>
              </a:rPr>
              <a:t>période </a:t>
            </a:r>
            <a:r>
              <a:rPr sz="1500" b="1" spc="-10" dirty="0">
                <a:latin typeface="Tahoma"/>
                <a:cs typeface="Tahoma"/>
              </a:rPr>
              <a:t>actuelle</a:t>
            </a:r>
            <a:r>
              <a:rPr sz="1500" spc="-10" dirty="0">
                <a:latin typeface="Verdana"/>
                <a:cs typeface="Verdana"/>
              </a:rPr>
              <a:t>, </a:t>
            </a:r>
            <a:r>
              <a:rPr sz="1500" spc="65" dirty="0">
                <a:latin typeface="Verdana"/>
                <a:cs typeface="Verdana"/>
              </a:rPr>
              <a:t>appelée </a:t>
            </a:r>
            <a:r>
              <a:rPr sz="1500" spc="-70" dirty="0">
                <a:latin typeface="Verdana"/>
                <a:cs typeface="Verdana"/>
              </a:rPr>
              <a:t>P5 </a:t>
            </a:r>
            <a:r>
              <a:rPr sz="1500" spc="-10" dirty="0">
                <a:latin typeface="Verdana"/>
                <a:cs typeface="Verdana"/>
              </a:rPr>
              <a:t>pour </a:t>
            </a:r>
            <a:r>
              <a:rPr sz="1500" dirty="0">
                <a:latin typeface="Verdana"/>
                <a:cs typeface="Verdana"/>
              </a:rPr>
              <a:t>5ème </a:t>
            </a:r>
            <a:r>
              <a:rPr sz="1500" spc="-5" dirty="0">
                <a:latin typeface="Verdana"/>
                <a:cs typeface="Verdana"/>
              </a:rPr>
              <a:t>période, </a:t>
            </a:r>
            <a:r>
              <a:rPr sz="1500" spc="-55" dirty="0">
                <a:latin typeface="Verdana"/>
                <a:cs typeface="Verdana"/>
              </a:rPr>
              <a:t>se </a:t>
            </a:r>
            <a:r>
              <a:rPr sz="1500" dirty="0">
                <a:latin typeface="Verdana"/>
                <a:cs typeface="Verdana"/>
              </a:rPr>
              <a:t>déroule 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depuis </a:t>
            </a:r>
            <a:r>
              <a:rPr sz="1500" b="1" spc="-10" dirty="0">
                <a:latin typeface="Tahoma"/>
                <a:cs typeface="Tahoma"/>
              </a:rPr>
              <a:t>le </a:t>
            </a:r>
            <a:r>
              <a:rPr sz="1500" b="1" spc="-70" dirty="0">
                <a:latin typeface="Tahoma"/>
                <a:cs typeface="Tahoma"/>
              </a:rPr>
              <a:t>1er </a:t>
            </a:r>
            <a:r>
              <a:rPr sz="1500" b="1" spc="-50" dirty="0">
                <a:latin typeface="Tahoma"/>
                <a:cs typeface="Tahoma"/>
              </a:rPr>
              <a:t>janvier </a:t>
            </a:r>
            <a:r>
              <a:rPr sz="1500" b="1" spc="-110" dirty="0">
                <a:latin typeface="Tahoma"/>
                <a:cs typeface="Tahoma"/>
              </a:rPr>
              <a:t>2022 </a:t>
            </a:r>
            <a:r>
              <a:rPr sz="1500" b="1" spc="-50" dirty="0">
                <a:latin typeface="Tahoma"/>
                <a:cs typeface="Tahoma"/>
              </a:rPr>
              <a:t>et </a:t>
            </a:r>
            <a:r>
              <a:rPr sz="1500" b="1" spc="-15" dirty="0">
                <a:latin typeface="Tahoma"/>
                <a:cs typeface="Tahoma"/>
              </a:rPr>
              <a:t>se </a:t>
            </a:r>
            <a:r>
              <a:rPr sz="1500" b="1" spc="-30" dirty="0">
                <a:latin typeface="Tahoma"/>
                <a:cs typeface="Tahoma"/>
              </a:rPr>
              <a:t>clôturera </a:t>
            </a:r>
            <a:r>
              <a:rPr sz="1500" b="1" spc="-10" dirty="0">
                <a:latin typeface="Tahoma"/>
                <a:cs typeface="Tahoma"/>
              </a:rPr>
              <a:t>le </a:t>
            </a:r>
            <a:r>
              <a:rPr sz="1500" b="1" spc="-114" dirty="0">
                <a:latin typeface="Tahoma"/>
                <a:cs typeface="Tahoma"/>
              </a:rPr>
              <a:t>31 </a:t>
            </a:r>
            <a:r>
              <a:rPr sz="1500" b="1" spc="40" dirty="0">
                <a:latin typeface="Tahoma"/>
                <a:cs typeface="Tahoma"/>
              </a:rPr>
              <a:t>décembre </a:t>
            </a:r>
            <a:r>
              <a:rPr sz="1500" b="1" spc="-100" dirty="0">
                <a:latin typeface="Tahoma"/>
                <a:cs typeface="Tahoma"/>
              </a:rPr>
              <a:t>2025. </a:t>
            </a:r>
            <a:r>
              <a:rPr sz="1500" b="1" spc="-60" dirty="0">
                <a:latin typeface="Tahoma"/>
                <a:cs typeface="Tahoma"/>
              </a:rPr>
              <a:t>Elle </a:t>
            </a:r>
            <a:r>
              <a:rPr sz="1500" b="1" spc="-55" dirty="0">
                <a:latin typeface="Tahoma"/>
                <a:cs typeface="Tahoma"/>
              </a:rPr>
              <a:t> </a:t>
            </a:r>
            <a:r>
              <a:rPr sz="1500" b="1" spc="100" dirty="0">
                <a:latin typeface="Tahoma"/>
                <a:cs typeface="Tahoma"/>
              </a:rPr>
              <a:t>a </a:t>
            </a:r>
            <a:r>
              <a:rPr sz="1500" b="1" spc="-35" dirty="0">
                <a:latin typeface="Tahoma"/>
                <a:cs typeface="Tahoma"/>
              </a:rPr>
              <a:t>l’objectif </a:t>
            </a:r>
            <a:r>
              <a:rPr sz="1500" b="1" spc="60" dirty="0">
                <a:latin typeface="Tahoma"/>
                <a:cs typeface="Tahoma"/>
              </a:rPr>
              <a:t>de </a:t>
            </a:r>
            <a:r>
              <a:rPr sz="1500" b="1" spc="-50" dirty="0">
                <a:latin typeface="Tahoma"/>
                <a:cs typeface="Tahoma"/>
              </a:rPr>
              <a:t>réaliser </a:t>
            </a:r>
            <a:r>
              <a:rPr sz="1500" b="1" spc="-110" dirty="0">
                <a:latin typeface="Tahoma"/>
                <a:cs typeface="Tahoma"/>
              </a:rPr>
              <a:t>3</a:t>
            </a:r>
            <a:r>
              <a:rPr sz="1500" b="1" spc="-105" dirty="0">
                <a:latin typeface="Tahoma"/>
                <a:cs typeface="Tahoma"/>
              </a:rPr>
              <a:t> 100 </a:t>
            </a:r>
            <a:r>
              <a:rPr sz="1500" b="1" spc="-180" dirty="0">
                <a:latin typeface="Tahoma"/>
                <a:cs typeface="Tahoma"/>
              </a:rPr>
              <a:t>TWh</a:t>
            </a:r>
            <a:r>
              <a:rPr sz="1500" b="1" spc="-175" dirty="0">
                <a:latin typeface="Tahoma"/>
                <a:cs typeface="Tahoma"/>
              </a:rPr>
              <a:t> </a:t>
            </a:r>
            <a:r>
              <a:rPr sz="1500" b="1" spc="70" dirty="0">
                <a:latin typeface="Tahoma"/>
                <a:cs typeface="Tahoma"/>
              </a:rPr>
              <a:t>cumac </a:t>
            </a:r>
            <a:r>
              <a:rPr sz="1500" b="1" spc="15" dirty="0">
                <a:latin typeface="Tahoma"/>
                <a:cs typeface="Tahoma"/>
              </a:rPr>
              <a:t>d’économies </a:t>
            </a:r>
            <a:r>
              <a:rPr sz="1500" b="1" spc="-5" dirty="0">
                <a:latin typeface="Tahoma"/>
                <a:cs typeface="Tahoma"/>
              </a:rPr>
              <a:t>d’énergie. </a:t>
            </a:r>
            <a:r>
              <a:rPr sz="1500" b="1" dirty="0">
                <a:latin typeface="Tahoma"/>
                <a:cs typeface="Tahoma"/>
              </a:rPr>
              <a:t> </a:t>
            </a:r>
            <a:r>
              <a:rPr sz="1500" dirty="0">
                <a:latin typeface="Verdana"/>
                <a:cs typeface="Verdana"/>
              </a:rPr>
              <a:t>P</a:t>
            </a:r>
            <a:r>
              <a:rPr sz="1500" spc="65" dirty="0">
                <a:latin typeface="Verdana"/>
                <a:cs typeface="Verdana"/>
              </a:rPr>
              <a:t>o</a:t>
            </a:r>
            <a:r>
              <a:rPr sz="1500" spc="-20" dirty="0">
                <a:latin typeface="Verdana"/>
                <a:cs typeface="Verdana"/>
              </a:rPr>
              <a:t>u</a:t>
            </a:r>
            <a:r>
              <a:rPr sz="1500" spc="-190" dirty="0">
                <a:latin typeface="Verdana"/>
                <a:cs typeface="Verdana"/>
              </a:rPr>
              <a:t>r</a:t>
            </a:r>
            <a:r>
              <a:rPr sz="1500" spc="-140" dirty="0">
                <a:latin typeface="Verdana"/>
                <a:cs typeface="Verdana"/>
              </a:rPr>
              <a:t> </a:t>
            </a:r>
            <a:r>
              <a:rPr sz="1500" spc="-195" dirty="0">
                <a:latin typeface="Verdana"/>
                <a:cs typeface="Verdana"/>
              </a:rPr>
              <a:t>r</a:t>
            </a:r>
            <a:r>
              <a:rPr sz="1500" spc="85" dirty="0">
                <a:latin typeface="Verdana"/>
                <a:cs typeface="Verdana"/>
              </a:rPr>
              <a:t>é</a:t>
            </a:r>
            <a:r>
              <a:rPr sz="1500" spc="125" dirty="0">
                <a:latin typeface="Verdana"/>
                <a:cs typeface="Verdana"/>
              </a:rPr>
              <a:t>a</a:t>
            </a:r>
            <a:r>
              <a:rPr sz="1500" spc="-100" dirty="0">
                <a:latin typeface="Verdana"/>
                <a:cs typeface="Verdana"/>
              </a:rPr>
              <a:t>li</a:t>
            </a:r>
            <a:r>
              <a:rPr sz="1500" spc="-195" dirty="0">
                <a:latin typeface="Verdana"/>
                <a:cs typeface="Verdana"/>
              </a:rPr>
              <a:t>s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spc="-190" dirty="0">
                <a:latin typeface="Verdana"/>
                <a:cs typeface="Verdana"/>
              </a:rPr>
              <a:t>r</a:t>
            </a:r>
            <a:r>
              <a:rPr sz="1500" spc="-140" dirty="0">
                <a:latin typeface="Verdana"/>
                <a:cs typeface="Verdana"/>
              </a:rPr>
              <a:t> </a:t>
            </a:r>
            <a:r>
              <a:rPr sz="1500" spc="195" dirty="0">
                <a:latin typeface="Verdana"/>
                <a:cs typeface="Verdana"/>
              </a:rPr>
              <a:t>c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spc="-100" dirty="0">
                <a:latin typeface="Verdana"/>
                <a:cs typeface="Verdana"/>
              </a:rPr>
              <a:t>l</a:t>
            </a:r>
            <a:r>
              <a:rPr sz="1500" spc="125" dirty="0">
                <a:latin typeface="Verdana"/>
                <a:cs typeface="Verdana"/>
              </a:rPr>
              <a:t>a</a:t>
            </a:r>
            <a:r>
              <a:rPr sz="1500" spc="-130" dirty="0">
                <a:latin typeface="Verdana"/>
                <a:cs typeface="Verdana"/>
              </a:rPr>
              <a:t>, </a:t>
            </a:r>
            <a:r>
              <a:rPr sz="1500" spc="90" dirty="0">
                <a:latin typeface="Verdana"/>
                <a:cs typeface="Verdana"/>
              </a:rPr>
              <a:t>d</a:t>
            </a:r>
            <a:r>
              <a:rPr sz="1500" spc="-100" dirty="0">
                <a:latin typeface="Verdana"/>
                <a:cs typeface="Verdana"/>
              </a:rPr>
              <a:t>i</a:t>
            </a:r>
            <a:r>
              <a:rPr sz="1500" spc="-50" dirty="0">
                <a:latin typeface="Verdana"/>
                <a:cs typeface="Verdana"/>
              </a:rPr>
              <a:t>f</a:t>
            </a:r>
            <a:r>
              <a:rPr sz="1500" spc="-65" dirty="0">
                <a:latin typeface="Verdana"/>
                <a:cs typeface="Verdana"/>
              </a:rPr>
              <a:t>f</a:t>
            </a:r>
            <a:r>
              <a:rPr sz="1500" spc="85" dirty="0">
                <a:latin typeface="Verdana"/>
                <a:cs typeface="Verdana"/>
              </a:rPr>
              <a:t>é</a:t>
            </a:r>
            <a:r>
              <a:rPr sz="1500" spc="-180" dirty="0">
                <a:latin typeface="Verdana"/>
                <a:cs typeface="Verdana"/>
              </a:rPr>
              <a:t>r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spc="-30" dirty="0">
                <a:latin typeface="Verdana"/>
                <a:cs typeface="Verdana"/>
              </a:rPr>
              <a:t>n</a:t>
            </a:r>
            <a:r>
              <a:rPr sz="1500" spc="-80" dirty="0">
                <a:latin typeface="Verdana"/>
                <a:cs typeface="Verdana"/>
              </a:rPr>
              <a:t>t</a:t>
            </a:r>
            <a:r>
              <a:rPr sz="1500" spc="-195" dirty="0">
                <a:latin typeface="Verdana"/>
                <a:cs typeface="Verdana"/>
              </a:rPr>
              <a:t>s</a:t>
            </a:r>
            <a:r>
              <a:rPr sz="1500" spc="-135" dirty="0">
                <a:latin typeface="Verdana"/>
                <a:cs typeface="Verdana"/>
              </a:rPr>
              <a:t> </a:t>
            </a:r>
            <a:r>
              <a:rPr sz="1500" spc="125" dirty="0">
                <a:latin typeface="Verdana"/>
                <a:cs typeface="Verdana"/>
              </a:rPr>
              <a:t>a</a:t>
            </a:r>
            <a:r>
              <a:rPr sz="1500" spc="195" dirty="0">
                <a:latin typeface="Verdana"/>
                <a:cs typeface="Verdana"/>
              </a:rPr>
              <a:t>c</a:t>
            </a:r>
            <a:r>
              <a:rPr sz="1500" spc="-80" dirty="0">
                <a:latin typeface="Verdana"/>
                <a:cs typeface="Verdana"/>
              </a:rPr>
              <a:t>t</a:t>
            </a:r>
            <a:r>
              <a:rPr sz="1500" spc="100" dirty="0">
                <a:latin typeface="Verdana"/>
                <a:cs typeface="Verdana"/>
              </a:rPr>
              <a:t>e</a:t>
            </a:r>
            <a:r>
              <a:rPr sz="1500" spc="-35" dirty="0">
                <a:latin typeface="Verdana"/>
                <a:cs typeface="Verdana"/>
              </a:rPr>
              <a:t>u</a:t>
            </a:r>
            <a:r>
              <a:rPr sz="1500" spc="-195" dirty="0">
                <a:latin typeface="Verdana"/>
                <a:cs typeface="Verdana"/>
              </a:rPr>
              <a:t>rs</a:t>
            </a:r>
            <a:r>
              <a:rPr sz="1500" spc="-135" dirty="0">
                <a:latin typeface="Verdana"/>
                <a:cs typeface="Verdana"/>
              </a:rPr>
              <a:t> 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spc="-30" dirty="0">
                <a:latin typeface="Verdana"/>
                <a:cs typeface="Verdana"/>
              </a:rPr>
              <a:t>n</a:t>
            </a:r>
            <a:r>
              <a:rPr sz="1500" spc="-80" dirty="0">
                <a:latin typeface="Verdana"/>
                <a:cs typeface="Verdana"/>
              </a:rPr>
              <a:t>t</a:t>
            </a:r>
            <a:r>
              <a:rPr sz="1500" spc="-195" dirty="0">
                <a:latin typeface="Verdana"/>
                <a:cs typeface="Verdana"/>
              </a:rPr>
              <a:t>r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spc="-15" dirty="0">
                <a:latin typeface="Verdana"/>
                <a:cs typeface="Verdana"/>
              </a:rPr>
              <a:t>n</a:t>
            </a:r>
            <a:r>
              <a:rPr sz="1500" spc="-80" dirty="0">
                <a:latin typeface="Verdana"/>
                <a:cs typeface="Verdana"/>
              </a:rPr>
              <a:t>t</a:t>
            </a:r>
            <a:r>
              <a:rPr sz="1500" spc="-120" dirty="0">
                <a:latin typeface="Verdana"/>
                <a:cs typeface="Verdana"/>
              </a:rPr>
              <a:t> </a:t>
            </a:r>
            <a:r>
              <a:rPr sz="1500" spc="85" dirty="0">
                <a:latin typeface="Verdana"/>
                <a:cs typeface="Verdana"/>
              </a:rPr>
              <a:t>e</a:t>
            </a:r>
            <a:r>
              <a:rPr sz="1500" spc="-30" dirty="0">
                <a:latin typeface="Verdana"/>
                <a:cs typeface="Verdana"/>
              </a:rPr>
              <a:t>n</a:t>
            </a:r>
            <a:r>
              <a:rPr sz="1500" spc="-120" dirty="0">
                <a:latin typeface="Verdana"/>
                <a:cs typeface="Verdana"/>
              </a:rPr>
              <a:t> </a:t>
            </a:r>
            <a:r>
              <a:rPr sz="1500" spc="-215" dirty="0">
                <a:latin typeface="Verdana"/>
                <a:cs typeface="Verdana"/>
              </a:rPr>
              <a:t>j</a:t>
            </a:r>
            <a:r>
              <a:rPr sz="1500" spc="100" dirty="0">
                <a:latin typeface="Verdana"/>
                <a:cs typeface="Verdana"/>
              </a:rPr>
              <a:t>e</a:t>
            </a:r>
            <a:r>
              <a:rPr sz="1500" spc="-35" dirty="0">
                <a:latin typeface="Verdana"/>
                <a:cs typeface="Verdana"/>
              </a:rPr>
              <a:t>u</a:t>
            </a:r>
            <a:r>
              <a:rPr sz="1500" spc="-120" dirty="0">
                <a:latin typeface="Verdana"/>
                <a:cs typeface="Verdana"/>
              </a:rPr>
              <a:t> </a:t>
            </a:r>
            <a:r>
              <a:rPr sz="1500" spc="-265" dirty="0">
                <a:latin typeface="Verdana"/>
                <a:cs typeface="Verdana"/>
              </a:rPr>
              <a:t>: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Verdana"/>
              <a:cs typeface="Verdana"/>
            </a:endParaRPr>
          </a:p>
          <a:p>
            <a:pPr marL="861060">
              <a:lnSpc>
                <a:spcPct val="100000"/>
              </a:lnSpc>
              <a:spcBef>
                <a:spcPts val="1350"/>
              </a:spcBef>
            </a:pPr>
            <a:r>
              <a:rPr sz="1500" b="1" spc="-90" dirty="0">
                <a:latin typeface="Tahoma"/>
                <a:cs typeface="Tahoma"/>
              </a:rPr>
              <a:t>OBLIGÉ</a:t>
            </a:r>
            <a:endParaRPr sz="1500">
              <a:latin typeface="Tahoma"/>
              <a:cs typeface="Tahoma"/>
            </a:endParaRPr>
          </a:p>
          <a:p>
            <a:pPr marL="861060" marR="44450" algn="just">
              <a:lnSpc>
                <a:spcPct val="100200"/>
              </a:lnSpc>
            </a:pPr>
            <a:r>
              <a:rPr sz="1400" spc="-85" dirty="0">
                <a:latin typeface="Verdana"/>
                <a:cs typeface="Verdana"/>
              </a:rPr>
              <a:t>Les </a:t>
            </a:r>
            <a:r>
              <a:rPr sz="1400" spc="-10" dirty="0">
                <a:latin typeface="Verdana"/>
                <a:cs typeface="Verdana"/>
              </a:rPr>
              <a:t>obligés </a:t>
            </a:r>
            <a:r>
              <a:rPr sz="1400" spc="-60" dirty="0">
                <a:latin typeface="Verdana"/>
                <a:cs typeface="Verdana"/>
              </a:rPr>
              <a:t>sont </a:t>
            </a:r>
            <a:r>
              <a:rPr sz="1400" spc="-10" dirty="0">
                <a:latin typeface="Verdana"/>
                <a:cs typeface="Verdana"/>
              </a:rPr>
              <a:t>des </a:t>
            </a:r>
            <a:r>
              <a:rPr sz="1400" spc="-90" dirty="0">
                <a:latin typeface="Verdana"/>
                <a:cs typeface="Verdana"/>
              </a:rPr>
              <a:t>fournisseurs </a:t>
            </a:r>
            <a:r>
              <a:rPr sz="1400" spc="20" dirty="0">
                <a:latin typeface="Verdana"/>
                <a:cs typeface="Verdana"/>
              </a:rPr>
              <a:t>d’énergie </a:t>
            </a:r>
            <a:r>
              <a:rPr sz="1400" spc="-25" dirty="0">
                <a:latin typeface="Verdana"/>
                <a:cs typeface="Verdana"/>
              </a:rPr>
              <a:t>(électricité, </a:t>
            </a:r>
            <a:r>
              <a:rPr sz="1400" spc="-20" dirty="0">
                <a:latin typeface="Verdana"/>
                <a:cs typeface="Verdana"/>
              </a:rPr>
              <a:t>gaz, </a:t>
            </a:r>
            <a:r>
              <a:rPr sz="1400" spc="-15" dirty="0">
                <a:latin typeface="Verdana"/>
                <a:cs typeface="Verdana"/>
              </a:rPr>
              <a:t> carburant,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etc...)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chargés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75" dirty="0">
                <a:latin typeface="Verdana"/>
                <a:cs typeface="Verdana"/>
              </a:rPr>
              <a:t>de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promouvoir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l'efficacité 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énergétique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auprès</a:t>
            </a:r>
            <a:r>
              <a:rPr sz="1400" spc="-15" dirty="0">
                <a:latin typeface="Verdana"/>
                <a:cs typeface="Verdana"/>
              </a:rPr>
              <a:t> d'acteurs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réalisant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des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travaux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85" dirty="0">
                <a:latin typeface="Verdana"/>
                <a:cs typeface="Verdana"/>
              </a:rPr>
              <a:t>de </a:t>
            </a:r>
            <a:r>
              <a:rPr sz="1400" spc="9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rénovation permettant </a:t>
            </a:r>
            <a:r>
              <a:rPr sz="1400" spc="10" dirty="0">
                <a:latin typeface="Verdana"/>
                <a:cs typeface="Verdana"/>
              </a:rPr>
              <a:t>la </a:t>
            </a:r>
            <a:r>
              <a:rPr sz="1400" dirty="0">
                <a:latin typeface="Verdana"/>
                <a:cs typeface="Verdana"/>
              </a:rPr>
              <a:t>réduction </a:t>
            </a:r>
            <a:r>
              <a:rPr sz="1400" spc="75" dirty="0">
                <a:latin typeface="Verdana"/>
                <a:cs typeface="Verdana"/>
              </a:rPr>
              <a:t>de </a:t>
            </a:r>
            <a:r>
              <a:rPr sz="1400" spc="-85" dirty="0">
                <a:latin typeface="Verdana"/>
                <a:cs typeface="Verdana"/>
              </a:rPr>
              <a:t>leurs </a:t>
            </a:r>
            <a:r>
              <a:rPr sz="1400" spc="-20" dirty="0">
                <a:latin typeface="Verdana"/>
                <a:cs typeface="Verdana"/>
              </a:rPr>
              <a:t>consommations 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énergétiques.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Pour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60" dirty="0">
                <a:latin typeface="Verdana"/>
                <a:cs typeface="Verdana"/>
              </a:rPr>
              <a:t>chaque </a:t>
            </a:r>
            <a:r>
              <a:rPr sz="1400" dirty="0">
                <a:latin typeface="Verdana"/>
                <a:cs typeface="Verdana"/>
              </a:rPr>
              <a:t>période,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60" dirty="0">
                <a:latin typeface="Verdana"/>
                <a:cs typeface="Verdana"/>
              </a:rPr>
              <a:t>chaque </a:t>
            </a:r>
            <a:r>
              <a:rPr sz="1400" spc="15" dirty="0">
                <a:latin typeface="Verdana"/>
                <a:cs typeface="Verdana"/>
              </a:rPr>
              <a:t>obligé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b="1" spc="-45" dirty="0">
                <a:latin typeface="Tahoma"/>
                <a:cs typeface="Tahoma"/>
              </a:rPr>
              <a:t>doit 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45" dirty="0">
                <a:latin typeface="Tahoma"/>
                <a:cs typeface="Tahoma"/>
              </a:rPr>
              <a:t>atteindre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un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objectif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chiffré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50" dirty="0">
                <a:latin typeface="Tahoma"/>
                <a:cs typeface="Tahoma"/>
              </a:rPr>
              <a:t>de </a:t>
            </a:r>
            <a:r>
              <a:rPr sz="1400" b="1" spc="-15" dirty="0">
                <a:latin typeface="Tahoma"/>
                <a:cs typeface="Tahoma"/>
              </a:rPr>
              <a:t>volume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CEE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défini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15" dirty="0">
                <a:latin typeface="Tahoma"/>
                <a:cs typeface="Tahoma"/>
              </a:rPr>
              <a:t>par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les 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45" dirty="0">
                <a:latin typeface="Tahoma"/>
                <a:cs typeface="Tahoma"/>
              </a:rPr>
              <a:t>pouvoirs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publics.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ahoma"/>
              <a:cs typeface="Tahoma"/>
            </a:endParaRPr>
          </a:p>
          <a:p>
            <a:pPr marL="875030">
              <a:lnSpc>
                <a:spcPct val="100000"/>
              </a:lnSpc>
              <a:spcBef>
                <a:spcPts val="5"/>
              </a:spcBef>
            </a:pPr>
            <a:r>
              <a:rPr sz="1500" b="1" spc="-105" dirty="0">
                <a:latin typeface="Tahoma"/>
                <a:cs typeface="Tahoma"/>
              </a:rPr>
              <a:t>DÉLÉGATAIRE</a:t>
            </a:r>
            <a:endParaRPr sz="1500">
              <a:latin typeface="Tahoma"/>
              <a:cs typeface="Tahoma"/>
            </a:endParaRPr>
          </a:p>
          <a:p>
            <a:pPr marL="875030" marR="31115" algn="just">
              <a:lnSpc>
                <a:spcPct val="100200"/>
              </a:lnSpc>
            </a:pPr>
            <a:r>
              <a:rPr sz="1400" spc="-85" dirty="0">
                <a:latin typeface="Verdana"/>
                <a:cs typeface="Verdana"/>
              </a:rPr>
              <a:t>Les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obligés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choisissent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85" dirty="0">
                <a:latin typeface="Verdana"/>
                <a:cs typeface="Verdana"/>
              </a:rPr>
              <a:t>de</a:t>
            </a:r>
            <a:r>
              <a:rPr sz="1400" spc="9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déléguer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leurs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obligations 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(délégation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totale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ou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partielle)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114" dirty="0">
                <a:latin typeface="Verdana"/>
                <a:cs typeface="Verdana"/>
              </a:rPr>
              <a:t>à</a:t>
            </a:r>
            <a:r>
              <a:rPr sz="1400" spc="1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une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structure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tierce, 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60" dirty="0">
                <a:latin typeface="Verdana"/>
                <a:cs typeface="Verdana"/>
              </a:rPr>
              <a:t>appelée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délégataire.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120" dirty="0">
                <a:latin typeface="Verdana"/>
                <a:cs typeface="Verdana"/>
              </a:rPr>
              <a:t>Ce </a:t>
            </a:r>
            <a:r>
              <a:rPr sz="1400" spc="-35" dirty="0">
                <a:latin typeface="Verdana"/>
                <a:cs typeface="Verdana"/>
              </a:rPr>
              <a:t>dernier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devient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alors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obligé.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85" dirty="0">
                <a:latin typeface="Verdana"/>
                <a:cs typeface="Verdana"/>
              </a:rPr>
              <a:t>Il </a:t>
            </a:r>
            <a:r>
              <a:rPr sz="1400" spc="-180" dirty="0">
                <a:latin typeface="Verdana"/>
                <a:cs typeface="Verdana"/>
              </a:rPr>
              <a:t> </a:t>
            </a:r>
            <a:r>
              <a:rPr sz="1400" spc="75" dirty="0">
                <a:latin typeface="Verdana"/>
                <a:cs typeface="Verdana"/>
              </a:rPr>
              <a:t>d</a:t>
            </a:r>
            <a:r>
              <a:rPr sz="1400" spc="-80" dirty="0">
                <a:latin typeface="Verdana"/>
                <a:cs typeface="Verdana"/>
              </a:rPr>
              <a:t>i</a:t>
            </a:r>
            <a:r>
              <a:rPr sz="1400" spc="-215" dirty="0">
                <a:latin typeface="Verdana"/>
                <a:cs typeface="Verdana"/>
              </a:rPr>
              <a:t>s</a:t>
            </a:r>
            <a:r>
              <a:rPr sz="1400" spc="95" dirty="0">
                <a:latin typeface="Verdana"/>
                <a:cs typeface="Verdana"/>
              </a:rPr>
              <a:t>p</a:t>
            </a:r>
            <a:r>
              <a:rPr sz="1400" spc="70" dirty="0">
                <a:latin typeface="Verdana"/>
                <a:cs typeface="Verdana"/>
              </a:rPr>
              <a:t>o</a:t>
            </a:r>
            <a:r>
              <a:rPr sz="1400" spc="-200" dirty="0">
                <a:latin typeface="Verdana"/>
                <a:cs typeface="Verdana"/>
              </a:rPr>
              <a:t>s</a:t>
            </a:r>
            <a:r>
              <a:rPr sz="1400" spc="75" dirty="0">
                <a:latin typeface="Verdana"/>
                <a:cs typeface="Verdana"/>
              </a:rPr>
              <a:t>e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90" dirty="0">
                <a:latin typeface="Verdana"/>
                <a:cs typeface="Verdana"/>
              </a:rPr>
              <a:t>d</a:t>
            </a:r>
            <a:r>
              <a:rPr sz="1400" spc="75" dirty="0">
                <a:latin typeface="Verdana"/>
                <a:cs typeface="Verdana"/>
              </a:rPr>
              <a:t>e</a:t>
            </a:r>
            <a:r>
              <a:rPr sz="1400" spc="-185" dirty="0">
                <a:latin typeface="Verdana"/>
                <a:cs typeface="Verdana"/>
              </a:rPr>
              <a:t>s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m</a:t>
            </a:r>
            <a:r>
              <a:rPr sz="1400" spc="85" dirty="0">
                <a:latin typeface="Verdana"/>
                <a:cs typeface="Verdana"/>
              </a:rPr>
              <a:t>ê</a:t>
            </a:r>
            <a:r>
              <a:rPr sz="1400" spc="-45" dirty="0">
                <a:latin typeface="Verdana"/>
                <a:cs typeface="Verdana"/>
              </a:rPr>
              <a:t>m</a:t>
            </a:r>
            <a:r>
              <a:rPr sz="1400" spc="75" dirty="0">
                <a:latin typeface="Verdana"/>
                <a:cs typeface="Verdana"/>
              </a:rPr>
              <a:t>e</a:t>
            </a:r>
            <a:r>
              <a:rPr sz="1400" spc="-185" dirty="0">
                <a:latin typeface="Verdana"/>
                <a:cs typeface="Verdana"/>
              </a:rPr>
              <a:t>s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90" dirty="0">
                <a:latin typeface="Verdana"/>
                <a:cs typeface="Verdana"/>
              </a:rPr>
              <a:t>d</a:t>
            </a:r>
            <a:r>
              <a:rPr sz="1400" spc="-185" dirty="0">
                <a:latin typeface="Verdana"/>
                <a:cs typeface="Verdana"/>
              </a:rPr>
              <a:t>r</a:t>
            </a:r>
            <a:r>
              <a:rPr sz="1400" spc="55" dirty="0">
                <a:latin typeface="Verdana"/>
                <a:cs typeface="Verdana"/>
              </a:rPr>
              <a:t>o</a:t>
            </a:r>
            <a:r>
              <a:rPr sz="1400" spc="-80" dirty="0">
                <a:latin typeface="Verdana"/>
                <a:cs typeface="Verdana"/>
              </a:rPr>
              <a:t>i</a:t>
            </a:r>
            <a:r>
              <a:rPr sz="1400" spc="-95" dirty="0">
                <a:latin typeface="Verdana"/>
                <a:cs typeface="Verdana"/>
              </a:rPr>
              <a:t>t</a:t>
            </a:r>
            <a:r>
              <a:rPr sz="1400" spc="-185" dirty="0">
                <a:latin typeface="Verdana"/>
                <a:cs typeface="Verdana"/>
              </a:rPr>
              <a:t>s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75" dirty="0">
                <a:latin typeface="Verdana"/>
                <a:cs typeface="Verdana"/>
              </a:rPr>
              <a:t>e</a:t>
            </a:r>
            <a:r>
              <a:rPr sz="1400" spc="-80" dirty="0">
                <a:latin typeface="Verdana"/>
                <a:cs typeface="Verdana"/>
              </a:rPr>
              <a:t>t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70" dirty="0">
                <a:latin typeface="Verdana"/>
                <a:cs typeface="Verdana"/>
              </a:rPr>
              <a:t>o</a:t>
            </a:r>
            <a:r>
              <a:rPr sz="1400" spc="80" dirty="0">
                <a:latin typeface="Verdana"/>
                <a:cs typeface="Verdana"/>
              </a:rPr>
              <a:t>b</a:t>
            </a:r>
            <a:r>
              <a:rPr sz="1400" spc="-110" dirty="0">
                <a:latin typeface="Verdana"/>
                <a:cs typeface="Verdana"/>
              </a:rPr>
              <a:t>l</a:t>
            </a:r>
            <a:r>
              <a:rPr sz="1400" spc="-95" dirty="0">
                <a:latin typeface="Verdana"/>
                <a:cs typeface="Verdana"/>
              </a:rPr>
              <a:t>i</a:t>
            </a:r>
            <a:r>
              <a:rPr sz="1400" spc="65" dirty="0">
                <a:latin typeface="Verdana"/>
                <a:cs typeface="Verdana"/>
              </a:rPr>
              <a:t>g</a:t>
            </a:r>
            <a:r>
              <a:rPr sz="1400" spc="110" dirty="0">
                <a:latin typeface="Verdana"/>
                <a:cs typeface="Verdana"/>
              </a:rPr>
              <a:t>a</a:t>
            </a:r>
            <a:r>
              <a:rPr sz="1400" spc="-95" dirty="0">
                <a:latin typeface="Verdana"/>
                <a:cs typeface="Verdana"/>
              </a:rPr>
              <a:t>ti</a:t>
            </a:r>
            <a:r>
              <a:rPr sz="1400" spc="70" dirty="0">
                <a:latin typeface="Verdana"/>
                <a:cs typeface="Verdana"/>
              </a:rPr>
              <a:t>o</a:t>
            </a:r>
            <a:r>
              <a:rPr sz="1400" spc="-45" dirty="0">
                <a:latin typeface="Verdana"/>
                <a:cs typeface="Verdana"/>
              </a:rPr>
              <a:t>n</a:t>
            </a:r>
            <a:r>
              <a:rPr sz="1400" spc="-185" dirty="0">
                <a:latin typeface="Verdana"/>
                <a:cs typeface="Verdana"/>
              </a:rPr>
              <a:t>s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95" dirty="0">
                <a:latin typeface="Verdana"/>
                <a:cs typeface="Verdana"/>
              </a:rPr>
              <a:t>q</a:t>
            </a:r>
            <a:r>
              <a:rPr sz="1400" spc="-50" dirty="0">
                <a:latin typeface="Verdana"/>
                <a:cs typeface="Verdana"/>
              </a:rPr>
              <a:t>u</a:t>
            </a:r>
            <a:r>
              <a:rPr sz="1400" spc="75" dirty="0">
                <a:latin typeface="Verdana"/>
                <a:cs typeface="Verdana"/>
              </a:rPr>
              <a:t>e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l</a:t>
            </a:r>
            <a:r>
              <a:rPr sz="1400" spc="-50" dirty="0">
                <a:latin typeface="Verdana"/>
                <a:cs typeface="Verdana"/>
              </a:rPr>
              <a:t>u</a:t>
            </a:r>
            <a:r>
              <a:rPr sz="1400" spc="-105" dirty="0">
                <a:latin typeface="Verdana"/>
                <a:cs typeface="Verdana"/>
              </a:rPr>
              <a:t>i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250" dirty="0">
                <a:latin typeface="Verdana"/>
                <a:cs typeface="Verdana"/>
              </a:rPr>
              <a:t>: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b="1" spc="-160" dirty="0">
                <a:latin typeface="Tahoma"/>
                <a:cs typeface="Tahoma"/>
              </a:rPr>
              <a:t>r</a:t>
            </a:r>
            <a:r>
              <a:rPr sz="1400" b="1" spc="40" dirty="0">
                <a:latin typeface="Tahoma"/>
                <a:cs typeface="Tahoma"/>
              </a:rPr>
              <a:t>ô</a:t>
            </a:r>
            <a:r>
              <a:rPr sz="1400" b="1" spc="-90" dirty="0">
                <a:latin typeface="Tahoma"/>
                <a:cs typeface="Tahoma"/>
              </a:rPr>
              <a:t>l</a:t>
            </a:r>
            <a:r>
              <a:rPr sz="1400" b="1" spc="65" dirty="0">
                <a:latin typeface="Tahoma"/>
                <a:cs typeface="Tahoma"/>
              </a:rPr>
              <a:t>e</a:t>
            </a:r>
            <a:r>
              <a:rPr sz="1400" b="1" spc="150" dirty="0">
                <a:latin typeface="Tahoma"/>
                <a:cs typeface="Tahoma"/>
              </a:rPr>
              <a:t> </a:t>
            </a:r>
            <a:r>
              <a:rPr sz="1400" b="1" spc="80" dirty="0">
                <a:latin typeface="Tahoma"/>
                <a:cs typeface="Tahoma"/>
              </a:rPr>
              <a:t>a</a:t>
            </a:r>
            <a:r>
              <a:rPr sz="1400" b="1" spc="155" dirty="0">
                <a:latin typeface="Tahoma"/>
                <a:cs typeface="Tahoma"/>
              </a:rPr>
              <a:t>c</a:t>
            </a:r>
            <a:r>
              <a:rPr sz="1400" b="1" spc="-165" dirty="0">
                <a:latin typeface="Tahoma"/>
                <a:cs typeface="Tahoma"/>
              </a:rPr>
              <a:t>t</a:t>
            </a:r>
            <a:r>
              <a:rPr sz="1400" b="1" spc="-90" dirty="0">
                <a:latin typeface="Tahoma"/>
                <a:cs typeface="Tahoma"/>
              </a:rPr>
              <a:t>i</a:t>
            </a:r>
            <a:r>
              <a:rPr sz="1400" b="1" spc="-145" dirty="0">
                <a:latin typeface="Tahoma"/>
                <a:cs typeface="Tahoma"/>
              </a:rPr>
              <a:t>f</a:t>
            </a:r>
            <a:r>
              <a:rPr sz="1400" b="1" spc="135" dirty="0">
                <a:latin typeface="Tahoma"/>
                <a:cs typeface="Tahoma"/>
              </a:rPr>
              <a:t> </a:t>
            </a:r>
            <a:r>
              <a:rPr sz="1400" b="1" spc="60" dirty="0">
                <a:latin typeface="Tahoma"/>
                <a:cs typeface="Tahoma"/>
              </a:rPr>
              <a:t>e</a:t>
            </a:r>
            <a:r>
              <a:rPr sz="1400" b="1" spc="-165" dirty="0">
                <a:latin typeface="Tahoma"/>
                <a:cs typeface="Tahoma"/>
              </a:rPr>
              <a:t>t</a:t>
            </a:r>
            <a:endParaRPr sz="1400">
              <a:latin typeface="Tahoma"/>
              <a:cs typeface="Tahoma"/>
            </a:endParaRPr>
          </a:p>
          <a:p>
            <a:pPr marL="875030" marR="34290" algn="just">
              <a:lnSpc>
                <a:spcPct val="100000"/>
              </a:lnSpc>
              <a:spcBef>
                <a:spcPts val="10"/>
              </a:spcBef>
            </a:pPr>
            <a:r>
              <a:rPr sz="1400" b="1" spc="-65" dirty="0">
                <a:latin typeface="Tahoma"/>
                <a:cs typeface="Tahoma"/>
              </a:rPr>
              <a:t>incitatif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spc="-114" dirty="0">
                <a:latin typeface="Tahoma"/>
                <a:cs typeface="Tahoma"/>
              </a:rPr>
              <a:t>(RAI),</a:t>
            </a:r>
            <a:r>
              <a:rPr sz="1400" b="1" spc="-110" dirty="0">
                <a:latin typeface="Tahoma"/>
                <a:cs typeface="Tahoma"/>
              </a:rPr>
              <a:t> </a:t>
            </a:r>
            <a:r>
              <a:rPr sz="1400" b="1" spc="75" dirty="0">
                <a:latin typeface="Tahoma"/>
                <a:cs typeface="Tahoma"/>
              </a:rPr>
              <a:t>accès </a:t>
            </a:r>
            <a:r>
              <a:rPr sz="1400" b="1" spc="85" dirty="0">
                <a:latin typeface="Tahoma"/>
                <a:cs typeface="Tahoma"/>
              </a:rPr>
              <a:t>à </a:t>
            </a:r>
            <a:r>
              <a:rPr sz="1400" b="1" dirty="0">
                <a:latin typeface="Tahoma"/>
                <a:cs typeface="Tahoma"/>
              </a:rPr>
              <a:t>la</a:t>
            </a:r>
            <a:r>
              <a:rPr sz="1400" b="1" spc="5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plateforme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50" dirty="0">
                <a:latin typeface="Tahoma"/>
                <a:cs typeface="Tahoma"/>
              </a:rPr>
              <a:t>de </a:t>
            </a:r>
            <a:r>
              <a:rPr sz="1400" b="1" spc="5" dirty="0">
                <a:latin typeface="Tahoma"/>
                <a:cs typeface="Tahoma"/>
              </a:rPr>
              <a:t>dépôt</a:t>
            </a:r>
            <a:r>
              <a:rPr sz="1400" b="1" spc="10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et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gestion 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45" dirty="0">
                <a:latin typeface="Tahoma"/>
                <a:cs typeface="Tahoma"/>
              </a:rPr>
              <a:t>EMMY, </a:t>
            </a:r>
            <a:r>
              <a:rPr sz="1400" b="1" spc="-30" dirty="0">
                <a:latin typeface="Tahoma"/>
                <a:cs typeface="Tahoma"/>
              </a:rPr>
              <a:t>obligation </a:t>
            </a:r>
            <a:r>
              <a:rPr sz="1400" b="1" spc="50" dirty="0">
                <a:latin typeface="Tahoma"/>
                <a:cs typeface="Tahoma"/>
              </a:rPr>
              <a:t>de </a:t>
            </a:r>
            <a:r>
              <a:rPr sz="1400" b="1" spc="-30" dirty="0">
                <a:latin typeface="Tahoma"/>
                <a:cs typeface="Tahoma"/>
              </a:rPr>
              <a:t>récolter </a:t>
            </a:r>
            <a:r>
              <a:rPr sz="1400" b="1" spc="-114" dirty="0">
                <a:latin typeface="Tahoma"/>
                <a:cs typeface="Tahoma"/>
              </a:rPr>
              <a:t>sur</a:t>
            </a:r>
            <a:r>
              <a:rPr sz="1400" b="1" spc="-110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une </a:t>
            </a:r>
            <a:r>
              <a:rPr sz="1400" b="1" spc="-5" dirty="0">
                <a:latin typeface="Tahoma"/>
                <a:cs typeface="Tahoma"/>
              </a:rPr>
              <a:t>période </a:t>
            </a:r>
            <a:r>
              <a:rPr sz="1400" b="1" spc="-65" dirty="0">
                <a:latin typeface="Tahoma"/>
                <a:cs typeface="Tahoma"/>
              </a:rPr>
              <a:t>un </a:t>
            </a:r>
            <a:r>
              <a:rPr sz="1400" b="1" spc="-20" dirty="0">
                <a:latin typeface="Tahoma"/>
                <a:cs typeface="Tahoma"/>
              </a:rPr>
              <a:t>volume </a:t>
            </a:r>
            <a:r>
              <a:rPr sz="1400" b="1" spc="60" dirty="0">
                <a:latin typeface="Tahoma"/>
                <a:cs typeface="Tahoma"/>
              </a:rPr>
              <a:t>de </a:t>
            </a:r>
            <a:r>
              <a:rPr sz="1400" b="1" spc="65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CEE.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ahoma"/>
              <a:cs typeface="Tahoma"/>
            </a:endParaRPr>
          </a:p>
          <a:p>
            <a:pPr marL="902335">
              <a:lnSpc>
                <a:spcPct val="100000"/>
              </a:lnSpc>
            </a:pPr>
            <a:r>
              <a:rPr sz="1500" b="1" spc="-165" dirty="0">
                <a:latin typeface="Tahoma"/>
                <a:cs typeface="Tahoma"/>
              </a:rPr>
              <a:t>ÉLIGIBLE</a:t>
            </a:r>
            <a:endParaRPr sz="1500">
              <a:latin typeface="Tahoma"/>
              <a:cs typeface="Tahoma"/>
            </a:endParaRPr>
          </a:p>
          <a:p>
            <a:pPr marL="902335" marR="5080" algn="just">
              <a:lnSpc>
                <a:spcPct val="100200"/>
              </a:lnSpc>
            </a:pPr>
            <a:r>
              <a:rPr sz="1400" spc="-85" dirty="0">
                <a:latin typeface="Verdana"/>
                <a:cs typeface="Verdana"/>
              </a:rPr>
              <a:t>Les </a:t>
            </a:r>
            <a:r>
              <a:rPr sz="1400" spc="-30" dirty="0">
                <a:latin typeface="Verdana"/>
                <a:cs typeface="Verdana"/>
              </a:rPr>
              <a:t>éligibles </a:t>
            </a:r>
            <a:r>
              <a:rPr sz="1400" spc="5" dirty="0">
                <a:latin typeface="Verdana"/>
                <a:cs typeface="Verdana"/>
              </a:rPr>
              <a:t>peuvent </a:t>
            </a:r>
            <a:r>
              <a:rPr sz="1400" dirty="0">
                <a:latin typeface="Verdana"/>
                <a:cs typeface="Verdana"/>
              </a:rPr>
              <a:t>déposer des </a:t>
            </a:r>
            <a:r>
              <a:rPr sz="1400" spc="-80" dirty="0">
                <a:latin typeface="Verdana"/>
                <a:cs typeface="Verdana"/>
              </a:rPr>
              <a:t>dossiers </a:t>
            </a:r>
            <a:r>
              <a:rPr sz="1400" spc="85" dirty="0">
                <a:latin typeface="Verdana"/>
                <a:cs typeface="Verdana"/>
              </a:rPr>
              <a:t>de </a:t>
            </a:r>
            <a:r>
              <a:rPr sz="1400" spc="25" dirty="0">
                <a:latin typeface="Verdana"/>
                <a:cs typeface="Verdana"/>
              </a:rPr>
              <a:t>demandes </a:t>
            </a:r>
            <a:r>
              <a:rPr sz="1400" spc="85" dirty="0">
                <a:latin typeface="Verdana"/>
                <a:cs typeface="Verdana"/>
              </a:rPr>
              <a:t>de </a:t>
            </a:r>
            <a:r>
              <a:rPr sz="1400" spc="9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CEE </a:t>
            </a:r>
            <a:r>
              <a:rPr sz="1400" spc="20" dirty="0">
                <a:latin typeface="Verdana"/>
                <a:cs typeface="Verdana"/>
              </a:rPr>
              <a:t>en </a:t>
            </a:r>
            <a:r>
              <a:rPr sz="1400" spc="-40" dirty="0">
                <a:latin typeface="Verdana"/>
                <a:cs typeface="Verdana"/>
              </a:rPr>
              <a:t>réalisant </a:t>
            </a:r>
            <a:r>
              <a:rPr sz="1400" spc="-10" dirty="0">
                <a:latin typeface="Verdana"/>
                <a:cs typeface="Verdana"/>
              </a:rPr>
              <a:t>des </a:t>
            </a:r>
            <a:r>
              <a:rPr sz="1400" spc="-40" dirty="0">
                <a:latin typeface="Verdana"/>
                <a:cs typeface="Verdana"/>
              </a:rPr>
              <a:t>travaux </a:t>
            </a:r>
            <a:r>
              <a:rPr sz="1400" spc="25" dirty="0">
                <a:latin typeface="Verdana"/>
                <a:cs typeface="Verdana"/>
              </a:rPr>
              <a:t>d’économies </a:t>
            </a:r>
            <a:r>
              <a:rPr sz="1400" spc="20" dirty="0">
                <a:latin typeface="Verdana"/>
                <a:cs typeface="Verdana"/>
              </a:rPr>
              <a:t>d’énergie </a:t>
            </a:r>
            <a:r>
              <a:rPr sz="1400" spc="-140" dirty="0">
                <a:latin typeface="Verdana"/>
                <a:cs typeface="Verdana"/>
              </a:rPr>
              <a:t>sur </a:t>
            </a:r>
            <a:r>
              <a:rPr sz="1400" spc="-60" dirty="0">
                <a:latin typeface="Verdana"/>
                <a:cs typeface="Verdana"/>
              </a:rPr>
              <a:t>leur 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parc. </a:t>
            </a:r>
            <a:r>
              <a:rPr sz="1400" spc="-180" dirty="0">
                <a:latin typeface="Verdana"/>
                <a:cs typeface="Verdana"/>
              </a:rPr>
              <a:t>Il </a:t>
            </a:r>
            <a:r>
              <a:rPr sz="1400" spc="-15" dirty="0">
                <a:latin typeface="Verdana"/>
                <a:cs typeface="Verdana"/>
              </a:rPr>
              <a:t>s’agit </a:t>
            </a:r>
            <a:r>
              <a:rPr sz="1400" spc="-10" dirty="0">
                <a:latin typeface="Verdana"/>
                <a:cs typeface="Verdana"/>
              </a:rPr>
              <a:t>notamment </a:t>
            </a:r>
            <a:r>
              <a:rPr sz="1400" spc="-5" dirty="0">
                <a:latin typeface="Verdana"/>
                <a:cs typeface="Verdana"/>
              </a:rPr>
              <a:t>des </a:t>
            </a:r>
            <a:r>
              <a:rPr sz="1400" spc="-20" dirty="0">
                <a:latin typeface="Verdana"/>
                <a:cs typeface="Verdana"/>
              </a:rPr>
              <a:t>collectivités </a:t>
            </a:r>
            <a:r>
              <a:rPr sz="1400" spc="-70" dirty="0">
                <a:latin typeface="Verdana"/>
                <a:cs typeface="Verdana"/>
              </a:rPr>
              <a:t>territoriales </a:t>
            </a:r>
            <a:r>
              <a:rPr sz="1400" dirty="0">
                <a:latin typeface="Verdana"/>
                <a:cs typeface="Verdana"/>
              </a:rPr>
              <a:t>et </a:t>
            </a:r>
            <a:r>
              <a:rPr sz="1400" spc="-85" dirty="0">
                <a:latin typeface="Verdana"/>
                <a:cs typeface="Verdana"/>
              </a:rPr>
              <a:t>leurs 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75" dirty="0">
                <a:latin typeface="Verdana"/>
                <a:cs typeface="Verdana"/>
              </a:rPr>
              <a:t>é</a:t>
            </a:r>
            <a:r>
              <a:rPr sz="1400" spc="-95" dirty="0">
                <a:latin typeface="Verdana"/>
                <a:cs typeface="Verdana"/>
              </a:rPr>
              <a:t>t</a:t>
            </a:r>
            <a:r>
              <a:rPr sz="1400" spc="120" dirty="0">
                <a:latin typeface="Verdana"/>
                <a:cs typeface="Verdana"/>
              </a:rPr>
              <a:t>a</a:t>
            </a:r>
            <a:r>
              <a:rPr sz="1400" spc="80" dirty="0">
                <a:latin typeface="Verdana"/>
                <a:cs typeface="Verdana"/>
              </a:rPr>
              <a:t>b</a:t>
            </a:r>
            <a:r>
              <a:rPr sz="1400" spc="-95" dirty="0">
                <a:latin typeface="Verdana"/>
                <a:cs typeface="Verdana"/>
              </a:rPr>
              <a:t>l</a:t>
            </a:r>
            <a:r>
              <a:rPr sz="1400" spc="-80" dirty="0">
                <a:latin typeface="Verdana"/>
                <a:cs typeface="Verdana"/>
              </a:rPr>
              <a:t>i</a:t>
            </a:r>
            <a:r>
              <a:rPr sz="1400" spc="-200" dirty="0">
                <a:latin typeface="Verdana"/>
                <a:cs typeface="Verdana"/>
              </a:rPr>
              <a:t>s</a:t>
            </a:r>
            <a:r>
              <a:rPr sz="1400" spc="-185" dirty="0">
                <a:latin typeface="Verdana"/>
                <a:cs typeface="Verdana"/>
              </a:rPr>
              <a:t>s</a:t>
            </a:r>
            <a:r>
              <a:rPr sz="1400" spc="75" dirty="0">
                <a:latin typeface="Verdana"/>
                <a:cs typeface="Verdana"/>
              </a:rPr>
              <a:t>e</a:t>
            </a:r>
            <a:r>
              <a:rPr sz="1400" spc="-45" dirty="0">
                <a:latin typeface="Verdana"/>
                <a:cs typeface="Verdana"/>
              </a:rPr>
              <a:t>m</a:t>
            </a:r>
            <a:r>
              <a:rPr sz="1400" spc="75" dirty="0">
                <a:latin typeface="Verdana"/>
                <a:cs typeface="Verdana"/>
              </a:rPr>
              <a:t>e</a:t>
            </a:r>
            <a:r>
              <a:rPr sz="1400" spc="-45" dirty="0">
                <a:latin typeface="Verdana"/>
                <a:cs typeface="Verdana"/>
              </a:rPr>
              <a:t>n</a:t>
            </a:r>
            <a:r>
              <a:rPr sz="1400" spc="-80" dirty="0">
                <a:latin typeface="Verdana"/>
                <a:cs typeface="Verdana"/>
              </a:rPr>
              <a:t>t</a:t>
            </a:r>
            <a:r>
              <a:rPr sz="1400" spc="-185" dirty="0">
                <a:latin typeface="Verdana"/>
                <a:cs typeface="Verdana"/>
              </a:rPr>
              <a:t>s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95" dirty="0">
                <a:latin typeface="Verdana"/>
                <a:cs typeface="Verdana"/>
              </a:rPr>
              <a:t>p</a:t>
            </a:r>
            <a:r>
              <a:rPr sz="1400" spc="-35" dirty="0">
                <a:latin typeface="Verdana"/>
                <a:cs typeface="Verdana"/>
              </a:rPr>
              <a:t>u</a:t>
            </a:r>
            <a:r>
              <a:rPr sz="1400" spc="80" dirty="0">
                <a:latin typeface="Verdana"/>
                <a:cs typeface="Verdana"/>
              </a:rPr>
              <a:t>b</a:t>
            </a:r>
            <a:r>
              <a:rPr sz="1400" spc="-95" dirty="0">
                <a:latin typeface="Verdana"/>
                <a:cs typeface="Verdana"/>
              </a:rPr>
              <a:t>l</a:t>
            </a:r>
            <a:r>
              <a:rPr sz="1400" spc="-80" dirty="0">
                <a:latin typeface="Verdana"/>
                <a:cs typeface="Verdana"/>
              </a:rPr>
              <a:t>i</a:t>
            </a:r>
            <a:r>
              <a:rPr sz="1400" spc="165" dirty="0">
                <a:latin typeface="Verdana"/>
                <a:cs typeface="Verdana"/>
              </a:rPr>
              <a:t>c</a:t>
            </a:r>
            <a:r>
              <a:rPr sz="1400" spc="-200" dirty="0">
                <a:latin typeface="Verdana"/>
                <a:cs typeface="Verdana"/>
              </a:rPr>
              <a:t>s</a:t>
            </a:r>
            <a:r>
              <a:rPr sz="1400" spc="-125" dirty="0">
                <a:latin typeface="Verdana"/>
                <a:cs typeface="Verdana"/>
              </a:rPr>
              <a:t>, </a:t>
            </a:r>
            <a:r>
              <a:rPr sz="1400" spc="75" dirty="0">
                <a:latin typeface="Verdana"/>
                <a:cs typeface="Verdana"/>
              </a:rPr>
              <a:t>de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l</a:t>
            </a:r>
            <a:r>
              <a:rPr sz="1400" spc="110" dirty="0">
                <a:latin typeface="Verdana"/>
                <a:cs typeface="Verdana"/>
              </a:rPr>
              <a:t>’</a:t>
            </a:r>
            <a:r>
              <a:rPr sz="1400" spc="90" dirty="0">
                <a:latin typeface="Verdana"/>
                <a:cs typeface="Verdana"/>
              </a:rPr>
              <a:t>A</a:t>
            </a:r>
            <a:r>
              <a:rPr sz="1400" spc="-30" dirty="0">
                <a:latin typeface="Verdana"/>
                <a:cs typeface="Verdana"/>
              </a:rPr>
              <a:t>n</a:t>
            </a:r>
            <a:r>
              <a:rPr sz="1400" spc="110" dirty="0">
                <a:latin typeface="Verdana"/>
                <a:cs typeface="Verdana"/>
              </a:rPr>
              <a:t>a</a:t>
            </a:r>
            <a:r>
              <a:rPr sz="1400" spc="-30" dirty="0">
                <a:latin typeface="Verdana"/>
                <a:cs typeface="Verdana"/>
              </a:rPr>
              <a:t>h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75" dirty="0">
                <a:latin typeface="Verdana"/>
                <a:cs typeface="Verdana"/>
              </a:rPr>
              <a:t>e</a:t>
            </a:r>
            <a:r>
              <a:rPr sz="1400" spc="-80" dirty="0">
                <a:latin typeface="Verdana"/>
                <a:cs typeface="Verdana"/>
              </a:rPr>
              <a:t>t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75" dirty="0">
                <a:latin typeface="Verdana"/>
                <a:cs typeface="Verdana"/>
              </a:rPr>
              <a:t>de</a:t>
            </a:r>
            <a:r>
              <a:rPr sz="1400" spc="-185" dirty="0">
                <a:latin typeface="Verdana"/>
                <a:cs typeface="Verdana"/>
              </a:rPr>
              <a:t>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80" dirty="0">
                <a:latin typeface="Verdana"/>
                <a:cs typeface="Verdana"/>
              </a:rPr>
              <a:t>b</a:t>
            </a:r>
            <a:r>
              <a:rPr sz="1400" spc="120" dirty="0">
                <a:latin typeface="Verdana"/>
                <a:cs typeface="Verdana"/>
              </a:rPr>
              <a:t>a</a:t>
            </a:r>
            <a:r>
              <a:rPr sz="1400" spc="-95" dirty="0">
                <a:latin typeface="Verdana"/>
                <a:cs typeface="Verdana"/>
              </a:rPr>
              <a:t>i</a:t>
            </a:r>
            <a:r>
              <a:rPr sz="1400" spc="-80" dirty="0">
                <a:latin typeface="Verdana"/>
                <a:cs typeface="Verdana"/>
              </a:rPr>
              <a:t>l</a:t>
            </a:r>
            <a:r>
              <a:rPr sz="1400" spc="-110" dirty="0">
                <a:latin typeface="Verdana"/>
                <a:cs typeface="Verdana"/>
              </a:rPr>
              <a:t>l</a:t>
            </a:r>
            <a:r>
              <a:rPr sz="1400" spc="75" dirty="0">
                <a:latin typeface="Verdana"/>
                <a:cs typeface="Verdana"/>
              </a:rPr>
              <a:t>e</a:t>
            </a:r>
            <a:r>
              <a:rPr sz="1400" spc="-35" dirty="0">
                <a:latin typeface="Verdana"/>
                <a:cs typeface="Verdana"/>
              </a:rPr>
              <a:t>u</a:t>
            </a:r>
            <a:r>
              <a:rPr sz="1400" spc="-185" dirty="0">
                <a:latin typeface="Verdana"/>
                <a:cs typeface="Verdana"/>
              </a:rPr>
              <a:t>rs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200" dirty="0">
                <a:latin typeface="Verdana"/>
                <a:cs typeface="Verdana"/>
              </a:rPr>
              <a:t>s</a:t>
            </a:r>
            <a:r>
              <a:rPr sz="1400" spc="70" dirty="0">
                <a:latin typeface="Verdana"/>
                <a:cs typeface="Verdana"/>
              </a:rPr>
              <a:t>o</a:t>
            </a:r>
            <a:r>
              <a:rPr sz="1400" spc="175" dirty="0">
                <a:latin typeface="Verdana"/>
                <a:cs typeface="Verdana"/>
              </a:rPr>
              <a:t>c</a:t>
            </a:r>
            <a:r>
              <a:rPr sz="1400" spc="-95" dirty="0">
                <a:latin typeface="Verdana"/>
                <a:cs typeface="Verdana"/>
              </a:rPr>
              <a:t>i</a:t>
            </a:r>
            <a:r>
              <a:rPr sz="1400" spc="120" dirty="0">
                <a:latin typeface="Verdana"/>
                <a:cs typeface="Verdana"/>
              </a:rPr>
              <a:t>a</a:t>
            </a:r>
            <a:r>
              <a:rPr sz="1400" spc="-50" dirty="0">
                <a:latin typeface="Verdana"/>
                <a:cs typeface="Verdana"/>
              </a:rPr>
              <a:t>u</a:t>
            </a:r>
            <a:r>
              <a:rPr sz="1400" spc="-155" dirty="0">
                <a:latin typeface="Verdana"/>
                <a:cs typeface="Verdana"/>
              </a:rPr>
              <a:t>x</a:t>
            </a:r>
            <a:r>
              <a:rPr sz="1400" spc="-12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360"/>
              </a:spcBef>
            </a:pPr>
            <a:fld id="{81D60167-4931-47E6-BA6A-407CBD079E47}" type="slidenum">
              <a:rPr spc="-70" dirty="0"/>
              <a:t>4</a:t>
            </a:fld>
            <a:endParaRPr spc="-70" dirty="0"/>
          </a:p>
        </p:txBody>
      </p:sp>
      <p:sp>
        <p:nvSpPr>
          <p:cNvPr id="12" name="object 12"/>
          <p:cNvSpPr txBox="1"/>
          <p:nvPr/>
        </p:nvSpPr>
        <p:spPr>
          <a:xfrm>
            <a:off x="2599388" y="10331291"/>
            <a:ext cx="2665095" cy="201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Ynergie</a:t>
            </a:r>
            <a:r>
              <a:rPr sz="11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1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Tout</a:t>
            </a:r>
            <a:r>
              <a:rPr sz="11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Verdana"/>
                <a:cs typeface="Verdana"/>
              </a:rPr>
              <a:t>comprendre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0" dirty="0">
                <a:solidFill>
                  <a:srgbClr val="FFFFFF"/>
                </a:solidFill>
                <a:latin typeface="Verdana"/>
                <a:cs typeface="Verdana"/>
              </a:rPr>
              <a:t>sur</a:t>
            </a:r>
            <a:r>
              <a:rPr sz="11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Verdana"/>
                <a:cs typeface="Verdana"/>
              </a:rPr>
              <a:t>les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CEE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7531" y="581587"/>
            <a:ext cx="5327650" cy="10629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4020"/>
              </a:lnSpc>
              <a:spcBef>
                <a:spcPts val="325"/>
              </a:spcBef>
            </a:pPr>
            <a:r>
              <a:rPr sz="3450" spc="-455" dirty="0">
                <a:solidFill>
                  <a:srgbClr val="000000"/>
                </a:solidFill>
              </a:rPr>
              <a:t>L</a:t>
            </a:r>
            <a:r>
              <a:rPr sz="3450" spc="-330" dirty="0">
                <a:solidFill>
                  <a:srgbClr val="000000"/>
                </a:solidFill>
              </a:rPr>
              <a:t>E</a:t>
            </a:r>
            <a:r>
              <a:rPr sz="3450" spc="-45" dirty="0">
                <a:solidFill>
                  <a:srgbClr val="000000"/>
                </a:solidFill>
              </a:rPr>
              <a:t> </a:t>
            </a:r>
            <a:r>
              <a:rPr sz="3450" spc="-200" dirty="0">
                <a:solidFill>
                  <a:srgbClr val="000000"/>
                </a:solidFill>
              </a:rPr>
              <a:t>D</a:t>
            </a:r>
            <a:r>
              <a:rPr sz="3450" spc="-670" dirty="0">
                <a:solidFill>
                  <a:srgbClr val="000000"/>
                </a:solidFill>
              </a:rPr>
              <a:t>I</a:t>
            </a:r>
            <a:r>
              <a:rPr sz="3450" spc="-395" dirty="0">
                <a:solidFill>
                  <a:srgbClr val="000000"/>
                </a:solidFill>
              </a:rPr>
              <a:t>S</a:t>
            </a:r>
            <a:r>
              <a:rPr sz="3450" spc="-340" dirty="0">
                <a:solidFill>
                  <a:srgbClr val="000000"/>
                </a:solidFill>
              </a:rPr>
              <a:t>P</a:t>
            </a:r>
            <a:r>
              <a:rPr sz="3450" spc="245" dirty="0">
                <a:solidFill>
                  <a:srgbClr val="000000"/>
                </a:solidFill>
              </a:rPr>
              <a:t>O</a:t>
            </a:r>
            <a:r>
              <a:rPr sz="3450" spc="-395" dirty="0">
                <a:solidFill>
                  <a:srgbClr val="000000"/>
                </a:solidFill>
              </a:rPr>
              <a:t>S</a:t>
            </a:r>
            <a:r>
              <a:rPr sz="3450" spc="-705" dirty="0">
                <a:solidFill>
                  <a:srgbClr val="000000"/>
                </a:solidFill>
              </a:rPr>
              <a:t>I</a:t>
            </a:r>
            <a:r>
              <a:rPr sz="3450" spc="-665" dirty="0">
                <a:solidFill>
                  <a:srgbClr val="000000"/>
                </a:solidFill>
              </a:rPr>
              <a:t>T</a:t>
            </a:r>
            <a:r>
              <a:rPr sz="3450" spc="-705" dirty="0">
                <a:solidFill>
                  <a:srgbClr val="000000"/>
                </a:solidFill>
              </a:rPr>
              <a:t>I</a:t>
            </a:r>
            <a:r>
              <a:rPr sz="3450" spc="-350" dirty="0">
                <a:solidFill>
                  <a:srgbClr val="000000"/>
                </a:solidFill>
              </a:rPr>
              <a:t>F</a:t>
            </a:r>
            <a:r>
              <a:rPr sz="3450" spc="-45" dirty="0">
                <a:solidFill>
                  <a:srgbClr val="000000"/>
                </a:solidFill>
              </a:rPr>
              <a:t> </a:t>
            </a:r>
            <a:r>
              <a:rPr sz="3450" spc="-200" dirty="0">
                <a:solidFill>
                  <a:srgbClr val="000000"/>
                </a:solidFill>
              </a:rPr>
              <a:t>D</a:t>
            </a:r>
            <a:r>
              <a:rPr sz="3450" spc="-335" dirty="0">
                <a:solidFill>
                  <a:srgbClr val="000000"/>
                </a:solidFill>
              </a:rPr>
              <a:t>E</a:t>
            </a:r>
            <a:r>
              <a:rPr sz="3450" spc="-390" dirty="0">
                <a:solidFill>
                  <a:srgbClr val="000000"/>
                </a:solidFill>
              </a:rPr>
              <a:t>S</a:t>
            </a:r>
            <a:r>
              <a:rPr sz="3450" spc="-45" dirty="0">
                <a:solidFill>
                  <a:srgbClr val="000000"/>
                </a:solidFill>
              </a:rPr>
              <a:t> </a:t>
            </a:r>
            <a:r>
              <a:rPr sz="3450" spc="390" dirty="0">
                <a:solidFill>
                  <a:srgbClr val="000000"/>
                </a:solidFill>
              </a:rPr>
              <a:t>C</a:t>
            </a:r>
            <a:r>
              <a:rPr sz="3450" spc="-335" dirty="0">
                <a:solidFill>
                  <a:srgbClr val="000000"/>
                </a:solidFill>
              </a:rPr>
              <a:t>E</a:t>
            </a:r>
            <a:r>
              <a:rPr sz="3450" spc="-330" dirty="0">
                <a:solidFill>
                  <a:srgbClr val="000000"/>
                </a:solidFill>
              </a:rPr>
              <a:t>E</a:t>
            </a:r>
            <a:r>
              <a:rPr sz="3450" spc="-45" dirty="0">
                <a:solidFill>
                  <a:srgbClr val="000000"/>
                </a:solidFill>
              </a:rPr>
              <a:t> </a:t>
            </a:r>
            <a:r>
              <a:rPr sz="3450" spc="-250" dirty="0">
                <a:solidFill>
                  <a:srgbClr val="000000"/>
                </a:solidFill>
              </a:rPr>
              <a:t>:  </a:t>
            </a:r>
            <a:r>
              <a:rPr sz="3450" spc="-455" dirty="0">
                <a:solidFill>
                  <a:srgbClr val="000000"/>
                </a:solidFill>
              </a:rPr>
              <a:t>L</a:t>
            </a:r>
            <a:r>
              <a:rPr sz="3450" spc="-335" dirty="0">
                <a:solidFill>
                  <a:srgbClr val="000000"/>
                </a:solidFill>
              </a:rPr>
              <a:t>E</a:t>
            </a:r>
            <a:r>
              <a:rPr sz="3450" spc="-390" dirty="0">
                <a:solidFill>
                  <a:srgbClr val="000000"/>
                </a:solidFill>
              </a:rPr>
              <a:t>S</a:t>
            </a:r>
            <a:r>
              <a:rPr sz="3450" spc="-45" dirty="0">
                <a:solidFill>
                  <a:srgbClr val="000000"/>
                </a:solidFill>
              </a:rPr>
              <a:t> </a:t>
            </a:r>
            <a:r>
              <a:rPr sz="3450" spc="-340" dirty="0">
                <a:solidFill>
                  <a:srgbClr val="000000"/>
                </a:solidFill>
              </a:rPr>
              <a:t>P</a:t>
            </a:r>
            <a:r>
              <a:rPr sz="3450" spc="-509" dirty="0">
                <a:solidFill>
                  <a:srgbClr val="000000"/>
                </a:solidFill>
              </a:rPr>
              <a:t>R</a:t>
            </a:r>
            <a:r>
              <a:rPr sz="3450" spc="-705" dirty="0">
                <a:solidFill>
                  <a:srgbClr val="000000"/>
                </a:solidFill>
              </a:rPr>
              <a:t>I</a:t>
            </a:r>
            <a:r>
              <a:rPr sz="3450" spc="-105" dirty="0">
                <a:solidFill>
                  <a:srgbClr val="000000"/>
                </a:solidFill>
              </a:rPr>
              <a:t>N</a:t>
            </a:r>
            <a:r>
              <a:rPr sz="3450" spc="390" dirty="0">
                <a:solidFill>
                  <a:srgbClr val="000000"/>
                </a:solidFill>
              </a:rPr>
              <a:t>C</a:t>
            </a:r>
            <a:r>
              <a:rPr sz="3450" spc="-705" dirty="0">
                <a:solidFill>
                  <a:srgbClr val="000000"/>
                </a:solidFill>
              </a:rPr>
              <a:t>I</a:t>
            </a:r>
            <a:r>
              <a:rPr sz="3450" spc="-340" dirty="0">
                <a:solidFill>
                  <a:srgbClr val="000000"/>
                </a:solidFill>
              </a:rPr>
              <a:t>P</a:t>
            </a:r>
            <a:r>
              <a:rPr sz="3450" spc="190" dirty="0">
                <a:solidFill>
                  <a:srgbClr val="000000"/>
                </a:solidFill>
              </a:rPr>
              <a:t>A</a:t>
            </a:r>
            <a:r>
              <a:rPr sz="3450" spc="-345" dirty="0">
                <a:solidFill>
                  <a:srgbClr val="000000"/>
                </a:solidFill>
              </a:rPr>
              <a:t>U</a:t>
            </a:r>
            <a:r>
              <a:rPr sz="3450" spc="-15" dirty="0">
                <a:solidFill>
                  <a:srgbClr val="000000"/>
                </a:solidFill>
              </a:rPr>
              <a:t>X</a:t>
            </a:r>
            <a:r>
              <a:rPr sz="3450" spc="-45" dirty="0">
                <a:solidFill>
                  <a:srgbClr val="000000"/>
                </a:solidFill>
              </a:rPr>
              <a:t> </a:t>
            </a:r>
            <a:r>
              <a:rPr sz="3450" spc="190" dirty="0">
                <a:solidFill>
                  <a:srgbClr val="000000"/>
                </a:solidFill>
              </a:rPr>
              <a:t>A</a:t>
            </a:r>
            <a:r>
              <a:rPr sz="3450" spc="390" dirty="0">
                <a:solidFill>
                  <a:srgbClr val="000000"/>
                </a:solidFill>
              </a:rPr>
              <a:t>C</a:t>
            </a:r>
            <a:r>
              <a:rPr sz="3450" spc="-665" dirty="0">
                <a:solidFill>
                  <a:srgbClr val="000000"/>
                </a:solidFill>
              </a:rPr>
              <a:t>T</a:t>
            </a:r>
            <a:r>
              <a:rPr sz="3450" spc="-335" dirty="0">
                <a:solidFill>
                  <a:srgbClr val="000000"/>
                </a:solidFill>
              </a:rPr>
              <a:t>E</a:t>
            </a:r>
            <a:r>
              <a:rPr sz="3450" spc="-345" dirty="0">
                <a:solidFill>
                  <a:srgbClr val="000000"/>
                </a:solidFill>
              </a:rPr>
              <a:t>U</a:t>
            </a:r>
            <a:r>
              <a:rPr sz="3450" spc="-509" dirty="0">
                <a:solidFill>
                  <a:srgbClr val="000000"/>
                </a:solidFill>
              </a:rPr>
              <a:t>R</a:t>
            </a:r>
            <a:r>
              <a:rPr sz="3450" spc="-390" dirty="0">
                <a:solidFill>
                  <a:srgbClr val="000000"/>
                </a:solidFill>
              </a:rPr>
              <a:t>S</a:t>
            </a:r>
            <a:endParaRPr sz="3450"/>
          </a:p>
        </p:txBody>
      </p:sp>
      <p:grpSp>
        <p:nvGrpSpPr>
          <p:cNvPr id="3" name="object 3"/>
          <p:cNvGrpSpPr/>
          <p:nvPr/>
        </p:nvGrpSpPr>
        <p:grpSpPr>
          <a:xfrm>
            <a:off x="72389" y="10174985"/>
            <a:ext cx="7416165" cy="524510"/>
            <a:chOff x="72389" y="10174985"/>
            <a:chExt cx="7416165" cy="524510"/>
          </a:xfrm>
        </p:grpSpPr>
        <p:sp>
          <p:nvSpPr>
            <p:cNvPr id="4" name="object 4"/>
            <p:cNvSpPr/>
            <p:nvPr/>
          </p:nvSpPr>
          <p:spPr>
            <a:xfrm>
              <a:off x="79247" y="10181843"/>
              <a:ext cx="7402195" cy="510540"/>
            </a:xfrm>
            <a:custGeom>
              <a:avLst/>
              <a:gdLst/>
              <a:ahLst/>
              <a:cxnLst/>
              <a:rect l="l" t="t" r="r" b="b"/>
              <a:pathLst>
                <a:path w="7402195" h="510540">
                  <a:moveTo>
                    <a:pt x="7402068" y="510540"/>
                  </a:moveTo>
                  <a:lnTo>
                    <a:pt x="0" y="510540"/>
                  </a:lnTo>
                  <a:lnTo>
                    <a:pt x="0" y="0"/>
                  </a:lnTo>
                  <a:lnTo>
                    <a:pt x="7402068" y="0"/>
                  </a:lnTo>
                  <a:lnTo>
                    <a:pt x="7402068" y="510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247" y="10181843"/>
              <a:ext cx="7402195" cy="510540"/>
            </a:xfrm>
            <a:custGeom>
              <a:avLst/>
              <a:gdLst/>
              <a:ahLst/>
              <a:cxnLst/>
              <a:rect l="l" t="t" r="r" b="b"/>
              <a:pathLst>
                <a:path w="7402195" h="510540">
                  <a:moveTo>
                    <a:pt x="0" y="0"/>
                  </a:moveTo>
                  <a:lnTo>
                    <a:pt x="7402068" y="0"/>
                  </a:lnTo>
                  <a:lnTo>
                    <a:pt x="7402068" y="510540"/>
                  </a:lnTo>
                  <a:lnTo>
                    <a:pt x="0" y="51054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49796" y="10267187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4" h="306704">
                  <a:moveTo>
                    <a:pt x="152400" y="306324"/>
                  </a:moveTo>
                  <a:lnTo>
                    <a:pt x="104363" y="298521"/>
                  </a:lnTo>
                  <a:lnTo>
                    <a:pt x="62544" y="276819"/>
                  </a:lnTo>
                  <a:lnTo>
                    <a:pt x="29504" y="243779"/>
                  </a:lnTo>
                  <a:lnTo>
                    <a:pt x="7802" y="201960"/>
                  </a:lnTo>
                  <a:lnTo>
                    <a:pt x="0" y="153924"/>
                  </a:lnTo>
                  <a:lnTo>
                    <a:pt x="7802" y="105143"/>
                  </a:lnTo>
                  <a:lnTo>
                    <a:pt x="29504" y="62874"/>
                  </a:lnTo>
                  <a:lnTo>
                    <a:pt x="62544" y="29602"/>
                  </a:lnTo>
                  <a:lnTo>
                    <a:pt x="104363" y="7815"/>
                  </a:lnTo>
                  <a:lnTo>
                    <a:pt x="152400" y="0"/>
                  </a:lnTo>
                  <a:lnTo>
                    <a:pt x="201180" y="7815"/>
                  </a:lnTo>
                  <a:lnTo>
                    <a:pt x="243449" y="29602"/>
                  </a:lnTo>
                  <a:lnTo>
                    <a:pt x="276721" y="62874"/>
                  </a:lnTo>
                  <a:lnTo>
                    <a:pt x="298508" y="105143"/>
                  </a:lnTo>
                  <a:lnTo>
                    <a:pt x="306323" y="153924"/>
                  </a:lnTo>
                  <a:lnTo>
                    <a:pt x="298508" y="201960"/>
                  </a:lnTo>
                  <a:lnTo>
                    <a:pt x="276721" y="243779"/>
                  </a:lnTo>
                  <a:lnTo>
                    <a:pt x="243449" y="276819"/>
                  </a:lnTo>
                  <a:lnTo>
                    <a:pt x="201180" y="298521"/>
                  </a:lnTo>
                  <a:lnTo>
                    <a:pt x="152400" y="3063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987" y="3841864"/>
            <a:ext cx="640079" cy="5403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627" y="2266037"/>
            <a:ext cx="498672" cy="6067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638" y="5192267"/>
            <a:ext cx="540441" cy="65227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09792" y="2282382"/>
            <a:ext cx="5450205" cy="4031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-80" dirty="0">
                <a:latin typeface="Tahoma"/>
                <a:cs typeface="Tahoma"/>
              </a:rPr>
              <a:t>MANDATAIRE</a:t>
            </a:r>
            <a:endParaRPr sz="1500">
              <a:latin typeface="Tahoma"/>
              <a:cs typeface="Tahoma"/>
            </a:endParaRPr>
          </a:p>
          <a:p>
            <a:pPr marL="12700" marR="45085" algn="just">
              <a:lnSpc>
                <a:spcPct val="100200"/>
              </a:lnSpc>
            </a:pPr>
            <a:r>
              <a:rPr sz="1400" spc="-85" dirty="0">
                <a:latin typeface="Verdana"/>
                <a:cs typeface="Verdana"/>
              </a:rPr>
              <a:t>Les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mandataires </a:t>
            </a:r>
            <a:r>
              <a:rPr sz="1400" spc="-60" dirty="0">
                <a:latin typeface="Verdana"/>
                <a:cs typeface="Verdana"/>
              </a:rPr>
              <a:t>sont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les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entreprises </a:t>
            </a:r>
            <a:r>
              <a:rPr sz="1400" spc="-25" dirty="0">
                <a:latin typeface="Verdana"/>
                <a:cs typeface="Verdana"/>
              </a:rPr>
              <a:t>qui </a:t>
            </a:r>
            <a:r>
              <a:rPr sz="1400" b="1" spc="-55" dirty="0">
                <a:latin typeface="Tahoma"/>
                <a:cs typeface="Tahoma"/>
              </a:rPr>
              <a:t>travaillent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pour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le 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spc="20" dirty="0">
                <a:latin typeface="Tahoma"/>
                <a:cs typeface="Tahoma"/>
              </a:rPr>
              <a:t>compte </a:t>
            </a:r>
            <a:r>
              <a:rPr sz="1400" b="1" spc="-20" dirty="0">
                <a:latin typeface="Tahoma"/>
                <a:cs typeface="Tahoma"/>
              </a:rPr>
              <a:t>d’un </a:t>
            </a:r>
            <a:r>
              <a:rPr sz="1400" b="1" dirty="0">
                <a:latin typeface="Tahoma"/>
                <a:cs typeface="Tahoma"/>
              </a:rPr>
              <a:t>obligé </a:t>
            </a:r>
            <a:r>
              <a:rPr sz="1400" b="1" spc="-15" dirty="0">
                <a:latin typeface="Tahoma"/>
                <a:cs typeface="Tahoma"/>
              </a:rPr>
              <a:t>ou </a:t>
            </a:r>
            <a:r>
              <a:rPr sz="1400" b="1" spc="-20" dirty="0">
                <a:latin typeface="Tahoma"/>
                <a:cs typeface="Tahoma"/>
              </a:rPr>
              <a:t>d’un </a:t>
            </a:r>
            <a:r>
              <a:rPr sz="1400" b="1" spc="-15" dirty="0">
                <a:latin typeface="Tahoma"/>
                <a:cs typeface="Tahoma"/>
              </a:rPr>
              <a:t>délégataire</a:t>
            </a:r>
            <a:r>
              <a:rPr sz="1400" spc="-15" dirty="0">
                <a:latin typeface="Verdana"/>
                <a:cs typeface="Verdana"/>
              </a:rPr>
              <a:t>. </a:t>
            </a:r>
            <a:r>
              <a:rPr sz="1400" spc="-180" dirty="0">
                <a:latin typeface="Verdana"/>
                <a:cs typeface="Verdana"/>
              </a:rPr>
              <a:t>Ils </a:t>
            </a:r>
            <a:r>
              <a:rPr sz="1400" spc="-25" dirty="0">
                <a:latin typeface="Verdana"/>
                <a:cs typeface="Verdana"/>
              </a:rPr>
              <a:t>relayent </a:t>
            </a:r>
            <a:r>
              <a:rPr sz="1400" spc="-15" dirty="0">
                <a:latin typeface="Verdana"/>
                <a:cs typeface="Verdana"/>
              </a:rPr>
              <a:t>pour </a:t>
            </a:r>
            <a:r>
              <a:rPr sz="1400" spc="-60" dirty="0">
                <a:latin typeface="Verdana"/>
                <a:cs typeface="Verdana"/>
              </a:rPr>
              <a:t>leur 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45" dirty="0">
                <a:latin typeface="Verdana"/>
                <a:cs typeface="Verdana"/>
              </a:rPr>
              <a:t>compte </a:t>
            </a:r>
            <a:r>
              <a:rPr sz="1400" spc="-10" dirty="0">
                <a:latin typeface="Verdana"/>
                <a:cs typeface="Verdana"/>
              </a:rPr>
              <a:t>le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rôle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actif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et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incitatif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(RAI)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75" dirty="0">
                <a:latin typeface="Verdana"/>
                <a:cs typeface="Verdana"/>
              </a:rPr>
              <a:t>de </a:t>
            </a:r>
            <a:r>
              <a:rPr sz="1400" spc="10" dirty="0">
                <a:latin typeface="Verdana"/>
                <a:cs typeface="Verdana"/>
              </a:rPr>
              <a:t>l’obligé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ou du 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délégataire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et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constituent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des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dossiers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75" dirty="0">
                <a:latin typeface="Verdana"/>
                <a:cs typeface="Verdana"/>
              </a:rPr>
              <a:t>de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demandes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75" dirty="0">
                <a:latin typeface="Verdana"/>
                <a:cs typeface="Verdana"/>
              </a:rPr>
              <a:t>de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CEE.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Verdana"/>
              <a:cs typeface="Verdana"/>
            </a:endParaRPr>
          </a:p>
          <a:p>
            <a:pPr marL="26034">
              <a:lnSpc>
                <a:spcPct val="100000"/>
              </a:lnSpc>
            </a:pPr>
            <a:r>
              <a:rPr sz="1500" b="1" spc="-140" dirty="0">
                <a:latin typeface="Tahoma"/>
                <a:cs typeface="Tahoma"/>
              </a:rPr>
              <a:t>BÉNÉFICIAIRE</a:t>
            </a:r>
            <a:endParaRPr sz="1500">
              <a:latin typeface="Tahoma"/>
              <a:cs typeface="Tahoma"/>
            </a:endParaRPr>
          </a:p>
          <a:p>
            <a:pPr marL="26034" marR="31115" algn="just">
              <a:lnSpc>
                <a:spcPct val="100299"/>
              </a:lnSpc>
            </a:pPr>
            <a:r>
              <a:rPr sz="1400" spc="-85" dirty="0">
                <a:latin typeface="Verdana"/>
                <a:cs typeface="Verdana"/>
              </a:rPr>
              <a:t>Les </a:t>
            </a:r>
            <a:r>
              <a:rPr sz="1400" spc="-10" dirty="0">
                <a:latin typeface="Verdana"/>
                <a:cs typeface="Verdana"/>
              </a:rPr>
              <a:t>bénéficiaires </a:t>
            </a:r>
            <a:r>
              <a:rPr sz="1400" spc="-60" dirty="0">
                <a:latin typeface="Verdana"/>
                <a:cs typeface="Verdana"/>
              </a:rPr>
              <a:t>sont </a:t>
            </a:r>
            <a:r>
              <a:rPr sz="1400" spc="-70" dirty="0">
                <a:latin typeface="Verdana"/>
                <a:cs typeface="Verdana"/>
              </a:rPr>
              <a:t>les </a:t>
            </a:r>
            <a:r>
              <a:rPr sz="1400" b="1" spc="-30" dirty="0">
                <a:latin typeface="Tahoma"/>
                <a:cs typeface="Tahoma"/>
              </a:rPr>
              <a:t>personnes physiques </a:t>
            </a:r>
            <a:r>
              <a:rPr sz="1400" b="1" spc="-15" dirty="0">
                <a:latin typeface="Tahoma"/>
                <a:cs typeface="Tahoma"/>
              </a:rPr>
              <a:t>ou </a:t>
            </a:r>
            <a:r>
              <a:rPr sz="1400" b="1" spc="-30" dirty="0">
                <a:latin typeface="Tahoma"/>
                <a:cs typeface="Tahoma"/>
              </a:rPr>
              <a:t>morales </a:t>
            </a:r>
            <a:r>
              <a:rPr sz="1400" b="1" spc="-35" dirty="0">
                <a:latin typeface="Tahoma"/>
                <a:cs typeface="Tahoma"/>
              </a:rPr>
              <a:t>qui 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peuvent </a:t>
            </a:r>
            <a:r>
              <a:rPr sz="1400" b="1" spc="-15" dirty="0">
                <a:latin typeface="Tahoma"/>
                <a:cs typeface="Tahoma"/>
              </a:rPr>
              <a:t>bénéficier </a:t>
            </a:r>
            <a:r>
              <a:rPr sz="1400" b="1" spc="-10" dirty="0">
                <a:latin typeface="Tahoma"/>
                <a:cs typeface="Tahoma"/>
              </a:rPr>
              <a:t>du </a:t>
            </a:r>
            <a:r>
              <a:rPr sz="1400" b="1" spc="-65" dirty="0">
                <a:latin typeface="Tahoma"/>
                <a:cs typeface="Tahoma"/>
              </a:rPr>
              <a:t>dispositif </a:t>
            </a:r>
            <a:r>
              <a:rPr sz="1400" b="1" spc="5" dirty="0">
                <a:latin typeface="Tahoma"/>
                <a:cs typeface="Tahoma"/>
              </a:rPr>
              <a:t>des </a:t>
            </a:r>
            <a:r>
              <a:rPr sz="1400" b="1" spc="-35" dirty="0">
                <a:latin typeface="Tahoma"/>
                <a:cs typeface="Tahoma"/>
              </a:rPr>
              <a:t>CEE </a:t>
            </a:r>
            <a:r>
              <a:rPr sz="1400" dirty="0">
                <a:latin typeface="Verdana"/>
                <a:cs typeface="Verdana"/>
              </a:rPr>
              <a:t>et </a:t>
            </a:r>
            <a:r>
              <a:rPr sz="1400" spc="-65" dirty="0">
                <a:latin typeface="Verdana"/>
                <a:cs typeface="Verdana"/>
              </a:rPr>
              <a:t>ainsi </a:t>
            </a:r>
            <a:r>
              <a:rPr sz="1400" spc="-60" dirty="0">
                <a:latin typeface="Verdana"/>
                <a:cs typeface="Verdana"/>
              </a:rPr>
              <a:t>réaliser </a:t>
            </a:r>
            <a:r>
              <a:rPr sz="1400" spc="-10" dirty="0">
                <a:latin typeface="Verdana"/>
                <a:cs typeface="Verdana"/>
              </a:rPr>
              <a:t>des 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75" dirty="0">
                <a:latin typeface="Verdana"/>
                <a:cs typeface="Verdana"/>
              </a:rPr>
              <a:t>é</a:t>
            </a:r>
            <a:r>
              <a:rPr sz="1400" spc="175" dirty="0">
                <a:latin typeface="Verdana"/>
                <a:cs typeface="Verdana"/>
              </a:rPr>
              <a:t>c</a:t>
            </a:r>
            <a:r>
              <a:rPr sz="1400" spc="70" dirty="0">
                <a:latin typeface="Verdana"/>
                <a:cs typeface="Verdana"/>
              </a:rPr>
              <a:t>o</a:t>
            </a:r>
            <a:r>
              <a:rPr sz="1400" spc="-45" dirty="0">
                <a:latin typeface="Verdana"/>
                <a:cs typeface="Verdana"/>
              </a:rPr>
              <a:t>n</a:t>
            </a:r>
            <a:r>
              <a:rPr sz="1400" spc="70" dirty="0">
                <a:latin typeface="Verdana"/>
                <a:cs typeface="Verdana"/>
              </a:rPr>
              <a:t>o</a:t>
            </a:r>
            <a:r>
              <a:rPr sz="1400" spc="-45" dirty="0">
                <a:latin typeface="Verdana"/>
                <a:cs typeface="Verdana"/>
              </a:rPr>
              <a:t>m</a:t>
            </a:r>
            <a:r>
              <a:rPr sz="1400" spc="-80" dirty="0">
                <a:latin typeface="Verdana"/>
                <a:cs typeface="Verdana"/>
              </a:rPr>
              <a:t>i</a:t>
            </a:r>
            <a:r>
              <a:rPr sz="1400" spc="75" dirty="0">
                <a:latin typeface="Verdana"/>
                <a:cs typeface="Verdana"/>
              </a:rPr>
              <a:t>e</a:t>
            </a:r>
            <a:r>
              <a:rPr sz="1400" spc="-185" dirty="0">
                <a:latin typeface="Verdana"/>
                <a:cs typeface="Verdana"/>
              </a:rPr>
              <a:t>s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75" dirty="0">
                <a:latin typeface="Verdana"/>
                <a:cs typeface="Verdana"/>
              </a:rPr>
              <a:t>d</a:t>
            </a:r>
            <a:r>
              <a:rPr sz="1400" spc="110" dirty="0">
                <a:latin typeface="Verdana"/>
                <a:cs typeface="Verdana"/>
              </a:rPr>
              <a:t>’</a:t>
            </a:r>
            <a:r>
              <a:rPr sz="1400" spc="75" dirty="0">
                <a:latin typeface="Verdana"/>
                <a:cs typeface="Verdana"/>
              </a:rPr>
              <a:t>é</a:t>
            </a:r>
            <a:r>
              <a:rPr sz="1400" spc="-30" dirty="0">
                <a:latin typeface="Verdana"/>
                <a:cs typeface="Verdana"/>
              </a:rPr>
              <a:t>n</a:t>
            </a:r>
            <a:r>
              <a:rPr sz="1400" spc="75" dirty="0">
                <a:latin typeface="Verdana"/>
                <a:cs typeface="Verdana"/>
              </a:rPr>
              <a:t>e</a:t>
            </a:r>
            <a:r>
              <a:rPr sz="1400" spc="-200" dirty="0">
                <a:latin typeface="Verdana"/>
                <a:cs typeface="Verdana"/>
              </a:rPr>
              <a:t>r</a:t>
            </a:r>
            <a:r>
              <a:rPr sz="1400" spc="80" dirty="0">
                <a:latin typeface="Verdana"/>
                <a:cs typeface="Verdana"/>
              </a:rPr>
              <a:t>g</a:t>
            </a:r>
            <a:r>
              <a:rPr sz="1400" spc="-95" dirty="0">
                <a:latin typeface="Verdana"/>
                <a:cs typeface="Verdana"/>
              </a:rPr>
              <a:t>i</a:t>
            </a:r>
            <a:r>
              <a:rPr sz="1400" spc="75" dirty="0">
                <a:latin typeface="Verdana"/>
                <a:cs typeface="Verdana"/>
              </a:rPr>
              <a:t>e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60" dirty="0">
                <a:latin typeface="Verdana"/>
                <a:cs typeface="Verdana"/>
              </a:rPr>
              <a:t>e</a:t>
            </a:r>
            <a:r>
              <a:rPr sz="1400" spc="-30" dirty="0">
                <a:latin typeface="Verdana"/>
                <a:cs typeface="Verdana"/>
              </a:rPr>
              <a:t>n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95" dirty="0">
                <a:latin typeface="Verdana"/>
                <a:cs typeface="Verdana"/>
              </a:rPr>
              <a:t>b</a:t>
            </a:r>
            <a:r>
              <a:rPr sz="1400" spc="75" dirty="0">
                <a:latin typeface="Verdana"/>
                <a:cs typeface="Verdana"/>
              </a:rPr>
              <a:t>é</a:t>
            </a:r>
            <a:r>
              <a:rPr sz="1400" spc="-45" dirty="0">
                <a:latin typeface="Verdana"/>
                <a:cs typeface="Verdana"/>
              </a:rPr>
              <a:t>n</a:t>
            </a:r>
            <a:r>
              <a:rPr sz="1400" spc="75" dirty="0">
                <a:latin typeface="Verdana"/>
                <a:cs typeface="Verdana"/>
              </a:rPr>
              <a:t>é</a:t>
            </a:r>
            <a:r>
              <a:rPr sz="1400" spc="-50" dirty="0">
                <a:latin typeface="Verdana"/>
                <a:cs typeface="Verdana"/>
              </a:rPr>
              <a:t>f</a:t>
            </a:r>
            <a:r>
              <a:rPr sz="1400" spc="-95" dirty="0">
                <a:latin typeface="Verdana"/>
                <a:cs typeface="Verdana"/>
              </a:rPr>
              <a:t>i</a:t>
            </a:r>
            <a:r>
              <a:rPr sz="1400" spc="175" dirty="0">
                <a:latin typeface="Verdana"/>
                <a:cs typeface="Verdana"/>
              </a:rPr>
              <a:t>c</a:t>
            </a:r>
            <a:r>
              <a:rPr sz="1400" spc="-80" dirty="0">
                <a:latin typeface="Verdana"/>
                <a:cs typeface="Verdana"/>
              </a:rPr>
              <a:t>i</a:t>
            </a:r>
            <a:r>
              <a:rPr sz="1400" spc="110" dirty="0">
                <a:latin typeface="Verdana"/>
                <a:cs typeface="Verdana"/>
              </a:rPr>
              <a:t>a</a:t>
            </a:r>
            <a:r>
              <a:rPr sz="1400" spc="-30" dirty="0">
                <a:latin typeface="Verdana"/>
                <a:cs typeface="Verdana"/>
              </a:rPr>
              <a:t>n</a:t>
            </a:r>
            <a:r>
              <a:rPr sz="1400" spc="-80" dirty="0">
                <a:latin typeface="Verdana"/>
                <a:cs typeface="Verdana"/>
              </a:rPr>
              <a:t>t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75" dirty="0">
                <a:latin typeface="Verdana"/>
                <a:cs typeface="Verdana"/>
              </a:rPr>
              <a:t>d</a:t>
            </a:r>
            <a:r>
              <a:rPr sz="1400" spc="110" dirty="0">
                <a:latin typeface="Verdana"/>
                <a:cs typeface="Verdana"/>
              </a:rPr>
              <a:t>’a</a:t>
            </a:r>
            <a:r>
              <a:rPr sz="1400" spc="-80" dirty="0">
                <a:latin typeface="Verdana"/>
                <a:cs typeface="Verdana"/>
              </a:rPr>
              <a:t>i</a:t>
            </a:r>
            <a:r>
              <a:rPr sz="1400" spc="75" dirty="0">
                <a:latin typeface="Verdana"/>
                <a:cs typeface="Verdana"/>
              </a:rPr>
              <a:t>de</a:t>
            </a:r>
            <a:r>
              <a:rPr sz="1400" spc="-185" dirty="0">
                <a:latin typeface="Verdana"/>
                <a:cs typeface="Verdana"/>
              </a:rPr>
              <a:t>s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f</a:t>
            </a:r>
            <a:r>
              <a:rPr sz="1400" spc="-95" dirty="0">
                <a:latin typeface="Verdana"/>
                <a:cs typeface="Verdana"/>
              </a:rPr>
              <a:t>i</a:t>
            </a:r>
            <a:r>
              <a:rPr sz="1400" spc="-30" dirty="0">
                <a:latin typeface="Verdana"/>
                <a:cs typeface="Verdana"/>
              </a:rPr>
              <a:t>n</a:t>
            </a:r>
            <a:r>
              <a:rPr sz="1400" spc="110" dirty="0">
                <a:latin typeface="Verdana"/>
                <a:cs typeface="Verdana"/>
              </a:rPr>
              <a:t>a</a:t>
            </a:r>
            <a:r>
              <a:rPr sz="1400" spc="-30" dirty="0">
                <a:latin typeface="Verdana"/>
                <a:cs typeface="Verdana"/>
              </a:rPr>
              <a:t>n</a:t>
            </a:r>
            <a:r>
              <a:rPr sz="1400" spc="175" dirty="0">
                <a:latin typeface="Verdana"/>
                <a:cs typeface="Verdana"/>
              </a:rPr>
              <a:t>c</a:t>
            </a:r>
            <a:r>
              <a:rPr sz="1400" spc="-110" dirty="0">
                <a:latin typeface="Verdana"/>
                <a:cs typeface="Verdana"/>
              </a:rPr>
              <a:t>i</a:t>
            </a:r>
            <a:r>
              <a:rPr sz="1400" spc="75" dirty="0">
                <a:latin typeface="Verdana"/>
                <a:cs typeface="Verdana"/>
              </a:rPr>
              <a:t>è</a:t>
            </a:r>
            <a:r>
              <a:rPr sz="1400" spc="-185" dirty="0">
                <a:latin typeface="Verdana"/>
                <a:cs typeface="Verdana"/>
              </a:rPr>
              <a:t>r</a:t>
            </a:r>
            <a:r>
              <a:rPr sz="1400" spc="75" dirty="0">
                <a:latin typeface="Verdana"/>
                <a:cs typeface="Verdana"/>
              </a:rPr>
              <a:t>e</a:t>
            </a:r>
            <a:r>
              <a:rPr sz="1400" spc="-200" dirty="0">
                <a:latin typeface="Verdana"/>
                <a:cs typeface="Verdana"/>
              </a:rPr>
              <a:t>s</a:t>
            </a:r>
            <a:r>
              <a:rPr sz="1400" spc="-12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Verdana"/>
              <a:cs typeface="Verdana"/>
            </a:endParaRPr>
          </a:p>
          <a:p>
            <a:pPr marL="53340">
              <a:lnSpc>
                <a:spcPct val="100000"/>
              </a:lnSpc>
            </a:pPr>
            <a:r>
              <a:rPr sz="1500" b="1" spc="-60" dirty="0">
                <a:latin typeface="Tahoma"/>
                <a:cs typeface="Tahoma"/>
              </a:rPr>
              <a:t>PNCEE</a:t>
            </a:r>
            <a:endParaRPr sz="1500">
              <a:latin typeface="Tahoma"/>
              <a:cs typeface="Tahoma"/>
            </a:endParaRPr>
          </a:p>
          <a:p>
            <a:pPr marL="53340" marR="5080" algn="just">
              <a:lnSpc>
                <a:spcPct val="100200"/>
              </a:lnSpc>
            </a:pPr>
            <a:r>
              <a:rPr sz="1400" spc="-30" dirty="0">
                <a:latin typeface="Verdana"/>
                <a:cs typeface="Verdana"/>
              </a:rPr>
              <a:t>Le </a:t>
            </a:r>
            <a:r>
              <a:rPr sz="1400" spc="10" dirty="0">
                <a:latin typeface="Verdana"/>
                <a:cs typeface="Verdana"/>
              </a:rPr>
              <a:t>Pôle </a:t>
            </a:r>
            <a:r>
              <a:rPr sz="1400" spc="-10" dirty="0">
                <a:latin typeface="Verdana"/>
                <a:cs typeface="Verdana"/>
              </a:rPr>
              <a:t>National des </a:t>
            </a:r>
            <a:r>
              <a:rPr sz="1400" spc="-25" dirty="0">
                <a:latin typeface="Verdana"/>
                <a:cs typeface="Verdana"/>
              </a:rPr>
              <a:t>Certificats </a:t>
            </a:r>
            <a:r>
              <a:rPr sz="1400" spc="5" dirty="0">
                <a:latin typeface="Verdana"/>
                <a:cs typeface="Verdana"/>
              </a:rPr>
              <a:t>d’Économies </a:t>
            </a:r>
            <a:r>
              <a:rPr sz="1400" dirty="0">
                <a:latin typeface="Verdana"/>
                <a:cs typeface="Verdana"/>
              </a:rPr>
              <a:t>d’Énergie </a:t>
            </a:r>
            <a:r>
              <a:rPr sz="1400" spc="-70" dirty="0">
                <a:latin typeface="Verdana"/>
                <a:cs typeface="Verdana"/>
              </a:rPr>
              <a:t>est 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l’administration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en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40" dirty="0">
                <a:latin typeface="Verdana"/>
                <a:cs typeface="Verdana"/>
              </a:rPr>
              <a:t>charge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d’instruire </a:t>
            </a:r>
            <a:r>
              <a:rPr sz="1400" spc="-65" dirty="0">
                <a:latin typeface="Verdana"/>
                <a:cs typeface="Verdana"/>
              </a:rPr>
              <a:t>les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dossiers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75" dirty="0">
                <a:latin typeface="Verdana"/>
                <a:cs typeface="Verdana"/>
              </a:rPr>
              <a:t>de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CEE </a:t>
            </a:r>
            <a:r>
              <a:rPr sz="1400" spc="5" dirty="0">
                <a:latin typeface="Verdana"/>
                <a:cs typeface="Verdana"/>
              </a:rPr>
              <a:t>et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75" dirty="0">
                <a:latin typeface="Verdana"/>
                <a:cs typeface="Verdana"/>
              </a:rPr>
              <a:t>de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délivrer </a:t>
            </a:r>
            <a:r>
              <a:rPr sz="1400" spc="-70" dirty="0">
                <a:latin typeface="Verdana"/>
                <a:cs typeface="Verdana"/>
              </a:rPr>
              <a:t>les </a:t>
            </a:r>
            <a:r>
              <a:rPr sz="1400" spc="-60" dirty="0">
                <a:latin typeface="Verdana"/>
                <a:cs typeface="Verdana"/>
              </a:rPr>
              <a:t>primes </a:t>
            </a:r>
            <a:r>
              <a:rPr sz="1400" spc="-30" dirty="0">
                <a:latin typeface="Verdana"/>
                <a:cs typeface="Verdana"/>
              </a:rPr>
              <a:t>associées. </a:t>
            </a:r>
            <a:r>
              <a:rPr sz="1400" spc="-180" dirty="0">
                <a:latin typeface="Verdana"/>
                <a:cs typeface="Verdana"/>
              </a:rPr>
              <a:t>Il</a:t>
            </a:r>
            <a:r>
              <a:rPr sz="1400" spc="-175" dirty="0">
                <a:latin typeface="Verdana"/>
                <a:cs typeface="Verdana"/>
              </a:rPr>
              <a:t> </a:t>
            </a:r>
            <a:r>
              <a:rPr sz="1400" spc="60" dirty="0">
                <a:latin typeface="Verdana"/>
                <a:cs typeface="Verdana"/>
              </a:rPr>
              <a:t>dépend </a:t>
            </a:r>
            <a:r>
              <a:rPr sz="1400" spc="20" dirty="0">
                <a:latin typeface="Verdana"/>
                <a:cs typeface="Verdana"/>
              </a:rPr>
              <a:t>du </a:t>
            </a:r>
            <a:r>
              <a:rPr sz="1400" spc="-50" dirty="0">
                <a:latin typeface="Verdana"/>
                <a:cs typeface="Verdana"/>
              </a:rPr>
              <a:t>Ministère </a:t>
            </a:r>
            <a:r>
              <a:rPr sz="1400" spc="85" dirty="0">
                <a:latin typeface="Verdana"/>
                <a:cs typeface="Verdana"/>
              </a:rPr>
              <a:t>de </a:t>
            </a:r>
            <a:r>
              <a:rPr sz="1400" spc="10" dirty="0">
                <a:latin typeface="Verdana"/>
                <a:cs typeface="Verdana"/>
              </a:rPr>
              <a:t>la 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260" dirty="0">
                <a:latin typeface="Verdana"/>
                <a:cs typeface="Verdana"/>
              </a:rPr>
              <a:t>T</a:t>
            </a:r>
            <a:r>
              <a:rPr sz="1400" spc="-185" dirty="0">
                <a:latin typeface="Verdana"/>
                <a:cs typeface="Verdana"/>
              </a:rPr>
              <a:t>r</a:t>
            </a:r>
            <a:r>
              <a:rPr sz="1400" spc="110" dirty="0">
                <a:latin typeface="Verdana"/>
                <a:cs typeface="Verdana"/>
              </a:rPr>
              <a:t>a</a:t>
            </a:r>
            <a:r>
              <a:rPr sz="1400" spc="-30" dirty="0">
                <a:latin typeface="Verdana"/>
                <a:cs typeface="Verdana"/>
              </a:rPr>
              <a:t>n</a:t>
            </a:r>
            <a:r>
              <a:rPr sz="1400" spc="-200" dirty="0">
                <a:latin typeface="Verdana"/>
                <a:cs typeface="Verdana"/>
              </a:rPr>
              <a:t>s</a:t>
            </a:r>
            <a:r>
              <a:rPr sz="1400" spc="-80" dirty="0">
                <a:latin typeface="Verdana"/>
                <a:cs typeface="Verdana"/>
              </a:rPr>
              <a:t>i</a:t>
            </a:r>
            <a:r>
              <a:rPr sz="1400" spc="-95" dirty="0">
                <a:latin typeface="Verdana"/>
                <a:cs typeface="Verdana"/>
              </a:rPr>
              <a:t>ti</a:t>
            </a:r>
            <a:r>
              <a:rPr sz="1400" spc="55" dirty="0">
                <a:latin typeface="Verdana"/>
                <a:cs typeface="Verdana"/>
              </a:rPr>
              <a:t>o</a:t>
            </a:r>
            <a:r>
              <a:rPr sz="1400" spc="-30" dirty="0">
                <a:latin typeface="Verdana"/>
                <a:cs typeface="Verdana"/>
              </a:rPr>
              <a:t>n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145" dirty="0">
                <a:latin typeface="Verdana"/>
                <a:cs typeface="Verdana"/>
              </a:rPr>
              <a:t>E</a:t>
            </a:r>
            <a:r>
              <a:rPr sz="1400" spc="-30" dirty="0">
                <a:latin typeface="Verdana"/>
                <a:cs typeface="Verdana"/>
              </a:rPr>
              <a:t>n</a:t>
            </a:r>
            <a:r>
              <a:rPr sz="1400" spc="75" dirty="0">
                <a:latin typeface="Verdana"/>
                <a:cs typeface="Verdana"/>
              </a:rPr>
              <a:t>e</a:t>
            </a:r>
            <a:r>
              <a:rPr sz="1400" spc="-185" dirty="0">
                <a:latin typeface="Verdana"/>
                <a:cs typeface="Verdana"/>
              </a:rPr>
              <a:t>r</a:t>
            </a:r>
            <a:r>
              <a:rPr sz="1400" spc="65" dirty="0">
                <a:latin typeface="Verdana"/>
                <a:cs typeface="Verdana"/>
              </a:rPr>
              <a:t>g</a:t>
            </a:r>
            <a:r>
              <a:rPr sz="1400" spc="75" dirty="0">
                <a:latin typeface="Verdana"/>
                <a:cs typeface="Verdana"/>
              </a:rPr>
              <a:t>é</a:t>
            </a:r>
            <a:r>
              <a:rPr sz="1400" spc="-80" dirty="0">
                <a:latin typeface="Verdana"/>
                <a:cs typeface="Verdana"/>
              </a:rPr>
              <a:t>t</a:t>
            </a:r>
            <a:r>
              <a:rPr sz="1400" spc="-95" dirty="0">
                <a:latin typeface="Verdana"/>
                <a:cs typeface="Verdana"/>
              </a:rPr>
              <a:t>i</a:t>
            </a:r>
            <a:r>
              <a:rPr sz="1400" spc="95" dirty="0">
                <a:latin typeface="Verdana"/>
                <a:cs typeface="Verdana"/>
              </a:rPr>
              <a:t>q</a:t>
            </a:r>
            <a:r>
              <a:rPr sz="1400" spc="-50" dirty="0">
                <a:latin typeface="Verdana"/>
                <a:cs typeface="Verdana"/>
              </a:rPr>
              <a:t>u</a:t>
            </a:r>
            <a:r>
              <a:rPr sz="1400" spc="75" dirty="0">
                <a:latin typeface="Verdana"/>
                <a:cs typeface="Verdana"/>
              </a:rPr>
              <a:t>e</a:t>
            </a:r>
            <a:r>
              <a:rPr sz="1400" spc="-12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27932" y="7679435"/>
            <a:ext cx="3453383" cy="165506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360"/>
              </a:spcBef>
            </a:pPr>
            <a:fld id="{81D60167-4931-47E6-BA6A-407CBD079E47}" type="slidenum">
              <a:rPr spc="-70" dirty="0"/>
              <a:t>5</a:t>
            </a:fld>
            <a:endParaRPr spc="-70" dirty="0"/>
          </a:p>
        </p:txBody>
      </p:sp>
      <p:sp>
        <p:nvSpPr>
          <p:cNvPr id="13" name="object 13"/>
          <p:cNvSpPr txBox="1"/>
          <p:nvPr/>
        </p:nvSpPr>
        <p:spPr>
          <a:xfrm>
            <a:off x="2599388" y="10331291"/>
            <a:ext cx="2665095" cy="201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Ynergie</a:t>
            </a:r>
            <a:r>
              <a:rPr sz="11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1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Tout</a:t>
            </a:r>
            <a:r>
              <a:rPr sz="11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Verdana"/>
                <a:cs typeface="Verdana"/>
              </a:rPr>
              <a:t>comprendre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0" dirty="0">
                <a:solidFill>
                  <a:srgbClr val="FFFFFF"/>
                </a:solidFill>
                <a:latin typeface="Verdana"/>
                <a:cs typeface="Verdana"/>
              </a:rPr>
              <a:t>sur</a:t>
            </a:r>
            <a:r>
              <a:rPr sz="11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Verdana"/>
                <a:cs typeface="Verdana"/>
              </a:rPr>
              <a:t>les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CEE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7531" y="581587"/>
            <a:ext cx="4221480" cy="10629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4020"/>
              </a:lnSpc>
              <a:spcBef>
                <a:spcPts val="325"/>
              </a:spcBef>
            </a:pPr>
            <a:r>
              <a:rPr sz="3450" spc="-455" dirty="0">
                <a:solidFill>
                  <a:srgbClr val="000000"/>
                </a:solidFill>
              </a:rPr>
              <a:t>L</a:t>
            </a:r>
            <a:r>
              <a:rPr sz="3450" spc="-330" dirty="0">
                <a:solidFill>
                  <a:srgbClr val="000000"/>
                </a:solidFill>
              </a:rPr>
              <a:t>E</a:t>
            </a:r>
            <a:r>
              <a:rPr sz="3450" spc="-45" dirty="0">
                <a:solidFill>
                  <a:srgbClr val="000000"/>
                </a:solidFill>
              </a:rPr>
              <a:t> </a:t>
            </a:r>
            <a:r>
              <a:rPr sz="3450" spc="25" dirty="0">
                <a:solidFill>
                  <a:srgbClr val="000000"/>
                </a:solidFill>
              </a:rPr>
              <a:t>M</a:t>
            </a:r>
            <a:r>
              <a:rPr sz="3450" spc="-335" dirty="0">
                <a:solidFill>
                  <a:srgbClr val="000000"/>
                </a:solidFill>
              </a:rPr>
              <a:t>É</a:t>
            </a:r>
            <a:r>
              <a:rPr sz="3450" spc="390" dirty="0">
                <a:solidFill>
                  <a:srgbClr val="000000"/>
                </a:solidFill>
              </a:rPr>
              <a:t>C</a:t>
            </a:r>
            <a:r>
              <a:rPr sz="3450" spc="190" dirty="0">
                <a:solidFill>
                  <a:srgbClr val="000000"/>
                </a:solidFill>
              </a:rPr>
              <a:t>A</a:t>
            </a:r>
            <a:r>
              <a:rPr sz="3450" spc="-105" dirty="0">
                <a:solidFill>
                  <a:srgbClr val="000000"/>
                </a:solidFill>
              </a:rPr>
              <a:t>N</a:t>
            </a:r>
            <a:r>
              <a:rPr sz="3450" spc="-705" dirty="0">
                <a:solidFill>
                  <a:srgbClr val="000000"/>
                </a:solidFill>
              </a:rPr>
              <a:t>I</a:t>
            </a:r>
            <a:r>
              <a:rPr sz="3450" spc="-360" dirty="0">
                <a:solidFill>
                  <a:srgbClr val="000000"/>
                </a:solidFill>
              </a:rPr>
              <a:t>S</a:t>
            </a:r>
            <a:r>
              <a:rPr sz="3450" spc="25" dirty="0">
                <a:solidFill>
                  <a:srgbClr val="000000"/>
                </a:solidFill>
              </a:rPr>
              <a:t>M</a:t>
            </a:r>
            <a:r>
              <a:rPr sz="3450" spc="-330" dirty="0">
                <a:solidFill>
                  <a:srgbClr val="000000"/>
                </a:solidFill>
              </a:rPr>
              <a:t>E</a:t>
            </a:r>
            <a:r>
              <a:rPr sz="3450" spc="-80" dirty="0">
                <a:solidFill>
                  <a:srgbClr val="000000"/>
                </a:solidFill>
              </a:rPr>
              <a:t> </a:t>
            </a:r>
            <a:r>
              <a:rPr sz="3450" spc="-200" dirty="0">
                <a:solidFill>
                  <a:srgbClr val="000000"/>
                </a:solidFill>
              </a:rPr>
              <a:t>D</a:t>
            </a:r>
            <a:r>
              <a:rPr sz="3450" spc="-204" dirty="0">
                <a:solidFill>
                  <a:srgbClr val="000000"/>
                </a:solidFill>
              </a:rPr>
              <a:t>U  </a:t>
            </a:r>
            <a:r>
              <a:rPr sz="3450" spc="-200" dirty="0">
                <a:solidFill>
                  <a:srgbClr val="000000"/>
                </a:solidFill>
              </a:rPr>
              <a:t>D</a:t>
            </a:r>
            <a:r>
              <a:rPr sz="3450" spc="-705" dirty="0">
                <a:solidFill>
                  <a:srgbClr val="000000"/>
                </a:solidFill>
              </a:rPr>
              <a:t>I</a:t>
            </a:r>
            <a:r>
              <a:rPr sz="3450" spc="-395" dirty="0">
                <a:solidFill>
                  <a:srgbClr val="000000"/>
                </a:solidFill>
              </a:rPr>
              <a:t>S</a:t>
            </a:r>
            <a:r>
              <a:rPr sz="3450" spc="-340" dirty="0">
                <a:solidFill>
                  <a:srgbClr val="000000"/>
                </a:solidFill>
              </a:rPr>
              <a:t>P</a:t>
            </a:r>
            <a:r>
              <a:rPr sz="3450" spc="245" dirty="0">
                <a:solidFill>
                  <a:srgbClr val="000000"/>
                </a:solidFill>
              </a:rPr>
              <a:t>O</a:t>
            </a:r>
            <a:r>
              <a:rPr sz="3450" spc="-395" dirty="0">
                <a:solidFill>
                  <a:srgbClr val="000000"/>
                </a:solidFill>
              </a:rPr>
              <a:t>S</a:t>
            </a:r>
            <a:r>
              <a:rPr sz="3450" spc="-705" dirty="0">
                <a:solidFill>
                  <a:srgbClr val="000000"/>
                </a:solidFill>
              </a:rPr>
              <a:t>I</a:t>
            </a:r>
            <a:r>
              <a:rPr sz="3450" spc="-635" dirty="0">
                <a:solidFill>
                  <a:srgbClr val="000000"/>
                </a:solidFill>
              </a:rPr>
              <a:t>T</a:t>
            </a:r>
            <a:r>
              <a:rPr sz="3450" spc="-705" dirty="0">
                <a:solidFill>
                  <a:srgbClr val="000000"/>
                </a:solidFill>
              </a:rPr>
              <a:t>I</a:t>
            </a:r>
            <a:r>
              <a:rPr sz="3450" spc="-350" dirty="0">
                <a:solidFill>
                  <a:srgbClr val="000000"/>
                </a:solidFill>
              </a:rPr>
              <a:t>F</a:t>
            </a:r>
            <a:r>
              <a:rPr sz="3450" spc="-80" dirty="0">
                <a:solidFill>
                  <a:srgbClr val="000000"/>
                </a:solidFill>
              </a:rPr>
              <a:t> </a:t>
            </a:r>
            <a:r>
              <a:rPr sz="3450" spc="-200" dirty="0">
                <a:solidFill>
                  <a:srgbClr val="000000"/>
                </a:solidFill>
              </a:rPr>
              <a:t>D</a:t>
            </a:r>
            <a:r>
              <a:rPr sz="3450" spc="-300" dirty="0">
                <a:solidFill>
                  <a:srgbClr val="000000"/>
                </a:solidFill>
              </a:rPr>
              <a:t>E</a:t>
            </a:r>
            <a:r>
              <a:rPr sz="3450" spc="-390" dirty="0">
                <a:solidFill>
                  <a:srgbClr val="000000"/>
                </a:solidFill>
              </a:rPr>
              <a:t>S</a:t>
            </a:r>
            <a:r>
              <a:rPr sz="3450" spc="-80" dirty="0">
                <a:solidFill>
                  <a:srgbClr val="000000"/>
                </a:solidFill>
              </a:rPr>
              <a:t> </a:t>
            </a:r>
            <a:r>
              <a:rPr sz="3450" spc="425" dirty="0">
                <a:solidFill>
                  <a:srgbClr val="000000"/>
                </a:solidFill>
              </a:rPr>
              <a:t>C</a:t>
            </a:r>
            <a:r>
              <a:rPr sz="3450" spc="-335" dirty="0">
                <a:solidFill>
                  <a:srgbClr val="000000"/>
                </a:solidFill>
              </a:rPr>
              <a:t>E</a:t>
            </a:r>
            <a:r>
              <a:rPr sz="3450" spc="-330" dirty="0">
                <a:solidFill>
                  <a:srgbClr val="000000"/>
                </a:solidFill>
              </a:rPr>
              <a:t>E</a:t>
            </a:r>
            <a:r>
              <a:rPr sz="3450" spc="-80" dirty="0">
                <a:solidFill>
                  <a:srgbClr val="000000"/>
                </a:solidFill>
              </a:rPr>
              <a:t> </a:t>
            </a:r>
            <a:r>
              <a:rPr sz="3450" spc="-290" dirty="0">
                <a:solidFill>
                  <a:srgbClr val="000000"/>
                </a:solidFill>
              </a:rPr>
              <a:t>:</a:t>
            </a:r>
            <a:endParaRPr sz="3450"/>
          </a:p>
        </p:txBody>
      </p:sp>
      <p:grpSp>
        <p:nvGrpSpPr>
          <p:cNvPr id="3" name="object 3"/>
          <p:cNvGrpSpPr/>
          <p:nvPr/>
        </p:nvGrpSpPr>
        <p:grpSpPr>
          <a:xfrm>
            <a:off x="72389" y="10174985"/>
            <a:ext cx="7416165" cy="524510"/>
            <a:chOff x="72389" y="10174985"/>
            <a:chExt cx="7416165" cy="524510"/>
          </a:xfrm>
        </p:grpSpPr>
        <p:sp>
          <p:nvSpPr>
            <p:cNvPr id="4" name="object 4"/>
            <p:cNvSpPr/>
            <p:nvPr/>
          </p:nvSpPr>
          <p:spPr>
            <a:xfrm>
              <a:off x="79247" y="10181843"/>
              <a:ext cx="7402195" cy="510540"/>
            </a:xfrm>
            <a:custGeom>
              <a:avLst/>
              <a:gdLst/>
              <a:ahLst/>
              <a:cxnLst/>
              <a:rect l="l" t="t" r="r" b="b"/>
              <a:pathLst>
                <a:path w="7402195" h="510540">
                  <a:moveTo>
                    <a:pt x="7402068" y="510540"/>
                  </a:moveTo>
                  <a:lnTo>
                    <a:pt x="0" y="510540"/>
                  </a:lnTo>
                  <a:lnTo>
                    <a:pt x="0" y="0"/>
                  </a:lnTo>
                  <a:lnTo>
                    <a:pt x="7402068" y="0"/>
                  </a:lnTo>
                  <a:lnTo>
                    <a:pt x="7402068" y="510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247" y="10181843"/>
              <a:ext cx="7402195" cy="510540"/>
            </a:xfrm>
            <a:custGeom>
              <a:avLst/>
              <a:gdLst/>
              <a:ahLst/>
              <a:cxnLst/>
              <a:rect l="l" t="t" r="r" b="b"/>
              <a:pathLst>
                <a:path w="7402195" h="510540">
                  <a:moveTo>
                    <a:pt x="0" y="0"/>
                  </a:moveTo>
                  <a:lnTo>
                    <a:pt x="7402068" y="0"/>
                  </a:lnTo>
                  <a:lnTo>
                    <a:pt x="7402068" y="510540"/>
                  </a:lnTo>
                  <a:lnTo>
                    <a:pt x="0" y="51054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49796" y="10267187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4" h="306704">
                  <a:moveTo>
                    <a:pt x="152400" y="306324"/>
                  </a:moveTo>
                  <a:lnTo>
                    <a:pt x="104363" y="298521"/>
                  </a:lnTo>
                  <a:lnTo>
                    <a:pt x="62544" y="276819"/>
                  </a:lnTo>
                  <a:lnTo>
                    <a:pt x="29504" y="243779"/>
                  </a:lnTo>
                  <a:lnTo>
                    <a:pt x="7802" y="201960"/>
                  </a:lnTo>
                  <a:lnTo>
                    <a:pt x="0" y="153924"/>
                  </a:lnTo>
                  <a:lnTo>
                    <a:pt x="7802" y="105143"/>
                  </a:lnTo>
                  <a:lnTo>
                    <a:pt x="29504" y="62874"/>
                  </a:lnTo>
                  <a:lnTo>
                    <a:pt x="62544" y="29602"/>
                  </a:lnTo>
                  <a:lnTo>
                    <a:pt x="104363" y="7815"/>
                  </a:lnTo>
                  <a:lnTo>
                    <a:pt x="152400" y="0"/>
                  </a:lnTo>
                  <a:lnTo>
                    <a:pt x="201180" y="7815"/>
                  </a:lnTo>
                  <a:lnTo>
                    <a:pt x="243449" y="29602"/>
                  </a:lnTo>
                  <a:lnTo>
                    <a:pt x="276721" y="62874"/>
                  </a:lnTo>
                  <a:lnTo>
                    <a:pt x="298508" y="105143"/>
                  </a:lnTo>
                  <a:lnTo>
                    <a:pt x="306323" y="153924"/>
                  </a:lnTo>
                  <a:lnTo>
                    <a:pt x="298508" y="201960"/>
                  </a:lnTo>
                  <a:lnTo>
                    <a:pt x="276721" y="243779"/>
                  </a:lnTo>
                  <a:lnTo>
                    <a:pt x="243449" y="276819"/>
                  </a:lnTo>
                  <a:lnTo>
                    <a:pt x="201180" y="298521"/>
                  </a:lnTo>
                  <a:lnTo>
                    <a:pt x="152400" y="3063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06694" y="4748203"/>
            <a:ext cx="154051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20" dirty="0">
                <a:solidFill>
                  <a:srgbClr val="B59E49"/>
                </a:solidFill>
                <a:latin typeface="Tahoma"/>
                <a:cs typeface="Tahoma"/>
              </a:rPr>
              <a:t>Marché</a:t>
            </a:r>
            <a:r>
              <a:rPr sz="1500" b="1" spc="-30" dirty="0">
                <a:solidFill>
                  <a:srgbClr val="B59E49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B59E49"/>
                </a:solidFill>
                <a:latin typeface="Tahoma"/>
                <a:cs typeface="Tahoma"/>
              </a:rPr>
              <a:t>des</a:t>
            </a:r>
            <a:r>
              <a:rPr sz="1500" b="1" spc="-60" dirty="0">
                <a:solidFill>
                  <a:srgbClr val="B59E49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B59E49"/>
                </a:solidFill>
                <a:latin typeface="Tahoma"/>
                <a:cs typeface="Tahoma"/>
              </a:rPr>
              <a:t>CEE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3001" y="4640102"/>
            <a:ext cx="66484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35" dirty="0">
                <a:solidFill>
                  <a:srgbClr val="7E7E7E"/>
                </a:solidFill>
                <a:latin typeface="Verdana"/>
                <a:cs typeface="Verdana"/>
              </a:rPr>
              <a:t>Achat</a:t>
            </a:r>
            <a:r>
              <a:rPr sz="950" spc="-7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950" spc="-20" dirty="0">
                <a:solidFill>
                  <a:srgbClr val="7E7E7E"/>
                </a:solidFill>
                <a:latin typeface="Verdana"/>
                <a:cs typeface="Verdana"/>
              </a:rPr>
              <a:t>CEE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78571" y="4630948"/>
            <a:ext cx="65722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25" dirty="0">
                <a:solidFill>
                  <a:srgbClr val="7E7E7E"/>
                </a:solidFill>
                <a:latin typeface="Verdana"/>
                <a:cs typeface="Verdana"/>
              </a:rPr>
              <a:t>V</a:t>
            </a:r>
            <a:r>
              <a:rPr sz="950" spc="70" dirty="0">
                <a:solidFill>
                  <a:srgbClr val="7E7E7E"/>
                </a:solidFill>
                <a:latin typeface="Verdana"/>
                <a:cs typeface="Verdana"/>
              </a:rPr>
              <a:t>e</a:t>
            </a:r>
            <a:r>
              <a:rPr sz="950" spc="-20" dirty="0">
                <a:solidFill>
                  <a:srgbClr val="7E7E7E"/>
                </a:solidFill>
                <a:latin typeface="Verdana"/>
                <a:cs typeface="Verdana"/>
              </a:rPr>
              <a:t>n</a:t>
            </a:r>
            <a:r>
              <a:rPr sz="950" spc="-25" dirty="0">
                <a:solidFill>
                  <a:srgbClr val="7E7E7E"/>
                </a:solidFill>
                <a:latin typeface="Verdana"/>
                <a:cs typeface="Verdana"/>
              </a:rPr>
              <a:t>t</a:t>
            </a:r>
            <a:r>
              <a:rPr sz="950" spc="65" dirty="0">
                <a:solidFill>
                  <a:srgbClr val="7E7E7E"/>
                </a:solidFill>
                <a:latin typeface="Verdana"/>
                <a:cs typeface="Verdana"/>
              </a:rPr>
              <a:t>e</a:t>
            </a:r>
            <a:r>
              <a:rPr sz="950" spc="-8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950" spc="130" dirty="0">
                <a:solidFill>
                  <a:srgbClr val="7E7E7E"/>
                </a:solidFill>
                <a:latin typeface="Verdana"/>
                <a:cs typeface="Verdana"/>
              </a:rPr>
              <a:t>C</a:t>
            </a:r>
            <a:r>
              <a:rPr sz="950" spc="-90" dirty="0">
                <a:solidFill>
                  <a:srgbClr val="7E7E7E"/>
                </a:solidFill>
                <a:latin typeface="Verdana"/>
                <a:cs typeface="Verdana"/>
              </a:rPr>
              <a:t>E</a:t>
            </a:r>
            <a:r>
              <a:rPr sz="950" spc="-80" dirty="0">
                <a:solidFill>
                  <a:srgbClr val="7E7E7E"/>
                </a:solidFill>
                <a:latin typeface="Verdana"/>
                <a:cs typeface="Verdana"/>
              </a:rPr>
              <a:t>E</a:t>
            </a:r>
            <a:endParaRPr sz="95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4311" y="2391155"/>
            <a:ext cx="539788" cy="66850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866177" y="3176997"/>
            <a:ext cx="14090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140" marR="5080" indent="-346075">
              <a:lnSpc>
                <a:spcPct val="100000"/>
              </a:lnSpc>
              <a:spcBef>
                <a:spcPts val="105"/>
              </a:spcBef>
            </a:pPr>
            <a:r>
              <a:rPr sz="1400" b="1" spc="-140" dirty="0">
                <a:solidFill>
                  <a:srgbClr val="B59E49"/>
                </a:solidFill>
                <a:latin typeface="Tahoma"/>
                <a:cs typeface="Tahoma"/>
              </a:rPr>
              <a:t>P</a:t>
            </a:r>
            <a:r>
              <a:rPr sz="1400" b="1" spc="40" dirty="0">
                <a:solidFill>
                  <a:srgbClr val="B59E49"/>
                </a:solidFill>
                <a:latin typeface="Tahoma"/>
                <a:cs typeface="Tahoma"/>
              </a:rPr>
              <a:t>o</a:t>
            </a:r>
            <a:r>
              <a:rPr sz="1400" b="1" spc="-70" dirty="0">
                <a:solidFill>
                  <a:srgbClr val="B59E49"/>
                </a:solidFill>
                <a:latin typeface="Tahoma"/>
                <a:cs typeface="Tahoma"/>
              </a:rPr>
              <a:t>u</a:t>
            </a:r>
            <a:r>
              <a:rPr sz="1400" b="1" spc="-15" dirty="0">
                <a:solidFill>
                  <a:srgbClr val="B59E49"/>
                </a:solidFill>
                <a:latin typeface="Tahoma"/>
                <a:cs typeface="Tahoma"/>
              </a:rPr>
              <a:t>v</a:t>
            </a:r>
            <a:r>
              <a:rPr sz="1400" b="1" spc="25" dirty="0">
                <a:solidFill>
                  <a:srgbClr val="B59E49"/>
                </a:solidFill>
                <a:latin typeface="Tahoma"/>
                <a:cs typeface="Tahoma"/>
              </a:rPr>
              <a:t>o</a:t>
            </a:r>
            <a:r>
              <a:rPr sz="1400" b="1" spc="-90" dirty="0">
                <a:solidFill>
                  <a:srgbClr val="B59E49"/>
                </a:solidFill>
                <a:latin typeface="Tahoma"/>
                <a:cs typeface="Tahoma"/>
              </a:rPr>
              <a:t>i</a:t>
            </a:r>
            <a:r>
              <a:rPr sz="1400" b="1" spc="-175" dirty="0">
                <a:solidFill>
                  <a:srgbClr val="B59E49"/>
                </a:solidFill>
                <a:latin typeface="Tahoma"/>
                <a:cs typeface="Tahoma"/>
              </a:rPr>
              <a:t>r</a:t>
            </a:r>
            <a:r>
              <a:rPr sz="1400" b="1" spc="-105" dirty="0">
                <a:solidFill>
                  <a:srgbClr val="B59E49"/>
                </a:solidFill>
                <a:latin typeface="Tahoma"/>
                <a:cs typeface="Tahoma"/>
              </a:rPr>
              <a:t>s</a:t>
            </a:r>
            <a:r>
              <a:rPr sz="1400" b="1" spc="-20" dirty="0">
                <a:solidFill>
                  <a:srgbClr val="B59E49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B59E49"/>
                </a:solidFill>
                <a:latin typeface="Tahoma"/>
                <a:cs typeface="Tahoma"/>
              </a:rPr>
              <a:t>p</a:t>
            </a:r>
            <a:r>
              <a:rPr sz="1400" b="1" spc="-60" dirty="0">
                <a:solidFill>
                  <a:srgbClr val="B59E49"/>
                </a:solidFill>
                <a:latin typeface="Tahoma"/>
                <a:cs typeface="Tahoma"/>
              </a:rPr>
              <a:t>u</a:t>
            </a:r>
            <a:r>
              <a:rPr sz="1400" b="1" spc="35" dirty="0">
                <a:solidFill>
                  <a:srgbClr val="B59E49"/>
                </a:solidFill>
                <a:latin typeface="Tahoma"/>
                <a:cs typeface="Tahoma"/>
              </a:rPr>
              <a:t>b</a:t>
            </a:r>
            <a:r>
              <a:rPr sz="1400" b="1" spc="-90" dirty="0">
                <a:solidFill>
                  <a:srgbClr val="B59E49"/>
                </a:solidFill>
                <a:latin typeface="Tahoma"/>
                <a:cs typeface="Tahoma"/>
              </a:rPr>
              <a:t>l</a:t>
            </a:r>
            <a:r>
              <a:rPr sz="1400" b="1" spc="-105" dirty="0">
                <a:solidFill>
                  <a:srgbClr val="B59E49"/>
                </a:solidFill>
                <a:latin typeface="Tahoma"/>
                <a:cs typeface="Tahoma"/>
              </a:rPr>
              <a:t>i</a:t>
            </a:r>
            <a:r>
              <a:rPr sz="1400" b="1" spc="170" dirty="0">
                <a:solidFill>
                  <a:srgbClr val="B59E49"/>
                </a:solidFill>
                <a:latin typeface="Tahoma"/>
                <a:cs typeface="Tahoma"/>
              </a:rPr>
              <a:t>c</a:t>
            </a:r>
            <a:r>
              <a:rPr sz="1400" b="1" spc="-75" dirty="0">
                <a:solidFill>
                  <a:srgbClr val="B59E49"/>
                </a:solidFill>
                <a:latin typeface="Tahoma"/>
                <a:cs typeface="Tahoma"/>
              </a:rPr>
              <a:t>s  </a:t>
            </a:r>
            <a:r>
              <a:rPr sz="1400" b="1" spc="-70" dirty="0">
                <a:solidFill>
                  <a:srgbClr val="B59E49"/>
                </a:solidFill>
                <a:latin typeface="Tahoma"/>
                <a:cs typeface="Tahoma"/>
              </a:rPr>
              <a:t>(PNCEE)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9106" y="4923476"/>
            <a:ext cx="1790064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5780" marR="5080" indent="-513715">
              <a:lnSpc>
                <a:spcPct val="100000"/>
              </a:lnSpc>
              <a:spcBef>
                <a:spcPts val="95"/>
              </a:spcBef>
            </a:pPr>
            <a:r>
              <a:rPr sz="1300" b="1" spc="-135" dirty="0">
                <a:solidFill>
                  <a:srgbClr val="B59E49"/>
                </a:solidFill>
                <a:latin typeface="Tahoma"/>
                <a:cs typeface="Tahoma"/>
              </a:rPr>
              <a:t>F</a:t>
            </a:r>
            <a:r>
              <a:rPr sz="1300" b="1" spc="20" dirty="0">
                <a:solidFill>
                  <a:srgbClr val="B59E49"/>
                </a:solidFill>
                <a:latin typeface="Tahoma"/>
                <a:cs typeface="Tahoma"/>
              </a:rPr>
              <a:t>o</a:t>
            </a:r>
            <a:r>
              <a:rPr sz="1300" b="1" spc="-60" dirty="0">
                <a:solidFill>
                  <a:srgbClr val="B59E49"/>
                </a:solidFill>
                <a:latin typeface="Tahoma"/>
                <a:cs typeface="Tahoma"/>
              </a:rPr>
              <a:t>u</a:t>
            </a:r>
            <a:r>
              <a:rPr sz="1300" b="1" spc="-140" dirty="0">
                <a:solidFill>
                  <a:srgbClr val="B59E49"/>
                </a:solidFill>
                <a:latin typeface="Tahoma"/>
                <a:cs typeface="Tahoma"/>
              </a:rPr>
              <a:t>r</a:t>
            </a:r>
            <a:r>
              <a:rPr sz="1300" b="1" spc="-60" dirty="0">
                <a:solidFill>
                  <a:srgbClr val="B59E49"/>
                </a:solidFill>
                <a:latin typeface="Tahoma"/>
                <a:cs typeface="Tahoma"/>
              </a:rPr>
              <a:t>n</a:t>
            </a:r>
            <a:r>
              <a:rPr sz="1300" b="1" spc="-85" dirty="0">
                <a:solidFill>
                  <a:srgbClr val="B59E49"/>
                </a:solidFill>
                <a:latin typeface="Tahoma"/>
                <a:cs typeface="Tahoma"/>
              </a:rPr>
              <a:t>i</a:t>
            </a:r>
            <a:r>
              <a:rPr sz="1300" b="1" spc="-100" dirty="0">
                <a:solidFill>
                  <a:srgbClr val="B59E49"/>
                </a:solidFill>
                <a:latin typeface="Tahoma"/>
                <a:cs typeface="Tahoma"/>
              </a:rPr>
              <a:t>s</a:t>
            </a:r>
            <a:r>
              <a:rPr sz="1300" b="1" spc="-90" dirty="0">
                <a:solidFill>
                  <a:srgbClr val="B59E49"/>
                </a:solidFill>
                <a:latin typeface="Tahoma"/>
                <a:cs typeface="Tahoma"/>
              </a:rPr>
              <a:t>s</a:t>
            </a:r>
            <a:r>
              <a:rPr sz="1300" b="1" spc="50" dirty="0">
                <a:solidFill>
                  <a:srgbClr val="B59E49"/>
                </a:solidFill>
                <a:latin typeface="Tahoma"/>
                <a:cs typeface="Tahoma"/>
              </a:rPr>
              <a:t>e</a:t>
            </a:r>
            <a:r>
              <a:rPr sz="1300" b="1" spc="-60" dirty="0">
                <a:solidFill>
                  <a:srgbClr val="B59E49"/>
                </a:solidFill>
                <a:latin typeface="Tahoma"/>
                <a:cs typeface="Tahoma"/>
              </a:rPr>
              <a:t>u</a:t>
            </a:r>
            <a:r>
              <a:rPr sz="1300" b="1" spc="-150" dirty="0">
                <a:solidFill>
                  <a:srgbClr val="B59E49"/>
                </a:solidFill>
                <a:latin typeface="Tahoma"/>
                <a:cs typeface="Tahoma"/>
              </a:rPr>
              <a:t>r</a:t>
            </a:r>
            <a:r>
              <a:rPr sz="1300" b="1" spc="-100" dirty="0">
                <a:solidFill>
                  <a:srgbClr val="B59E49"/>
                </a:solidFill>
                <a:latin typeface="Tahoma"/>
                <a:cs typeface="Tahoma"/>
              </a:rPr>
              <a:t>s</a:t>
            </a:r>
            <a:r>
              <a:rPr sz="1300" b="1" spc="-35" dirty="0">
                <a:solidFill>
                  <a:srgbClr val="B59E49"/>
                </a:solidFill>
                <a:latin typeface="Tahoma"/>
                <a:cs typeface="Tahoma"/>
              </a:rPr>
              <a:t> </a:t>
            </a:r>
            <a:r>
              <a:rPr sz="1300" b="1" spc="20" dirty="0">
                <a:solidFill>
                  <a:srgbClr val="B59E49"/>
                </a:solidFill>
                <a:latin typeface="Tahoma"/>
                <a:cs typeface="Tahoma"/>
              </a:rPr>
              <a:t>d</a:t>
            </a:r>
            <a:r>
              <a:rPr sz="1300" b="1" dirty="0">
                <a:solidFill>
                  <a:srgbClr val="B59E49"/>
                </a:solidFill>
                <a:latin typeface="Tahoma"/>
                <a:cs typeface="Tahoma"/>
              </a:rPr>
              <a:t>’</a:t>
            </a:r>
            <a:r>
              <a:rPr sz="1300" b="1" spc="50" dirty="0">
                <a:solidFill>
                  <a:srgbClr val="B59E49"/>
                </a:solidFill>
                <a:latin typeface="Tahoma"/>
                <a:cs typeface="Tahoma"/>
              </a:rPr>
              <a:t>é</a:t>
            </a:r>
            <a:r>
              <a:rPr sz="1300" b="1" spc="-60" dirty="0">
                <a:solidFill>
                  <a:srgbClr val="B59E49"/>
                </a:solidFill>
                <a:latin typeface="Tahoma"/>
                <a:cs typeface="Tahoma"/>
              </a:rPr>
              <a:t>n</a:t>
            </a:r>
            <a:r>
              <a:rPr sz="1300" b="1" spc="50" dirty="0">
                <a:solidFill>
                  <a:srgbClr val="B59E49"/>
                </a:solidFill>
                <a:latin typeface="Tahoma"/>
                <a:cs typeface="Tahoma"/>
              </a:rPr>
              <a:t>e</a:t>
            </a:r>
            <a:r>
              <a:rPr sz="1300" b="1" spc="-140" dirty="0">
                <a:solidFill>
                  <a:srgbClr val="B59E49"/>
                </a:solidFill>
                <a:latin typeface="Tahoma"/>
                <a:cs typeface="Tahoma"/>
              </a:rPr>
              <a:t>r</a:t>
            </a:r>
            <a:r>
              <a:rPr sz="1300" b="1" spc="20" dirty="0">
                <a:solidFill>
                  <a:srgbClr val="B59E49"/>
                </a:solidFill>
                <a:latin typeface="Tahoma"/>
                <a:cs typeface="Tahoma"/>
              </a:rPr>
              <a:t>g</a:t>
            </a:r>
            <a:r>
              <a:rPr sz="1300" b="1" spc="-85" dirty="0">
                <a:solidFill>
                  <a:srgbClr val="B59E49"/>
                </a:solidFill>
                <a:latin typeface="Tahoma"/>
                <a:cs typeface="Tahoma"/>
              </a:rPr>
              <a:t>i</a:t>
            </a:r>
            <a:r>
              <a:rPr sz="1300" b="1" spc="35" dirty="0">
                <a:solidFill>
                  <a:srgbClr val="B59E49"/>
                </a:solidFill>
                <a:latin typeface="Tahoma"/>
                <a:cs typeface="Tahoma"/>
              </a:rPr>
              <a:t>e  </a:t>
            </a:r>
            <a:r>
              <a:rPr sz="1300" b="1" spc="-30" dirty="0">
                <a:solidFill>
                  <a:srgbClr val="B59E49"/>
                </a:solidFill>
                <a:latin typeface="Tahoma"/>
                <a:cs typeface="Tahoma"/>
              </a:rPr>
              <a:t>(Obligés)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7969" y="4336311"/>
            <a:ext cx="540327" cy="50211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43517" y="4964665"/>
            <a:ext cx="6642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30" dirty="0">
                <a:solidFill>
                  <a:srgbClr val="B59E49"/>
                </a:solidFill>
                <a:latin typeface="Tahoma"/>
                <a:cs typeface="Tahoma"/>
              </a:rPr>
              <a:t>É</a:t>
            </a:r>
            <a:r>
              <a:rPr sz="1300" b="1" spc="-85" dirty="0">
                <a:solidFill>
                  <a:srgbClr val="B59E49"/>
                </a:solidFill>
                <a:latin typeface="Tahoma"/>
                <a:cs typeface="Tahoma"/>
              </a:rPr>
              <a:t>li</a:t>
            </a:r>
            <a:r>
              <a:rPr sz="1300" b="1" spc="30" dirty="0">
                <a:solidFill>
                  <a:srgbClr val="B59E49"/>
                </a:solidFill>
                <a:latin typeface="Tahoma"/>
                <a:cs typeface="Tahoma"/>
              </a:rPr>
              <a:t>g</a:t>
            </a:r>
            <a:r>
              <a:rPr sz="1300" b="1" spc="-85" dirty="0">
                <a:solidFill>
                  <a:srgbClr val="B59E49"/>
                </a:solidFill>
                <a:latin typeface="Tahoma"/>
                <a:cs typeface="Tahoma"/>
              </a:rPr>
              <a:t>i</a:t>
            </a:r>
            <a:r>
              <a:rPr sz="1300" b="1" spc="25" dirty="0">
                <a:solidFill>
                  <a:srgbClr val="B59E49"/>
                </a:solidFill>
                <a:latin typeface="Tahoma"/>
                <a:cs typeface="Tahoma"/>
              </a:rPr>
              <a:t>b</a:t>
            </a:r>
            <a:r>
              <a:rPr sz="1300" b="1" spc="-85" dirty="0">
                <a:solidFill>
                  <a:srgbClr val="B59E49"/>
                </a:solidFill>
                <a:latin typeface="Tahoma"/>
                <a:cs typeface="Tahoma"/>
              </a:rPr>
              <a:t>l</a:t>
            </a:r>
            <a:r>
              <a:rPr sz="1300" b="1" spc="50" dirty="0">
                <a:solidFill>
                  <a:srgbClr val="B59E49"/>
                </a:solidFill>
                <a:latin typeface="Tahoma"/>
                <a:cs typeface="Tahoma"/>
              </a:rPr>
              <a:t>e</a:t>
            </a:r>
            <a:r>
              <a:rPr sz="1300" b="1" spc="-100" dirty="0">
                <a:solidFill>
                  <a:srgbClr val="B59E49"/>
                </a:solidFill>
                <a:latin typeface="Tahoma"/>
                <a:cs typeface="Tahoma"/>
              </a:rPr>
              <a:t>s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504" y="4340351"/>
            <a:ext cx="589787" cy="48158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821949" y="5496594"/>
            <a:ext cx="14986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B59E49"/>
                </a:solidFill>
                <a:latin typeface="Tahoma"/>
                <a:cs typeface="Tahoma"/>
              </a:rPr>
              <a:t>Délégataires</a:t>
            </a:r>
            <a:r>
              <a:rPr sz="1400" b="1" spc="-45" dirty="0">
                <a:solidFill>
                  <a:srgbClr val="B59E49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B59E49"/>
                </a:solidFill>
                <a:latin typeface="Tahoma"/>
                <a:cs typeface="Tahoma"/>
              </a:rPr>
              <a:t>CEE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727960" y="5335522"/>
            <a:ext cx="3567429" cy="1557655"/>
            <a:chOff x="2727960" y="5335522"/>
            <a:chExt cx="3567429" cy="155765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7960" y="5711951"/>
              <a:ext cx="1682495" cy="66446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569208" y="5417818"/>
              <a:ext cx="2715895" cy="1446530"/>
            </a:xfrm>
            <a:custGeom>
              <a:avLst/>
              <a:gdLst/>
              <a:ahLst/>
              <a:cxnLst/>
              <a:rect l="l" t="t" r="r" b="b"/>
              <a:pathLst>
                <a:path w="2715895" h="1446529">
                  <a:moveTo>
                    <a:pt x="0" y="877824"/>
                  </a:moveTo>
                  <a:lnTo>
                    <a:pt x="0" y="1179576"/>
                  </a:lnTo>
                </a:path>
                <a:path w="2715895" h="1446529">
                  <a:moveTo>
                    <a:pt x="2715768" y="1446276"/>
                  </a:moveTo>
                  <a:lnTo>
                    <a:pt x="2715768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07408" y="5335523"/>
              <a:ext cx="1882139" cy="1557655"/>
            </a:xfrm>
            <a:custGeom>
              <a:avLst/>
              <a:gdLst/>
              <a:ahLst/>
              <a:cxnLst/>
              <a:rect l="l" t="t" r="r" b="b"/>
              <a:pathLst>
                <a:path w="1882139" h="1557654">
                  <a:moveTo>
                    <a:pt x="1537716" y="6096"/>
                  </a:moveTo>
                  <a:lnTo>
                    <a:pt x="1534668" y="0"/>
                  </a:lnTo>
                  <a:lnTo>
                    <a:pt x="73177" y="671055"/>
                  </a:lnTo>
                  <a:lnTo>
                    <a:pt x="57912" y="637032"/>
                  </a:lnTo>
                  <a:lnTo>
                    <a:pt x="0" y="708660"/>
                  </a:lnTo>
                  <a:lnTo>
                    <a:pt x="91440" y="711708"/>
                  </a:lnTo>
                  <a:lnTo>
                    <a:pt x="78435" y="682752"/>
                  </a:lnTo>
                  <a:lnTo>
                    <a:pt x="75971" y="677265"/>
                  </a:lnTo>
                  <a:lnTo>
                    <a:pt x="1537716" y="6096"/>
                  </a:lnTo>
                  <a:close/>
                </a:path>
                <a:path w="1882139" h="1557654">
                  <a:moveTo>
                    <a:pt x="1882140" y="1505712"/>
                  </a:moveTo>
                  <a:lnTo>
                    <a:pt x="153911" y="1505712"/>
                  </a:lnTo>
                  <a:lnTo>
                    <a:pt x="153911" y="1475232"/>
                  </a:lnTo>
                  <a:lnTo>
                    <a:pt x="71615" y="1516380"/>
                  </a:lnTo>
                  <a:lnTo>
                    <a:pt x="153911" y="1557528"/>
                  </a:lnTo>
                  <a:lnTo>
                    <a:pt x="153911" y="1525524"/>
                  </a:lnTo>
                  <a:lnTo>
                    <a:pt x="1882140" y="1525524"/>
                  </a:lnTo>
                  <a:lnTo>
                    <a:pt x="1882140" y="15057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40224" y="5414771"/>
              <a:ext cx="622300" cy="341630"/>
            </a:xfrm>
            <a:custGeom>
              <a:avLst/>
              <a:gdLst/>
              <a:ahLst/>
              <a:cxnLst/>
              <a:rect l="l" t="t" r="r" b="b"/>
              <a:pathLst>
                <a:path w="622300" h="341629">
                  <a:moveTo>
                    <a:pt x="39624" y="341376"/>
                  </a:moveTo>
                  <a:lnTo>
                    <a:pt x="0" y="260604"/>
                  </a:lnTo>
                  <a:lnTo>
                    <a:pt x="16764" y="252983"/>
                  </a:lnTo>
                  <a:lnTo>
                    <a:pt x="25336" y="248983"/>
                  </a:lnTo>
                  <a:lnTo>
                    <a:pt x="32765" y="246126"/>
                  </a:lnTo>
                  <a:lnTo>
                    <a:pt x="39052" y="244411"/>
                  </a:lnTo>
                  <a:lnTo>
                    <a:pt x="44197" y="243840"/>
                  </a:lnTo>
                  <a:lnTo>
                    <a:pt x="51030" y="243268"/>
                  </a:lnTo>
                  <a:lnTo>
                    <a:pt x="57721" y="243840"/>
                  </a:lnTo>
                  <a:lnTo>
                    <a:pt x="64127" y="245554"/>
                  </a:lnTo>
                  <a:lnTo>
                    <a:pt x="70104" y="248412"/>
                  </a:lnTo>
                  <a:lnTo>
                    <a:pt x="74530" y="251460"/>
                  </a:lnTo>
                  <a:lnTo>
                    <a:pt x="50291" y="251460"/>
                  </a:lnTo>
                  <a:lnTo>
                    <a:pt x="42672" y="252983"/>
                  </a:lnTo>
                  <a:lnTo>
                    <a:pt x="38433" y="253769"/>
                  </a:lnTo>
                  <a:lnTo>
                    <a:pt x="32765" y="255841"/>
                  </a:lnTo>
                  <a:lnTo>
                    <a:pt x="18287" y="262128"/>
                  </a:lnTo>
                  <a:lnTo>
                    <a:pt x="12191" y="265176"/>
                  </a:lnTo>
                  <a:lnTo>
                    <a:pt x="44195" y="329183"/>
                  </a:lnTo>
                  <a:lnTo>
                    <a:pt x="62672" y="329183"/>
                  </a:lnTo>
                  <a:lnTo>
                    <a:pt x="39624" y="341376"/>
                  </a:lnTo>
                  <a:close/>
                </a:path>
                <a:path w="622300" h="341629">
                  <a:moveTo>
                    <a:pt x="62672" y="329183"/>
                  </a:moveTo>
                  <a:lnTo>
                    <a:pt x="44195" y="329183"/>
                  </a:lnTo>
                  <a:lnTo>
                    <a:pt x="53340" y="324612"/>
                  </a:lnTo>
                  <a:lnTo>
                    <a:pt x="64008" y="320040"/>
                  </a:lnTo>
                  <a:lnTo>
                    <a:pt x="71627" y="315467"/>
                  </a:lnTo>
                  <a:lnTo>
                    <a:pt x="74675" y="310896"/>
                  </a:lnTo>
                  <a:lnTo>
                    <a:pt x="79247" y="306324"/>
                  </a:lnTo>
                  <a:lnTo>
                    <a:pt x="82295" y="300228"/>
                  </a:lnTo>
                  <a:lnTo>
                    <a:pt x="85343" y="288035"/>
                  </a:lnTo>
                  <a:lnTo>
                    <a:pt x="83820" y="280416"/>
                  </a:lnTo>
                  <a:lnTo>
                    <a:pt x="79247" y="272796"/>
                  </a:lnTo>
                  <a:lnTo>
                    <a:pt x="76199" y="265176"/>
                  </a:lnTo>
                  <a:lnTo>
                    <a:pt x="70104" y="259080"/>
                  </a:lnTo>
                  <a:lnTo>
                    <a:pt x="57911" y="252983"/>
                  </a:lnTo>
                  <a:lnTo>
                    <a:pt x="50291" y="251460"/>
                  </a:lnTo>
                  <a:lnTo>
                    <a:pt x="74530" y="251460"/>
                  </a:lnTo>
                  <a:lnTo>
                    <a:pt x="92963" y="284988"/>
                  </a:lnTo>
                  <a:lnTo>
                    <a:pt x="92963" y="300228"/>
                  </a:lnTo>
                  <a:lnTo>
                    <a:pt x="86868" y="312420"/>
                  </a:lnTo>
                  <a:lnTo>
                    <a:pt x="82891" y="316730"/>
                  </a:lnTo>
                  <a:lnTo>
                    <a:pt x="77914" y="320611"/>
                  </a:lnTo>
                  <a:lnTo>
                    <a:pt x="72080" y="324207"/>
                  </a:lnTo>
                  <a:lnTo>
                    <a:pt x="62672" y="329183"/>
                  </a:lnTo>
                  <a:close/>
                </a:path>
                <a:path w="622300" h="341629">
                  <a:moveTo>
                    <a:pt x="230504" y="244983"/>
                  </a:moveTo>
                  <a:lnTo>
                    <a:pt x="223932" y="244649"/>
                  </a:lnTo>
                  <a:lnTo>
                    <a:pt x="217931" y="242316"/>
                  </a:lnTo>
                  <a:lnTo>
                    <a:pt x="208788" y="239267"/>
                  </a:lnTo>
                  <a:lnTo>
                    <a:pt x="202691" y="233172"/>
                  </a:lnTo>
                  <a:lnTo>
                    <a:pt x="199643" y="225551"/>
                  </a:lnTo>
                  <a:lnTo>
                    <a:pt x="195072" y="217932"/>
                  </a:lnTo>
                  <a:lnTo>
                    <a:pt x="193547" y="210312"/>
                  </a:lnTo>
                  <a:lnTo>
                    <a:pt x="196595" y="202692"/>
                  </a:lnTo>
                  <a:lnTo>
                    <a:pt x="198572" y="195262"/>
                  </a:lnTo>
                  <a:lnTo>
                    <a:pt x="228600" y="175641"/>
                  </a:lnTo>
                  <a:lnTo>
                    <a:pt x="236077" y="175974"/>
                  </a:lnTo>
                  <a:lnTo>
                    <a:pt x="243840" y="178308"/>
                  </a:lnTo>
                  <a:lnTo>
                    <a:pt x="251968" y="184404"/>
                  </a:lnTo>
                  <a:lnTo>
                    <a:pt x="220979" y="184404"/>
                  </a:lnTo>
                  <a:lnTo>
                    <a:pt x="217931" y="187451"/>
                  </a:lnTo>
                  <a:lnTo>
                    <a:pt x="211836" y="188976"/>
                  </a:lnTo>
                  <a:lnTo>
                    <a:pt x="207263" y="193548"/>
                  </a:lnTo>
                  <a:lnTo>
                    <a:pt x="205740" y="199644"/>
                  </a:lnTo>
                  <a:lnTo>
                    <a:pt x="202691" y="208788"/>
                  </a:lnTo>
                  <a:lnTo>
                    <a:pt x="204215" y="214883"/>
                  </a:lnTo>
                  <a:lnTo>
                    <a:pt x="222504" y="214883"/>
                  </a:lnTo>
                  <a:lnTo>
                    <a:pt x="207263" y="222504"/>
                  </a:lnTo>
                  <a:lnTo>
                    <a:pt x="210311" y="228600"/>
                  </a:lnTo>
                  <a:lnTo>
                    <a:pt x="214883" y="233172"/>
                  </a:lnTo>
                  <a:lnTo>
                    <a:pt x="222504" y="236220"/>
                  </a:lnTo>
                  <a:lnTo>
                    <a:pt x="228599" y="237744"/>
                  </a:lnTo>
                  <a:lnTo>
                    <a:pt x="250697" y="237744"/>
                  </a:lnTo>
                  <a:lnTo>
                    <a:pt x="248411" y="239267"/>
                  </a:lnTo>
                  <a:lnTo>
                    <a:pt x="245363" y="240792"/>
                  </a:lnTo>
                  <a:lnTo>
                    <a:pt x="237648" y="243602"/>
                  </a:lnTo>
                  <a:lnTo>
                    <a:pt x="230504" y="244983"/>
                  </a:lnTo>
                  <a:close/>
                </a:path>
                <a:path w="622300" h="341629">
                  <a:moveTo>
                    <a:pt x="192024" y="265176"/>
                  </a:moveTo>
                  <a:lnTo>
                    <a:pt x="150875" y="184404"/>
                  </a:lnTo>
                  <a:lnTo>
                    <a:pt x="158495" y="179832"/>
                  </a:lnTo>
                  <a:lnTo>
                    <a:pt x="199643" y="262128"/>
                  </a:lnTo>
                  <a:lnTo>
                    <a:pt x="192024" y="265176"/>
                  </a:lnTo>
                  <a:close/>
                </a:path>
                <a:path w="622300" h="341629">
                  <a:moveTo>
                    <a:pt x="222504" y="214883"/>
                  </a:moveTo>
                  <a:lnTo>
                    <a:pt x="204215" y="214883"/>
                  </a:lnTo>
                  <a:lnTo>
                    <a:pt x="248411" y="193548"/>
                  </a:lnTo>
                  <a:lnTo>
                    <a:pt x="242315" y="187451"/>
                  </a:lnTo>
                  <a:lnTo>
                    <a:pt x="236220" y="184404"/>
                  </a:lnTo>
                  <a:lnTo>
                    <a:pt x="251968" y="184404"/>
                  </a:lnTo>
                  <a:lnTo>
                    <a:pt x="256031" y="187451"/>
                  </a:lnTo>
                  <a:lnTo>
                    <a:pt x="259079" y="196596"/>
                  </a:lnTo>
                  <a:lnTo>
                    <a:pt x="222504" y="214883"/>
                  </a:lnTo>
                  <a:close/>
                </a:path>
                <a:path w="622300" h="341629">
                  <a:moveTo>
                    <a:pt x="105156" y="220980"/>
                  </a:moveTo>
                  <a:lnTo>
                    <a:pt x="109727" y="199644"/>
                  </a:lnTo>
                  <a:lnTo>
                    <a:pt x="120395" y="193548"/>
                  </a:lnTo>
                  <a:lnTo>
                    <a:pt x="112775" y="217932"/>
                  </a:lnTo>
                  <a:lnTo>
                    <a:pt x="105156" y="220980"/>
                  </a:lnTo>
                  <a:close/>
                </a:path>
                <a:path w="622300" h="341629">
                  <a:moveTo>
                    <a:pt x="250697" y="237744"/>
                  </a:moveTo>
                  <a:lnTo>
                    <a:pt x="234695" y="237744"/>
                  </a:lnTo>
                  <a:lnTo>
                    <a:pt x="246888" y="231648"/>
                  </a:lnTo>
                  <a:lnTo>
                    <a:pt x="248411" y="228600"/>
                  </a:lnTo>
                  <a:lnTo>
                    <a:pt x="252983" y="224028"/>
                  </a:lnTo>
                  <a:lnTo>
                    <a:pt x="252983" y="220980"/>
                  </a:lnTo>
                  <a:lnTo>
                    <a:pt x="256031" y="214883"/>
                  </a:lnTo>
                  <a:lnTo>
                    <a:pt x="256031" y="208788"/>
                  </a:lnTo>
                  <a:lnTo>
                    <a:pt x="263652" y="208788"/>
                  </a:lnTo>
                  <a:lnTo>
                    <a:pt x="263652" y="219456"/>
                  </a:lnTo>
                  <a:lnTo>
                    <a:pt x="262127" y="222504"/>
                  </a:lnTo>
                  <a:lnTo>
                    <a:pt x="260604" y="227076"/>
                  </a:lnTo>
                  <a:lnTo>
                    <a:pt x="257556" y="230124"/>
                  </a:lnTo>
                  <a:lnTo>
                    <a:pt x="256031" y="233172"/>
                  </a:lnTo>
                  <a:lnTo>
                    <a:pt x="252983" y="236220"/>
                  </a:lnTo>
                  <a:lnTo>
                    <a:pt x="250697" y="237744"/>
                  </a:lnTo>
                  <a:close/>
                </a:path>
                <a:path w="622300" h="341629">
                  <a:moveTo>
                    <a:pt x="135635" y="292227"/>
                  </a:moveTo>
                  <a:lnTo>
                    <a:pt x="128777" y="291893"/>
                  </a:lnTo>
                  <a:lnTo>
                    <a:pt x="112775" y="286512"/>
                  </a:lnTo>
                  <a:lnTo>
                    <a:pt x="106679" y="280416"/>
                  </a:lnTo>
                  <a:lnTo>
                    <a:pt x="103631" y="272796"/>
                  </a:lnTo>
                  <a:lnTo>
                    <a:pt x="99059" y="265176"/>
                  </a:lnTo>
                  <a:lnTo>
                    <a:pt x="99059" y="257556"/>
                  </a:lnTo>
                  <a:lnTo>
                    <a:pt x="100583" y="249935"/>
                  </a:lnTo>
                  <a:lnTo>
                    <a:pt x="133159" y="223647"/>
                  </a:lnTo>
                  <a:lnTo>
                    <a:pt x="140707" y="224504"/>
                  </a:lnTo>
                  <a:lnTo>
                    <a:pt x="147827" y="227076"/>
                  </a:lnTo>
                  <a:lnTo>
                    <a:pt x="153924" y="230124"/>
                  </a:lnTo>
                  <a:lnTo>
                    <a:pt x="155955" y="231648"/>
                  </a:lnTo>
                  <a:lnTo>
                    <a:pt x="129540" y="231648"/>
                  </a:lnTo>
                  <a:lnTo>
                    <a:pt x="124968" y="233172"/>
                  </a:lnTo>
                  <a:lnTo>
                    <a:pt x="115824" y="237744"/>
                  </a:lnTo>
                  <a:lnTo>
                    <a:pt x="111252" y="240792"/>
                  </a:lnTo>
                  <a:lnTo>
                    <a:pt x="109727" y="246888"/>
                  </a:lnTo>
                  <a:lnTo>
                    <a:pt x="108204" y="251460"/>
                  </a:lnTo>
                  <a:lnTo>
                    <a:pt x="108204" y="262128"/>
                  </a:lnTo>
                  <a:lnTo>
                    <a:pt x="126940" y="262128"/>
                  </a:lnTo>
                  <a:lnTo>
                    <a:pt x="111252" y="269748"/>
                  </a:lnTo>
                  <a:lnTo>
                    <a:pt x="114299" y="275844"/>
                  </a:lnTo>
                  <a:lnTo>
                    <a:pt x="120395" y="280416"/>
                  </a:lnTo>
                  <a:lnTo>
                    <a:pt x="126491" y="283464"/>
                  </a:lnTo>
                  <a:lnTo>
                    <a:pt x="132588" y="284988"/>
                  </a:lnTo>
                  <a:lnTo>
                    <a:pt x="155447" y="284988"/>
                  </a:lnTo>
                  <a:lnTo>
                    <a:pt x="153924" y="286512"/>
                  </a:lnTo>
                  <a:lnTo>
                    <a:pt x="149352" y="288035"/>
                  </a:lnTo>
                  <a:lnTo>
                    <a:pt x="142494" y="290845"/>
                  </a:lnTo>
                  <a:lnTo>
                    <a:pt x="135635" y="292227"/>
                  </a:lnTo>
                  <a:close/>
                </a:path>
                <a:path w="622300" h="341629">
                  <a:moveTo>
                    <a:pt x="126940" y="262128"/>
                  </a:moveTo>
                  <a:lnTo>
                    <a:pt x="108204" y="262128"/>
                  </a:lnTo>
                  <a:lnTo>
                    <a:pt x="152399" y="240792"/>
                  </a:lnTo>
                  <a:lnTo>
                    <a:pt x="146304" y="234696"/>
                  </a:lnTo>
                  <a:lnTo>
                    <a:pt x="140208" y="231648"/>
                  </a:lnTo>
                  <a:lnTo>
                    <a:pt x="155955" y="231648"/>
                  </a:lnTo>
                  <a:lnTo>
                    <a:pt x="160020" y="234696"/>
                  </a:lnTo>
                  <a:lnTo>
                    <a:pt x="164591" y="243840"/>
                  </a:lnTo>
                  <a:lnTo>
                    <a:pt x="126940" y="262128"/>
                  </a:lnTo>
                  <a:close/>
                </a:path>
                <a:path w="622300" h="341629">
                  <a:moveTo>
                    <a:pt x="155447" y="284988"/>
                  </a:moveTo>
                  <a:lnTo>
                    <a:pt x="138683" y="284988"/>
                  </a:lnTo>
                  <a:lnTo>
                    <a:pt x="150875" y="278892"/>
                  </a:lnTo>
                  <a:lnTo>
                    <a:pt x="152399" y="275844"/>
                  </a:lnTo>
                  <a:lnTo>
                    <a:pt x="156972" y="271272"/>
                  </a:lnTo>
                  <a:lnTo>
                    <a:pt x="160020" y="265176"/>
                  </a:lnTo>
                  <a:lnTo>
                    <a:pt x="160020" y="256032"/>
                  </a:lnTo>
                  <a:lnTo>
                    <a:pt x="169163" y="257556"/>
                  </a:lnTo>
                  <a:lnTo>
                    <a:pt x="169163" y="262128"/>
                  </a:lnTo>
                  <a:lnTo>
                    <a:pt x="167640" y="266700"/>
                  </a:lnTo>
                  <a:lnTo>
                    <a:pt x="166115" y="269748"/>
                  </a:lnTo>
                  <a:lnTo>
                    <a:pt x="164591" y="274320"/>
                  </a:lnTo>
                  <a:lnTo>
                    <a:pt x="163068" y="277367"/>
                  </a:lnTo>
                  <a:lnTo>
                    <a:pt x="155447" y="284988"/>
                  </a:lnTo>
                  <a:close/>
                </a:path>
                <a:path w="622300" h="341629">
                  <a:moveTo>
                    <a:pt x="201168" y="173735"/>
                  </a:moveTo>
                  <a:lnTo>
                    <a:pt x="204215" y="150876"/>
                  </a:lnTo>
                  <a:lnTo>
                    <a:pt x="216408" y="146304"/>
                  </a:lnTo>
                  <a:lnTo>
                    <a:pt x="208788" y="170688"/>
                  </a:lnTo>
                  <a:lnTo>
                    <a:pt x="201168" y="173735"/>
                  </a:lnTo>
                  <a:close/>
                </a:path>
                <a:path w="622300" h="341629">
                  <a:moveTo>
                    <a:pt x="560831" y="25400"/>
                  </a:moveTo>
                  <a:lnTo>
                    <a:pt x="554736" y="25400"/>
                  </a:lnTo>
                  <a:lnTo>
                    <a:pt x="556259" y="19050"/>
                  </a:lnTo>
                  <a:lnTo>
                    <a:pt x="557783" y="15240"/>
                  </a:lnTo>
                  <a:lnTo>
                    <a:pt x="562356" y="7620"/>
                  </a:lnTo>
                  <a:lnTo>
                    <a:pt x="566927" y="3810"/>
                  </a:lnTo>
                  <a:lnTo>
                    <a:pt x="571499" y="2540"/>
                  </a:lnTo>
                  <a:lnTo>
                    <a:pt x="574547" y="0"/>
                  </a:lnTo>
                  <a:lnTo>
                    <a:pt x="588263" y="0"/>
                  </a:lnTo>
                  <a:lnTo>
                    <a:pt x="592836" y="1270"/>
                  </a:lnTo>
                  <a:lnTo>
                    <a:pt x="600456" y="7620"/>
                  </a:lnTo>
                  <a:lnTo>
                    <a:pt x="577595" y="7620"/>
                  </a:lnTo>
                  <a:lnTo>
                    <a:pt x="573024" y="10160"/>
                  </a:lnTo>
                  <a:lnTo>
                    <a:pt x="568452" y="11430"/>
                  </a:lnTo>
                  <a:lnTo>
                    <a:pt x="565404" y="15240"/>
                  </a:lnTo>
                  <a:lnTo>
                    <a:pt x="562356" y="20320"/>
                  </a:lnTo>
                  <a:lnTo>
                    <a:pt x="560831" y="25400"/>
                  </a:lnTo>
                  <a:close/>
                </a:path>
                <a:path w="622300" h="341629">
                  <a:moveTo>
                    <a:pt x="614172" y="54610"/>
                  </a:moveTo>
                  <a:lnTo>
                    <a:pt x="597408" y="20320"/>
                  </a:lnTo>
                  <a:lnTo>
                    <a:pt x="594359" y="16510"/>
                  </a:lnTo>
                  <a:lnTo>
                    <a:pt x="591311" y="10160"/>
                  </a:lnTo>
                  <a:lnTo>
                    <a:pt x="586740" y="8890"/>
                  </a:lnTo>
                  <a:lnTo>
                    <a:pt x="583691" y="7620"/>
                  </a:lnTo>
                  <a:lnTo>
                    <a:pt x="600456" y="7620"/>
                  </a:lnTo>
                  <a:lnTo>
                    <a:pt x="608075" y="20320"/>
                  </a:lnTo>
                  <a:lnTo>
                    <a:pt x="621791" y="50800"/>
                  </a:lnTo>
                  <a:lnTo>
                    <a:pt x="614172" y="54610"/>
                  </a:lnTo>
                  <a:close/>
                </a:path>
                <a:path w="622300" h="341629">
                  <a:moveTo>
                    <a:pt x="571499" y="77470"/>
                  </a:moveTo>
                  <a:lnTo>
                    <a:pt x="542543" y="17780"/>
                  </a:lnTo>
                  <a:lnTo>
                    <a:pt x="550163" y="15240"/>
                  </a:lnTo>
                  <a:lnTo>
                    <a:pt x="554736" y="25400"/>
                  </a:lnTo>
                  <a:lnTo>
                    <a:pt x="560831" y="25400"/>
                  </a:lnTo>
                  <a:lnTo>
                    <a:pt x="560831" y="34290"/>
                  </a:lnTo>
                  <a:lnTo>
                    <a:pt x="562356" y="38100"/>
                  </a:lnTo>
                  <a:lnTo>
                    <a:pt x="563879" y="43180"/>
                  </a:lnTo>
                  <a:lnTo>
                    <a:pt x="568452" y="50800"/>
                  </a:lnTo>
                  <a:lnTo>
                    <a:pt x="579120" y="72390"/>
                  </a:lnTo>
                  <a:lnTo>
                    <a:pt x="571499" y="77470"/>
                  </a:lnTo>
                  <a:close/>
                </a:path>
                <a:path w="622300" h="341629">
                  <a:moveTo>
                    <a:pt x="513778" y="104140"/>
                  </a:moveTo>
                  <a:lnTo>
                    <a:pt x="507372" y="104140"/>
                  </a:lnTo>
                  <a:lnTo>
                    <a:pt x="501395" y="101600"/>
                  </a:lnTo>
                  <a:lnTo>
                    <a:pt x="495085" y="99060"/>
                  </a:lnTo>
                  <a:lnTo>
                    <a:pt x="477726" y="66040"/>
                  </a:lnTo>
                  <a:lnTo>
                    <a:pt x="478536" y="58420"/>
                  </a:lnTo>
                  <a:lnTo>
                    <a:pt x="510540" y="34290"/>
                  </a:lnTo>
                  <a:lnTo>
                    <a:pt x="517398" y="35560"/>
                  </a:lnTo>
                  <a:lnTo>
                    <a:pt x="524256" y="38100"/>
                  </a:lnTo>
                  <a:lnTo>
                    <a:pt x="531875" y="40640"/>
                  </a:lnTo>
                  <a:lnTo>
                    <a:pt x="533399" y="41910"/>
                  </a:lnTo>
                  <a:lnTo>
                    <a:pt x="505968" y="41910"/>
                  </a:lnTo>
                  <a:lnTo>
                    <a:pt x="499872" y="46990"/>
                  </a:lnTo>
                  <a:lnTo>
                    <a:pt x="493775" y="49530"/>
                  </a:lnTo>
                  <a:lnTo>
                    <a:pt x="489204" y="54610"/>
                  </a:lnTo>
                  <a:lnTo>
                    <a:pt x="487679" y="60960"/>
                  </a:lnTo>
                  <a:lnTo>
                    <a:pt x="486156" y="68580"/>
                  </a:lnTo>
                  <a:lnTo>
                    <a:pt x="486156" y="73660"/>
                  </a:lnTo>
                  <a:lnTo>
                    <a:pt x="490727" y="85090"/>
                  </a:lnTo>
                  <a:lnTo>
                    <a:pt x="493775" y="88900"/>
                  </a:lnTo>
                  <a:lnTo>
                    <a:pt x="498347" y="91440"/>
                  </a:lnTo>
                  <a:lnTo>
                    <a:pt x="501395" y="93980"/>
                  </a:lnTo>
                  <a:lnTo>
                    <a:pt x="505968" y="95250"/>
                  </a:lnTo>
                  <a:lnTo>
                    <a:pt x="534876" y="95250"/>
                  </a:lnTo>
                  <a:lnTo>
                    <a:pt x="533590" y="96520"/>
                  </a:lnTo>
                  <a:lnTo>
                    <a:pt x="527304" y="100330"/>
                  </a:lnTo>
                  <a:lnTo>
                    <a:pt x="520469" y="102870"/>
                  </a:lnTo>
                  <a:lnTo>
                    <a:pt x="513778" y="104140"/>
                  </a:lnTo>
                  <a:close/>
                </a:path>
                <a:path w="622300" h="341629">
                  <a:moveTo>
                    <a:pt x="443483" y="39370"/>
                  </a:moveTo>
                  <a:lnTo>
                    <a:pt x="440436" y="39370"/>
                  </a:lnTo>
                  <a:lnTo>
                    <a:pt x="441959" y="38100"/>
                  </a:lnTo>
                  <a:lnTo>
                    <a:pt x="443483" y="39370"/>
                  </a:lnTo>
                  <a:close/>
                </a:path>
                <a:path w="622300" h="341629">
                  <a:moveTo>
                    <a:pt x="446531" y="50800"/>
                  </a:moveTo>
                  <a:lnTo>
                    <a:pt x="437388" y="50800"/>
                  </a:lnTo>
                  <a:lnTo>
                    <a:pt x="435863" y="49530"/>
                  </a:lnTo>
                  <a:lnTo>
                    <a:pt x="435863" y="48260"/>
                  </a:lnTo>
                  <a:lnTo>
                    <a:pt x="434340" y="46990"/>
                  </a:lnTo>
                  <a:lnTo>
                    <a:pt x="434340" y="43180"/>
                  </a:lnTo>
                  <a:lnTo>
                    <a:pt x="438911" y="39370"/>
                  </a:lnTo>
                  <a:lnTo>
                    <a:pt x="445008" y="39370"/>
                  </a:lnTo>
                  <a:lnTo>
                    <a:pt x="448056" y="41910"/>
                  </a:lnTo>
                  <a:lnTo>
                    <a:pt x="448056" y="49530"/>
                  </a:lnTo>
                  <a:lnTo>
                    <a:pt x="446531" y="50800"/>
                  </a:lnTo>
                  <a:close/>
                </a:path>
                <a:path w="622300" h="341629">
                  <a:moveTo>
                    <a:pt x="534876" y="95250"/>
                  </a:moveTo>
                  <a:lnTo>
                    <a:pt x="519683" y="95250"/>
                  </a:lnTo>
                  <a:lnTo>
                    <a:pt x="524256" y="92710"/>
                  </a:lnTo>
                  <a:lnTo>
                    <a:pt x="527304" y="91440"/>
                  </a:lnTo>
                  <a:lnTo>
                    <a:pt x="531875" y="87630"/>
                  </a:lnTo>
                  <a:lnTo>
                    <a:pt x="537972" y="77470"/>
                  </a:lnTo>
                  <a:lnTo>
                    <a:pt x="537972" y="62230"/>
                  </a:lnTo>
                  <a:lnTo>
                    <a:pt x="534924" y="58420"/>
                  </a:lnTo>
                  <a:lnTo>
                    <a:pt x="531875" y="50800"/>
                  </a:lnTo>
                  <a:lnTo>
                    <a:pt x="527304" y="46990"/>
                  </a:lnTo>
                  <a:lnTo>
                    <a:pt x="519683" y="45720"/>
                  </a:lnTo>
                  <a:lnTo>
                    <a:pt x="513588" y="41910"/>
                  </a:lnTo>
                  <a:lnTo>
                    <a:pt x="533399" y="41910"/>
                  </a:lnTo>
                  <a:lnTo>
                    <a:pt x="539495" y="46990"/>
                  </a:lnTo>
                  <a:lnTo>
                    <a:pt x="542543" y="54610"/>
                  </a:lnTo>
                  <a:lnTo>
                    <a:pt x="545163" y="59690"/>
                  </a:lnTo>
                  <a:lnTo>
                    <a:pt x="546353" y="66040"/>
                  </a:lnTo>
                  <a:lnTo>
                    <a:pt x="546401" y="73660"/>
                  </a:lnTo>
                  <a:lnTo>
                    <a:pt x="545591" y="80010"/>
                  </a:lnTo>
                  <a:lnTo>
                    <a:pt x="542734" y="86360"/>
                  </a:lnTo>
                  <a:lnTo>
                    <a:pt x="538733" y="91440"/>
                  </a:lnTo>
                  <a:lnTo>
                    <a:pt x="534876" y="95250"/>
                  </a:lnTo>
                  <a:close/>
                </a:path>
                <a:path w="622300" h="341629">
                  <a:moveTo>
                    <a:pt x="443483" y="53340"/>
                  </a:moveTo>
                  <a:lnTo>
                    <a:pt x="441959" y="53340"/>
                  </a:lnTo>
                  <a:lnTo>
                    <a:pt x="438911" y="50800"/>
                  </a:lnTo>
                  <a:lnTo>
                    <a:pt x="445008" y="50800"/>
                  </a:lnTo>
                  <a:lnTo>
                    <a:pt x="443483" y="53340"/>
                  </a:lnTo>
                  <a:close/>
                </a:path>
                <a:path w="622300" h="341629">
                  <a:moveTo>
                    <a:pt x="408431" y="92710"/>
                  </a:moveTo>
                  <a:lnTo>
                    <a:pt x="405383" y="85090"/>
                  </a:lnTo>
                  <a:lnTo>
                    <a:pt x="416052" y="80010"/>
                  </a:lnTo>
                  <a:lnTo>
                    <a:pt x="405383" y="58420"/>
                  </a:lnTo>
                  <a:lnTo>
                    <a:pt x="413004" y="54610"/>
                  </a:lnTo>
                  <a:lnTo>
                    <a:pt x="423672" y="77470"/>
                  </a:lnTo>
                  <a:lnTo>
                    <a:pt x="438911" y="77470"/>
                  </a:lnTo>
                  <a:lnTo>
                    <a:pt x="426720" y="83820"/>
                  </a:lnTo>
                  <a:lnTo>
                    <a:pt x="428015" y="86360"/>
                  </a:lnTo>
                  <a:lnTo>
                    <a:pt x="419099" y="86360"/>
                  </a:lnTo>
                  <a:lnTo>
                    <a:pt x="408431" y="92710"/>
                  </a:lnTo>
                  <a:close/>
                </a:path>
                <a:path w="622300" h="341629">
                  <a:moveTo>
                    <a:pt x="475488" y="124460"/>
                  </a:moveTo>
                  <a:lnTo>
                    <a:pt x="446531" y="64770"/>
                  </a:lnTo>
                  <a:lnTo>
                    <a:pt x="454152" y="62230"/>
                  </a:lnTo>
                  <a:lnTo>
                    <a:pt x="483108" y="119380"/>
                  </a:lnTo>
                  <a:lnTo>
                    <a:pt x="475488" y="124460"/>
                  </a:lnTo>
                  <a:close/>
                </a:path>
                <a:path w="622300" h="341629">
                  <a:moveTo>
                    <a:pt x="438911" y="77470"/>
                  </a:moveTo>
                  <a:lnTo>
                    <a:pt x="423672" y="77470"/>
                  </a:lnTo>
                  <a:lnTo>
                    <a:pt x="435863" y="71120"/>
                  </a:lnTo>
                  <a:lnTo>
                    <a:pt x="438911" y="77470"/>
                  </a:lnTo>
                  <a:close/>
                </a:path>
                <a:path w="622300" h="341629">
                  <a:moveTo>
                    <a:pt x="445008" y="139700"/>
                  </a:moveTo>
                  <a:lnTo>
                    <a:pt x="419099" y="86360"/>
                  </a:lnTo>
                  <a:lnTo>
                    <a:pt x="428015" y="86360"/>
                  </a:lnTo>
                  <a:lnTo>
                    <a:pt x="452627" y="134620"/>
                  </a:lnTo>
                  <a:lnTo>
                    <a:pt x="445008" y="139700"/>
                  </a:lnTo>
                  <a:close/>
                </a:path>
                <a:path w="622300" h="341629">
                  <a:moveTo>
                    <a:pt x="400270" y="106680"/>
                  </a:moveTo>
                  <a:lnTo>
                    <a:pt x="391668" y="106680"/>
                  </a:lnTo>
                  <a:lnTo>
                    <a:pt x="385572" y="95250"/>
                  </a:lnTo>
                  <a:lnTo>
                    <a:pt x="393191" y="92710"/>
                  </a:lnTo>
                  <a:lnTo>
                    <a:pt x="400270" y="106680"/>
                  </a:lnTo>
                  <a:close/>
                </a:path>
                <a:path w="622300" h="341629">
                  <a:moveTo>
                    <a:pt x="385691" y="170180"/>
                  </a:moveTo>
                  <a:lnTo>
                    <a:pt x="372594" y="170180"/>
                  </a:lnTo>
                  <a:lnTo>
                    <a:pt x="365759" y="168910"/>
                  </a:lnTo>
                  <a:lnTo>
                    <a:pt x="342899" y="138430"/>
                  </a:lnTo>
                  <a:lnTo>
                    <a:pt x="342947" y="132080"/>
                  </a:lnTo>
                  <a:lnTo>
                    <a:pt x="361188" y="106680"/>
                  </a:lnTo>
                  <a:lnTo>
                    <a:pt x="365759" y="102870"/>
                  </a:lnTo>
                  <a:lnTo>
                    <a:pt x="371856" y="101600"/>
                  </a:lnTo>
                  <a:lnTo>
                    <a:pt x="376427" y="101600"/>
                  </a:lnTo>
                  <a:lnTo>
                    <a:pt x="380999" y="102870"/>
                  </a:lnTo>
                  <a:lnTo>
                    <a:pt x="385572" y="102870"/>
                  </a:lnTo>
                  <a:lnTo>
                    <a:pt x="391668" y="106680"/>
                  </a:lnTo>
                  <a:lnTo>
                    <a:pt x="400270" y="106680"/>
                  </a:lnTo>
                  <a:lnTo>
                    <a:pt x="401556" y="109220"/>
                  </a:lnTo>
                  <a:lnTo>
                    <a:pt x="371856" y="109220"/>
                  </a:lnTo>
                  <a:lnTo>
                    <a:pt x="365759" y="111760"/>
                  </a:lnTo>
                  <a:lnTo>
                    <a:pt x="361188" y="115570"/>
                  </a:lnTo>
                  <a:lnTo>
                    <a:pt x="355091" y="121920"/>
                  </a:lnTo>
                  <a:lnTo>
                    <a:pt x="352043" y="129540"/>
                  </a:lnTo>
                  <a:lnTo>
                    <a:pt x="352043" y="134620"/>
                  </a:lnTo>
                  <a:lnTo>
                    <a:pt x="350520" y="139700"/>
                  </a:lnTo>
                  <a:lnTo>
                    <a:pt x="352043" y="144780"/>
                  </a:lnTo>
                  <a:lnTo>
                    <a:pt x="356615" y="152400"/>
                  </a:lnTo>
                  <a:lnTo>
                    <a:pt x="367283" y="161290"/>
                  </a:lnTo>
                  <a:lnTo>
                    <a:pt x="371856" y="162560"/>
                  </a:lnTo>
                  <a:lnTo>
                    <a:pt x="400811" y="162560"/>
                  </a:lnTo>
                  <a:lnTo>
                    <a:pt x="391668" y="167640"/>
                  </a:lnTo>
                  <a:lnTo>
                    <a:pt x="385691" y="170180"/>
                  </a:lnTo>
                  <a:close/>
                </a:path>
                <a:path w="622300" h="341629">
                  <a:moveTo>
                    <a:pt x="400811" y="162560"/>
                  </a:moveTo>
                  <a:lnTo>
                    <a:pt x="385572" y="162560"/>
                  </a:lnTo>
                  <a:lnTo>
                    <a:pt x="388620" y="160020"/>
                  </a:lnTo>
                  <a:lnTo>
                    <a:pt x="393191" y="157480"/>
                  </a:lnTo>
                  <a:lnTo>
                    <a:pt x="399288" y="152400"/>
                  </a:lnTo>
                  <a:lnTo>
                    <a:pt x="402336" y="147320"/>
                  </a:lnTo>
                  <a:lnTo>
                    <a:pt x="403859" y="142240"/>
                  </a:lnTo>
                  <a:lnTo>
                    <a:pt x="403859" y="133350"/>
                  </a:lnTo>
                  <a:lnTo>
                    <a:pt x="400811" y="124460"/>
                  </a:lnTo>
                  <a:lnTo>
                    <a:pt x="397763" y="118110"/>
                  </a:lnTo>
                  <a:lnTo>
                    <a:pt x="385572" y="110490"/>
                  </a:lnTo>
                  <a:lnTo>
                    <a:pt x="379475" y="109220"/>
                  </a:lnTo>
                  <a:lnTo>
                    <a:pt x="401556" y="109220"/>
                  </a:lnTo>
                  <a:lnTo>
                    <a:pt x="419573" y="144780"/>
                  </a:lnTo>
                  <a:lnTo>
                    <a:pt x="409956" y="144780"/>
                  </a:lnTo>
                  <a:lnTo>
                    <a:pt x="406908" y="154940"/>
                  </a:lnTo>
                  <a:lnTo>
                    <a:pt x="403859" y="157480"/>
                  </a:lnTo>
                  <a:lnTo>
                    <a:pt x="400811" y="162560"/>
                  </a:lnTo>
                  <a:close/>
                </a:path>
                <a:path w="622300" h="341629">
                  <a:moveTo>
                    <a:pt x="323582" y="142240"/>
                  </a:moveTo>
                  <a:lnTo>
                    <a:pt x="315468" y="142240"/>
                  </a:lnTo>
                  <a:lnTo>
                    <a:pt x="309372" y="133350"/>
                  </a:lnTo>
                  <a:lnTo>
                    <a:pt x="316991" y="129540"/>
                  </a:lnTo>
                  <a:lnTo>
                    <a:pt x="323582" y="142240"/>
                  </a:lnTo>
                  <a:close/>
                </a:path>
                <a:path w="622300" h="341629">
                  <a:moveTo>
                    <a:pt x="310895" y="207010"/>
                  </a:moveTo>
                  <a:lnTo>
                    <a:pt x="292608" y="207010"/>
                  </a:lnTo>
                  <a:lnTo>
                    <a:pt x="286511" y="205740"/>
                  </a:lnTo>
                  <a:lnTo>
                    <a:pt x="277368" y="199390"/>
                  </a:lnTo>
                  <a:lnTo>
                    <a:pt x="272795" y="194310"/>
                  </a:lnTo>
                  <a:lnTo>
                    <a:pt x="271272" y="187960"/>
                  </a:lnTo>
                  <a:lnTo>
                    <a:pt x="268224" y="184150"/>
                  </a:lnTo>
                  <a:lnTo>
                    <a:pt x="266699" y="177800"/>
                  </a:lnTo>
                  <a:lnTo>
                    <a:pt x="266699" y="171450"/>
                  </a:lnTo>
                  <a:lnTo>
                    <a:pt x="295656" y="139700"/>
                  </a:lnTo>
                  <a:lnTo>
                    <a:pt x="304799" y="139700"/>
                  </a:lnTo>
                  <a:lnTo>
                    <a:pt x="309372" y="140970"/>
                  </a:lnTo>
                  <a:lnTo>
                    <a:pt x="315468" y="142240"/>
                  </a:lnTo>
                  <a:lnTo>
                    <a:pt x="323582" y="142240"/>
                  </a:lnTo>
                  <a:lnTo>
                    <a:pt x="326218" y="147320"/>
                  </a:lnTo>
                  <a:lnTo>
                    <a:pt x="294131" y="147320"/>
                  </a:lnTo>
                  <a:lnTo>
                    <a:pt x="291083" y="149860"/>
                  </a:lnTo>
                  <a:lnTo>
                    <a:pt x="286511" y="152400"/>
                  </a:lnTo>
                  <a:lnTo>
                    <a:pt x="283463" y="154940"/>
                  </a:lnTo>
                  <a:lnTo>
                    <a:pt x="280415" y="160020"/>
                  </a:lnTo>
                  <a:lnTo>
                    <a:pt x="277368" y="162560"/>
                  </a:lnTo>
                  <a:lnTo>
                    <a:pt x="275843" y="167640"/>
                  </a:lnTo>
                  <a:lnTo>
                    <a:pt x="275843" y="180340"/>
                  </a:lnTo>
                  <a:lnTo>
                    <a:pt x="278891" y="185420"/>
                  </a:lnTo>
                  <a:lnTo>
                    <a:pt x="281940" y="191770"/>
                  </a:lnTo>
                  <a:lnTo>
                    <a:pt x="286511" y="195580"/>
                  </a:lnTo>
                  <a:lnTo>
                    <a:pt x="292608" y="198120"/>
                  </a:lnTo>
                  <a:lnTo>
                    <a:pt x="300227" y="200660"/>
                  </a:lnTo>
                  <a:lnTo>
                    <a:pt x="320693" y="200660"/>
                  </a:lnTo>
                  <a:lnTo>
                    <a:pt x="310895" y="207010"/>
                  </a:lnTo>
                  <a:close/>
                </a:path>
                <a:path w="622300" h="341629">
                  <a:moveTo>
                    <a:pt x="414527" y="154940"/>
                  </a:moveTo>
                  <a:lnTo>
                    <a:pt x="409956" y="144780"/>
                  </a:lnTo>
                  <a:lnTo>
                    <a:pt x="419573" y="144780"/>
                  </a:lnTo>
                  <a:lnTo>
                    <a:pt x="422147" y="149860"/>
                  </a:lnTo>
                  <a:lnTo>
                    <a:pt x="414527" y="154940"/>
                  </a:lnTo>
                  <a:close/>
                </a:path>
                <a:path w="622300" h="341629">
                  <a:moveTo>
                    <a:pt x="320693" y="200660"/>
                  </a:moveTo>
                  <a:lnTo>
                    <a:pt x="300227" y="200660"/>
                  </a:lnTo>
                  <a:lnTo>
                    <a:pt x="306324" y="199390"/>
                  </a:lnTo>
                  <a:lnTo>
                    <a:pt x="312420" y="195580"/>
                  </a:lnTo>
                  <a:lnTo>
                    <a:pt x="320040" y="193040"/>
                  </a:lnTo>
                  <a:lnTo>
                    <a:pt x="324611" y="186690"/>
                  </a:lnTo>
                  <a:lnTo>
                    <a:pt x="326136" y="180340"/>
                  </a:lnTo>
                  <a:lnTo>
                    <a:pt x="329183" y="175260"/>
                  </a:lnTo>
                  <a:lnTo>
                    <a:pt x="327659" y="168910"/>
                  </a:lnTo>
                  <a:lnTo>
                    <a:pt x="323088" y="157480"/>
                  </a:lnTo>
                  <a:lnTo>
                    <a:pt x="320040" y="153670"/>
                  </a:lnTo>
                  <a:lnTo>
                    <a:pt x="315468" y="152400"/>
                  </a:lnTo>
                  <a:lnTo>
                    <a:pt x="312420" y="148590"/>
                  </a:lnTo>
                  <a:lnTo>
                    <a:pt x="307847" y="147320"/>
                  </a:lnTo>
                  <a:lnTo>
                    <a:pt x="326218" y="147320"/>
                  </a:lnTo>
                  <a:lnTo>
                    <a:pt x="341375" y="176530"/>
                  </a:lnTo>
                  <a:lnTo>
                    <a:pt x="342900" y="180340"/>
                  </a:lnTo>
                  <a:lnTo>
                    <a:pt x="333756" y="180340"/>
                  </a:lnTo>
                  <a:lnTo>
                    <a:pt x="330708" y="190500"/>
                  </a:lnTo>
                  <a:lnTo>
                    <a:pt x="324611" y="198120"/>
                  </a:lnTo>
                  <a:lnTo>
                    <a:pt x="320693" y="200660"/>
                  </a:lnTo>
                  <a:close/>
                </a:path>
                <a:path w="622300" h="341629">
                  <a:moveTo>
                    <a:pt x="332739" y="223520"/>
                  </a:moveTo>
                  <a:lnTo>
                    <a:pt x="313943" y="223520"/>
                  </a:lnTo>
                  <a:lnTo>
                    <a:pt x="318515" y="222250"/>
                  </a:lnTo>
                  <a:lnTo>
                    <a:pt x="324611" y="218440"/>
                  </a:lnTo>
                  <a:lnTo>
                    <a:pt x="329183" y="217170"/>
                  </a:lnTo>
                  <a:lnTo>
                    <a:pt x="333756" y="213360"/>
                  </a:lnTo>
                  <a:lnTo>
                    <a:pt x="335279" y="209550"/>
                  </a:lnTo>
                  <a:lnTo>
                    <a:pt x="338327" y="207010"/>
                  </a:lnTo>
                  <a:lnTo>
                    <a:pt x="339852" y="201930"/>
                  </a:lnTo>
                  <a:lnTo>
                    <a:pt x="339852" y="194310"/>
                  </a:lnTo>
                  <a:lnTo>
                    <a:pt x="338327" y="190500"/>
                  </a:lnTo>
                  <a:lnTo>
                    <a:pt x="333756" y="180340"/>
                  </a:lnTo>
                  <a:lnTo>
                    <a:pt x="342900" y="180340"/>
                  </a:lnTo>
                  <a:lnTo>
                    <a:pt x="347472" y="191770"/>
                  </a:lnTo>
                  <a:lnTo>
                    <a:pt x="347472" y="194310"/>
                  </a:lnTo>
                  <a:lnTo>
                    <a:pt x="348995" y="201930"/>
                  </a:lnTo>
                  <a:lnTo>
                    <a:pt x="347472" y="208280"/>
                  </a:lnTo>
                  <a:lnTo>
                    <a:pt x="342899" y="213360"/>
                  </a:lnTo>
                  <a:lnTo>
                    <a:pt x="339852" y="218440"/>
                  </a:lnTo>
                  <a:lnTo>
                    <a:pt x="335279" y="222250"/>
                  </a:lnTo>
                  <a:lnTo>
                    <a:pt x="332739" y="223520"/>
                  </a:lnTo>
                  <a:close/>
                </a:path>
                <a:path w="622300" h="341629">
                  <a:moveTo>
                    <a:pt x="313943" y="231140"/>
                  </a:moveTo>
                  <a:lnTo>
                    <a:pt x="304799" y="231140"/>
                  </a:lnTo>
                  <a:lnTo>
                    <a:pt x="300227" y="229870"/>
                  </a:lnTo>
                  <a:lnTo>
                    <a:pt x="297179" y="228600"/>
                  </a:lnTo>
                  <a:lnTo>
                    <a:pt x="292608" y="226060"/>
                  </a:lnTo>
                  <a:lnTo>
                    <a:pt x="288036" y="222250"/>
                  </a:lnTo>
                  <a:lnTo>
                    <a:pt x="297179" y="218440"/>
                  </a:lnTo>
                  <a:lnTo>
                    <a:pt x="301752" y="222250"/>
                  </a:lnTo>
                  <a:lnTo>
                    <a:pt x="304799" y="223520"/>
                  </a:lnTo>
                  <a:lnTo>
                    <a:pt x="332739" y="223520"/>
                  </a:lnTo>
                  <a:lnTo>
                    <a:pt x="327659" y="226060"/>
                  </a:lnTo>
                  <a:lnTo>
                    <a:pt x="313943" y="23114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957595" y="6708152"/>
            <a:ext cx="12255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1945" marR="5080" indent="-309880">
              <a:lnSpc>
                <a:spcPct val="100000"/>
              </a:lnSpc>
              <a:spcBef>
                <a:spcPts val="105"/>
              </a:spcBef>
            </a:pPr>
            <a:r>
              <a:rPr sz="1400" b="1" spc="-155" dirty="0">
                <a:solidFill>
                  <a:srgbClr val="B59E49"/>
                </a:solidFill>
                <a:latin typeface="Tahoma"/>
                <a:cs typeface="Tahoma"/>
              </a:rPr>
              <a:t>B</a:t>
            </a:r>
            <a:r>
              <a:rPr sz="1400" b="1" spc="60" dirty="0">
                <a:solidFill>
                  <a:srgbClr val="B59E49"/>
                </a:solidFill>
                <a:latin typeface="Tahoma"/>
                <a:cs typeface="Tahoma"/>
              </a:rPr>
              <a:t>é</a:t>
            </a:r>
            <a:r>
              <a:rPr sz="1400" b="1" spc="-60" dirty="0">
                <a:solidFill>
                  <a:srgbClr val="B59E49"/>
                </a:solidFill>
                <a:latin typeface="Tahoma"/>
                <a:cs typeface="Tahoma"/>
              </a:rPr>
              <a:t>n</a:t>
            </a:r>
            <a:r>
              <a:rPr sz="1400" b="1" spc="60" dirty="0">
                <a:solidFill>
                  <a:srgbClr val="B59E49"/>
                </a:solidFill>
                <a:latin typeface="Tahoma"/>
                <a:cs typeface="Tahoma"/>
              </a:rPr>
              <a:t>é</a:t>
            </a:r>
            <a:r>
              <a:rPr sz="1400" b="1" spc="-145" dirty="0">
                <a:solidFill>
                  <a:srgbClr val="B59E49"/>
                </a:solidFill>
                <a:latin typeface="Tahoma"/>
                <a:cs typeface="Tahoma"/>
              </a:rPr>
              <a:t>f</a:t>
            </a:r>
            <a:r>
              <a:rPr sz="1400" b="1" spc="-90" dirty="0">
                <a:solidFill>
                  <a:srgbClr val="B59E49"/>
                </a:solidFill>
                <a:latin typeface="Tahoma"/>
                <a:cs typeface="Tahoma"/>
              </a:rPr>
              <a:t>i</a:t>
            </a:r>
            <a:r>
              <a:rPr sz="1400" b="1" spc="155" dirty="0">
                <a:solidFill>
                  <a:srgbClr val="B59E49"/>
                </a:solidFill>
                <a:latin typeface="Tahoma"/>
                <a:cs typeface="Tahoma"/>
              </a:rPr>
              <a:t>c</a:t>
            </a:r>
            <a:r>
              <a:rPr sz="1400" b="1" spc="-90" dirty="0">
                <a:solidFill>
                  <a:srgbClr val="B59E49"/>
                </a:solidFill>
                <a:latin typeface="Tahoma"/>
                <a:cs typeface="Tahoma"/>
              </a:rPr>
              <a:t>i</a:t>
            </a:r>
            <a:r>
              <a:rPr sz="1400" b="1" spc="80" dirty="0">
                <a:solidFill>
                  <a:srgbClr val="B59E49"/>
                </a:solidFill>
                <a:latin typeface="Tahoma"/>
                <a:cs typeface="Tahoma"/>
              </a:rPr>
              <a:t>a</a:t>
            </a:r>
            <a:r>
              <a:rPr sz="1400" b="1" spc="-90" dirty="0">
                <a:solidFill>
                  <a:srgbClr val="B59E49"/>
                </a:solidFill>
                <a:latin typeface="Tahoma"/>
                <a:cs typeface="Tahoma"/>
              </a:rPr>
              <a:t>i</a:t>
            </a:r>
            <a:r>
              <a:rPr sz="1400" b="1" spc="-160" dirty="0">
                <a:solidFill>
                  <a:srgbClr val="B59E49"/>
                </a:solidFill>
                <a:latin typeface="Tahoma"/>
                <a:cs typeface="Tahoma"/>
              </a:rPr>
              <a:t>r</a:t>
            </a:r>
            <a:r>
              <a:rPr sz="1400" b="1" spc="60" dirty="0">
                <a:solidFill>
                  <a:srgbClr val="B59E49"/>
                </a:solidFill>
                <a:latin typeface="Tahoma"/>
                <a:cs typeface="Tahoma"/>
              </a:rPr>
              <a:t>e</a:t>
            </a:r>
            <a:r>
              <a:rPr sz="1400" b="1" spc="-105" dirty="0">
                <a:solidFill>
                  <a:srgbClr val="B59E49"/>
                </a:solidFill>
                <a:latin typeface="Tahoma"/>
                <a:cs typeface="Tahoma"/>
              </a:rPr>
              <a:t>s</a:t>
            </a:r>
            <a:r>
              <a:rPr sz="1400" b="1" spc="-5" dirty="0">
                <a:solidFill>
                  <a:srgbClr val="B59E49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B59E49"/>
                </a:solidFill>
                <a:latin typeface="Tahoma"/>
                <a:cs typeface="Tahoma"/>
              </a:rPr>
              <a:t>:  </a:t>
            </a:r>
            <a:r>
              <a:rPr sz="1400" b="1" spc="-45" dirty="0">
                <a:solidFill>
                  <a:srgbClr val="B59E49"/>
                </a:solidFill>
                <a:latin typeface="Tahoma"/>
                <a:cs typeface="Tahoma"/>
              </a:rPr>
              <a:t>VOUS</a:t>
            </a:r>
            <a:r>
              <a:rPr sz="1400" b="1" spc="-35" dirty="0">
                <a:solidFill>
                  <a:srgbClr val="B59E49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B59E49"/>
                </a:solidFill>
                <a:latin typeface="Tahoma"/>
                <a:cs typeface="Tahoma"/>
              </a:rPr>
              <a:t>!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22320" y="7266327"/>
            <a:ext cx="493775" cy="407553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858011" y="3301744"/>
            <a:ext cx="1842770" cy="880110"/>
            <a:chOff x="858011" y="3301744"/>
            <a:chExt cx="1842770" cy="880110"/>
          </a:xfrm>
        </p:grpSpPr>
        <p:sp>
          <p:nvSpPr>
            <p:cNvPr id="25" name="object 25"/>
            <p:cNvSpPr/>
            <p:nvPr/>
          </p:nvSpPr>
          <p:spPr>
            <a:xfrm>
              <a:off x="896112" y="3311650"/>
              <a:ext cx="1804670" cy="0"/>
            </a:xfrm>
            <a:custGeom>
              <a:avLst/>
              <a:gdLst/>
              <a:ahLst/>
              <a:cxnLst/>
              <a:rect l="l" t="t" r="r" b="b"/>
              <a:pathLst>
                <a:path w="1804670">
                  <a:moveTo>
                    <a:pt x="1804415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8011" y="3310126"/>
              <a:ext cx="82550" cy="871855"/>
            </a:xfrm>
            <a:custGeom>
              <a:avLst/>
              <a:gdLst/>
              <a:ahLst/>
              <a:cxnLst/>
              <a:rect l="l" t="t" r="r" b="b"/>
              <a:pathLst>
                <a:path w="82550" h="871854">
                  <a:moveTo>
                    <a:pt x="51816" y="803148"/>
                  </a:moveTo>
                  <a:lnTo>
                    <a:pt x="30480" y="803148"/>
                  </a:lnTo>
                  <a:lnTo>
                    <a:pt x="30480" y="0"/>
                  </a:lnTo>
                  <a:lnTo>
                    <a:pt x="51816" y="0"/>
                  </a:lnTo>
                  <a:lnTo>
                    <a:pt x="51816" y="803148"/>
                  </a:lnTo>
                  <a:close/>
                </a:path>
                <a:path w="82550" h="871854">
                  <a:moveTo>
                    <a:pt x="41148" y="871727"/>
                  </a:moveTo>
                  <a:lnTo>
                    <a:pt x="0" y="789431"/>
                  </a:lnTo>
                  <a:lnTo>
                    <a:pt x="30480" y="789431"/>
                  </a:lnTo>
                  <a:lnTo>
                    <a:pt x="30480" y="803148"/>
                  </a:lnTo>
                  <a:lnTo>
                    <a:pt x="75437" y="803148"/>
                  </a:lnTo>
                  <a:lnTo>
                    <a:pt x="41148" y="871727"/>
                  </a:lnTo>
                  <a:close/>
                </a:path>
                <a:path w="82550" h="871854">
                  <a:moveTo>
                    <a:pt x="75437" y="803148"/>
                  </a:moveTo>
                  <a:lnTo>
                    <a:pt x="51816" y="803148"/>
                  </a:lnTo>
                  <a:lnTo>
                    <a:pt x="51816" y="789431"/>
                  </a:lnTo>
                  <a:lnTo>
                    <a:pt x="82296" y="789431"/>
                  </a:lnTo>
                  <a:lnTo>
                    <a:pt x="75437" y="8031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500372" y="3301744"/>
            <a:ext cx="1851660" cy="880110"/>
            <a:chOff x="4500372" y="3301744"/>
            <a:chExt cx="1851660" cy="880110"/>
          </a:xfrm>
        </p:grpSpPr>
        <p:sp>
          <p:nvSpPr>
            <p:cNvPr id="28" name="object 28"/>
            <p:cNvSpPr/>
            <p:nvPr/>
          </p:nvSpPr>
          <p:spPr>
            <a:xfrm>
              <a:off x="6269736" y="3310126"/>
              <a:ext cx="82550" cy="871855"/>
            </a:xfrm>
            <a:custGeom>
              <a:avLst/>
              <a:gdLst/>
              <a:ahLst/>
              <a:cxnLst/>
              <a:rect l="l" t="t" r="r" b="b"/>
              <a:pathLst>
                <a:path w="82550" h="871854">
                  <a:moveTo>
                    <a:pt x="51816" y="803148"/>
                  </a:moveTo>
                  <a:lnTo>
                    <a:pt x="30480" y="803148"/>
                  </a:lnTo>
                  <a:lnTo>
                    <a:pt x="30480" y="0"/>
                  </a:lnTo>
                  <a:lnTo>
                    <a:pt x="51816" y="0"/>
                  </a:lnTo>
                  <a:lnTo>
                    <a:pt x="51816" y="803148"/>
                  </a:lnTo>
                  <a:close/>
                </a:path>
                <a:path w="82550" h="871854">
                  <a:moveTo>
                    <a:pt x="41148" y="871727"/>
                  </a:moveTo>
                  <a:lnTo>
                    <a:pt x="0" y="789431"/>
                  </a:lnTo>
                  <a:lnTo>
                    <a:pt x="30480" y="789431"/>
                  </a:lnTo>
                  <a:lnTo>
                    <a:pt x="30480" y="803148"/>
                  </a:lnTo>
                  <a:lnTo>
                    <a:pt x="75437" y="803148"/>
                  </a:lnTo>
                  <a:lnTo>
                    <a:pt x="41148" y="871727"/>
                  </a:lnTo>
                  <a:close/>
                </a:path>
                <a:path w="82550" h="871854">
                  <a:moveTo>
                    <a:pt x="75437" y="803148"/>
                  </a:moveTo>
                  <a:lnTo>
                    <a:pt x="51816" y="803148"/>
                  </a:lnTo>
                  <a:lnTo>
                    <a:pt x="51816" y="789431"/>
                  </a:lnTo>
                  <a:lnTo>
                    <a:pt x="82296" y="789431"/>
                  </a:lnTo>
                  <a:lnTo>
                    <a:pt x="75437" y="8031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00372" y="3311650"/>
              <a:ext cx="1805939" cy="0"/>
            </a:xfrm>
            <a:custGeom>
              <a:avLst/>
              <a:gdLst/>
              <a:ahLst/>
              <a:cxnLst/>
              <a:rect l="l" t="t" r="r" b="b"/>
              <a:pathLst>
                <a:path w="1805939">
                  <a:moveTo>
                    <a:pt x="1805940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889254" y="5417819"/>
            <a:ext cx="1706245" cy="1464945"/>
            <a:chOff x="889254" y="5417819"/>
            <a:chExt cx="1706245" cy="1464945"/>
          </a:xfrm>
        </p:grpSpPr>
        <p:sp>
          <p:nvSpPr>
            <p:cNvPr id="31" name="object 31"/>
            <p:cNvSpPr/>
            <p:nvPr/>
          </p:nvSpPr>
          <p:spPr>
            <a:xfrm>
              <a:off x="899160" y="5417819"/>
              <a:ext cx="0" cy="1431290"/>
            </a:xfrm>
            <a:custGeom>
              <a:avLst/>
              <a:gdLst/>
              <a:ahLst/>
              <a:cxnLst/>
              <a:rect l="l" t="t" r="r" b="b"/>
              <a:pathLst>
                <a:path h="1431290">
                  <a:moveTo>
                    <a:pt x="0" y="1431035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06780" y="6800087"/>
              <a:ext cx="1689100" cy="82550"/>
            </a:xfrm>
            <a:custGeom>
              <a:avLst/>
              <a:gdLst/>
              <a:ahLst/>
              <a:cxnLst/>
              <a:rect l="l" t="t" r="r" b="b"/>
              <a:pathLst>
                <a:path w="1689100" h="82550">
                  <a:moveTo>
                    <a:pt x="1606296" y="82296"/>
                  </a:moveTo>
                  <a:lnTo>
                    <a:pt x="1606296" y="0"/>
                  </a:lnTo>
                  <a:lnTo>
                    <a:pt x="1667256" y="30480"/>
                  </a:lnTo>
                  <a:lnTo>
                    <a:pt x="1620012" y="30480"/>
                  </a:lnTo>
                  <a:lnTo>
                    <a:pt x="1620012" y="51816"/>
                  </a:lnTo>
                  <a:lnTo>
                    <a:pt x="1667256" y="51816"/>
                  </a:lnTo>
                  <a:lnTo>
                    <a:pt x="1606296" y="82296"/>
                  </a:lnTo>
                  <a:close/>
                </a:path>
                <a:path w="1689100" h="82550">
                  <a:moveTo>
                    <a:pt x="1606296" y="51816"/>
                  </a:moveTo>
                  <a:lnTo>
                    <a:pt x="0" y="51816"/>
                  </a:lnTo>
                  <a:lnTo>
                    <a:pt x="0" y="30480"/>
                  </a:lnTo>
                  <a:lnTo>
                    <a:pt x="1606296" y="30480"/>
                  </a:lnTo>
                  <a:lnTo>
                    <a:pt x="1606296" y="51816"/>
                  </a:lnTo>
                  <a:close/>
                </a:path>
                <a:path w="1689100" h="82550">
                  <a:moveTo>
                    <a:pt x="1667256" y="51816"/>
                  </a:moveTo>
                  <a:lnTo>
                    <a:pt x="1620012" y="51816"/>
                  </a:lnTo>
                  <a:lnTo>
                    <a:pt x="1620012" y="30480"/>
                  </a:lnTo>
                  <a:lnTo>
                    <a:pt x="1667256" y="30480"/>
                  </a:lnTo>
                  <a:lnTo>
                    <a:pt x="1688592" y="41148"/>
                  </a:lnTo>
                  <a:lnTo>
                    <a:pt x="1667256" y="518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573001" y="2921039"/>
            <a:ext cx="139319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95"/>
              </a:spcBef>
            </a:pPr>
            <a:r>
              <a:rPr sz="950" spc="-80" dirty="0">
                <a:solidFill>
                  <a:srgbClr val="7E7E7E"/>
                </a:solidFill>
                <a:latin typeface="Verdana"/>
                <a:cs typeface="Verdana"/>
              </a:rPr>
              <a:t>F</a:t>
            </a:r>
            <a:r>
              <a:rPr sz="950" spc="-65" dirty="0">
                <a:solidFill>
                  <a:srgbClr val="7E7E7E"/>
                </a:solidFill>
                <a:latin typeface="Verdana"/>
                <a:cs typeface="Verdana"/>
              </a:rPr>
              <a:t>i</a:t>
            </a:r>
            <a:r>
              <a:rPr sz="950" spc="-100" dirty="0">
                <a:solidFill>
                  <a:srgbClr val="7E7E7E"/>
                </a:solidFill>
                <a:latin typeface="Verdana"/>
                <a:cs typeface="Verdana"/>
              </a:rPr>
              <a:t>x</a:t>
            </a:r>
            <a:r>
              <a:rPr sz="950" spc="70" dirty="0">
                <a:solidFill>
                  <a:srgbClr val="7E7E7E"/>
                </a:solidFill>
                <a:latin typeface="Verdana"/>
                <a:cs typeface="Verdana"/>
              </a:rPr>
              <a:t>e</a:t>
            </a:r>
            <a:r>
              <a:rPr sz="950" spc="-20" dirty="0">
                <a:solidFill>
                  <a:srgbClr val="7E7E7E"/>
                </a:solidFill>
                <a:latin typeface="Verdana"/>
                <a:cs typeface="Verdana"/>
              </a:rPr>
              <a:t>n</a:t>
            </a:r>
            <a:r>
              <a:rPr sz="950" spc="-45" dirty="0">
                <a:solidFill>
                  <a:srgbClr val="7E7E7E"/>
                </a:solidFill>
                <a:latin typeface="Verdana"/>
                <a:cs typeface="Verdana"/>
              </a:rPr>
              <a:t>t</a:t>
            </a:r>
            <a:r>
              <a:rPr sz="950" spc="-7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950" spc="-65" dirty="0">
                <a:solidFill>
                  <a:srgbClr val="7E7E7E"/>
                </a:solidFill>
                <a:latin typeface="Verdana"/>
                <a:cs typeface="Verdana"/>
              </a:rPr>
              <a:t>l</a:t>
            </a:r>
            <a:r>
              <a:rPr sz="950" spc="65" dirty="0">
                <a:solidFill>
                  <a:srgbClr val="7E7E7E"/>
                </a:solidFill>
                <a:latin typeface="Verdana"/>
                <a:cs typeface="Verdana"/>
              </a:rPr>
              <a:t>e</a:t>
            </a:r>
            <a:r>
              <a:rPr sz="950" spc="-120" dirty="0">
                <a:solidFill>
                  <a:srgbClr val="7E7E7E"/>
                </a:solidFill>
                <a:latin typeface="Verdana"/>
                <a:cs typeface="Verdana"/>
              </a:rPr>
              <a:t>s</a:t>
            </a:r>
            <a:r>
              <a:rPr sz="950" spc="-7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950" spc="50" dirty="0">
                <a:solidFill>
                  <a:srgbClr val="7E7E7E"/>
                </a:solidFill>
                <a:latin typeface="Verdana"/>
                <a:cs typeface="Verdana"/>
              </a:rPr>
              <a:t>o</a:t>
            </a:r>
            <a:r>
              <a:rPr sz="950" spc="65" dirty="0">
                <a:solidFill>
                  <a:srgbClr val="7E7E7E"/>
                </a:solidFill>
                <a:latin typeface="Verdana"/>
                <a:cs typeface="Verdana"/>
              </a:rPr>
              <a:t>b</a:t>
            </a:r>
            <a:r>
              <a:rPr sz="950" spc="-65" dirty="0">
                <a:solidFill>
                  <a:srgbClr val="7E7E7E"/>
                </a:solidFill>
                <a:latin typeface="Verdana"/>
                <a:cs typeface="Verdana"/>
              </a:rPr>
              <a:t>li</a:t>
            </a:r>
            <a:r>
              <a:rPr sz="950" spc="65" dirty="0">
                <a:solidFill>
                  <a:srgbClr val="7E7E7E"/>
                </a:solidFill>
                <a:latin typeface="Verdana"/>
                <a:cs typeface="Verdana"/>
              </a:rPr>
              <a:t>ga</a:t>
            </a:r>
            <a:r>
              <a:rPr sz="950" spc="-35" dirty="0">
                <a:solidFill>
                  <a:srgbClr val="7E7E7E"/>
                </a:solidFill>
                <a:latin typeface="Verdana"/>
                <a:cs typeface="Verdana"/>
              </a:rPr>
              <a:t>t</a:t>
            </a:r>
            <a:r>
              <a:rPr sz="950" spc="-80" dirty="0">
                <a:solidFill>
                  <a:srgbClr val="7E7E7E"/>
                </a:solidFill>
                <a:latin typeface="Verdana"/>
                <a:cs typeface="Verdana"/>
              </a:rPr>
              <a:t>i</a:t>
            </a:r>
            <a:r>
              <a:rPr sz="950" spc="50" dirty="0">
                <a:solidFill>
                  <a:srgbClr val="7E7E7E"/>
                </a:solidFill>
                <a:latin typeface="Verdana"/>
                <a:cs typeface="Verdana"/>
              </a:rPr>
              <a:t>o</a:t>
            </a:r>
            <a:r>
              <a:rPr sz="950" spc="-20" dirty="0">
                <a:solidFill>
                  <a:srgbClr val="7E7E7E"/>
                </a:solidFill>
                <a:latin typeface="Verdana"/>
                <a:cs typeface="Verdana"/>
              </a:rPr>
              <a:t>n</a:t>
            </a:r>
            <a:r>
              <a:rPr sz="950" spc="-120" dirty="0">
                <a:solidFill>
                  <a:srgbClr val="7E7E7E"/>
                </a:solidFill>
                <a:latin typeface="Verdana"/>
                <a:cs typeface="Verdana"/>
              </a:rPr>
              <a:t>s</a:t>
            </a:r>
            <a:r>
              <a:rPr sz="950" spc="-8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950" spc="65" dirty="0">
                <a:solidFill>
                  <a:srgbClr val="7E7E7E"/>
                </a:solidFill>
                <a:latin typeface="Verdana"/>
                <a:cs typeface="Verdana"/>
              </a:rPr>
              <a:t>e</a:t>
            </a:r>
            <a:r>
              <a:rPr sz="950" spc="-45" dirty="0">
                <a:solidFill>
                  <a:srgbClr val="7E7E7E"/>
                </a:solidFill>
                <a:latin typeface="Verdana"/>
                <a:cs typeface="Verdana"/>
              </a:rPr>
              <a:t>t  </a:t>
            </a:r>
            <a:r>
              <a:rPr sz="950" spc="65" dirty="0">
                <a:solidFill>
                  <a:srgbClr val="7E7E7E"/>
                </a:solidFill>
                <a:latin typeface="Verdana"/>
                <a:cs typeface="Verdana"/>
              </a:rPr>
              <a:t>dé</a:t>
            </a:r>
            <a:r>
              <a:rPr sz="950" spc="-65" dirty="0">
                <a:solidFill>
                  <a:srgbClr val="7E7E7E"/>
                </a:solidFill>
                <a:latin typeface="Verdana"/>
                <a:cs typeface="Verdana"/>
              </a:rPr>
              <a:t>li</a:t>
            </a:r>
            <a:r>
              <a:rPr sz="950" spc="-10" dirty="0">
                <a:solidFill>
                  <a:srgbClr val="7E7E7E"/>
                </a:solidFill>
                <a:latin typeface="Verdana"/>
                <a:cs typeface="Verdana"/>
              </a:rPr>
              <a:t>v</a:t>
            </a:r>
            <a:r>
              <a:rPr sz="950" spc="-120" dirty="0">
                <a:solidFill>
                  <a:srgbClr val="7E7E7E"/>
                </a:solidFill>
                <a:latin typeface="Verdana"/>
                <a:cs typeface="Verdana"/>
              </a:rPr>
              <a:t>r</a:t>
            </a:r>
            <a:r>
              <a:rPr sz="950" spc="65" dirty="0">
                <a:solidFill>
                  <a:srgbClr val="7E7E7E"/>
                </a:solidFill>
                <a:latin typeface="Verdana"/>
                <a:cs typeface="Verdana"/>
              </a:rPr>
              <a:t>e</a:t>
            </a:r>
            <a:r>
              <a:rPr sz="950" spc="-10" dirty="0">
                <a:solidFill>
                  <a:srgbClr val="7E7E7E"/>
                </a:solidFill>
                <a:latin typeface="Verdana"/>
                <a:cs typeface="Verdana"/>
              </a:rPr>
              <a:t>n</a:t>
            </a:r>
            <a:r>
              <a:rPr sz="950" spc="-45" dirty="0">
                <a:solidFill>
                  <a:srgbClr val="7E7E7E"/>
                </a:solidFill>
                <a:latin typeface="Verdana"/>
                <a:cs typeface="Verdana"/>
              </a:rPr>
              <a:t>t</a:t>
            </a:r>
            <a:r>
              <a:rPr sz="950" spc="-10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950" spc="-65" dirty="0">
                <a:solidFill>
                  <a:srgbClr val="7E7E7E"/>
                </a:solidFill>
                <a:latin typeface="Verdana"/>
                <a:cs typeface="Verdana"/>
              </a:rPr>
              <a:t>l</a:t>
            </a:r>
            <a:r>
              <a:rPr sz="950" spc="65" dirty="0">
                <a:solidFill>
                  <a:srgbClr val="7E7E7E"/>
                </a:solidFill>
                <a:latin typeface="Verdana"/>
                <a:cs typeface="Verdana"/>
              </a:rPr>
              <a:t>e</a:t>
            </a:r>
            <a:r>
              <a:rPr sz="950" spc="-120" dirty="0">
                <a:solidFill>
                  <a:srgbClr val="7E7E7E"/>
                </a:solidFill>
                <a:latin typeface="Verdana"/>
                <a:cs typeface="Verdana"/>
              </a:rPr>
              <a:t>s</a:t>
            </a:r>
            <a:r>
              <a:rPr sz="950" spc="-7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950" spc="120" dirty="0">
                <a:solidFill>
                  <a:srgbClr val="7E7E7E"/>
                </a:solidFill>
                <a:latin typeface="Verdana"/>
                <a:cs typeface="Verdana"/>
              </a:rPr>
              <a:t>C</a:t>
            </a:r>
            <a:r>
              <a:rPr sz="950" spc="-90" dirty="0">
                <a:solidFill>
                  <a:srgbClr val="7E7E7E"/>
                </a:solidFill>
                <a:latin typeface="Verdana"/>
                <a:cs typeface="Verdana"/>
              </a:rPr>
              <a:t>E</a:t>
            </a:r>
            <a:r>
              <a:rPr sz="950" spc="-80" dirty="0">
                <a:solidFill>
                  <a:srgbClr val="7E7E7E"/>
                </a:solidFill>
                <a:latin typeface="Verdana"/>
                <a:cs typeface="Verdana"/>
              </a:rPr>
              <a:t>E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360"/>
              </a:spcBef>
            </a:pPr>
            <a:fld id="{81D60167-4931-47E6-BA6A-407CBD079E47}" type="slidenum">
              <a:rPr spc="-70" dirty="0"/>
              <a:t>6</a:t>
            </a:fld>
            <a:endParaRPr spc="-70" dirty="0"/>
          </a:p>
        </p:txBody>
      </p:sp>
      <p:sp>
        <p:nvSpPr>
          <p:cNvPr id="36" name="object 36"/>
          <p:cNvSpPr txBox="1"/>
          <p:nvPr/>
        </p:nvSpPr>
        <p:spPr>
          <a:xfrm>
            <a:off x="2599388" y="10331291"/>
            <a:ext cx="2665095" cy="201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Ynergie</a:t>
            </a:r>
            <a:r>
              <a:rPr sz="11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1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Tout</a:t>
            </a:r>
            <a:r>
              <a:rPr sz="11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Verdana"/>
                <a:cs typeface="Verdana"/>
              </a:rPr>
              <a:t>comprendre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0" dirty="0">
                <a:solidFill>
                  <a:srgbClr val="FFFFFF"/>
                </a:solidFill>
                <a:latin typeface="Verdana"/>
                <a:cs typeface="Verdana"/>
              </a:rPr>
              <a:t>sur</a:t>
            </a:r>
            <a:r>
              <a:rPr sz="11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Verdana"/>
                <a:cs typeface="Verdana"/>
              </a:rPr>
              <a:t>les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CEE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88233" y="3035322"/>
            <a:ext cx="10026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-15" dirty="0">
                <a:solidFill>
                  <a:srgbClr val="7E7E7E"/>
                </a:solidFill>
                <a:latin typeface="Verdana"/>
                <a:cs typeface="Verdana"/>
              </a:rPr>
              <a:t>D</a:t>
            </a:r>
            <a:r>
              <a:rPr sz="950" spc="70" dirty="0">
                <a:solidFill>
                  <a:srgbClr val="7E7E7E"/>
                </a:solidFill>
                <a:latin typeface="Verdana"/>
                <a:cs typeface="Verdana"/>
              </a:rPr>
              <a:t>é</a:t>
            </a:r>
            <a:r>
              <a:rPr sz="950" spc="-75" dirty="0">
                <a:solidFill>
                  <a:srgbClr val="7E7E7E"/>
                </a:solidFill>
                <a:latin typeface="Verdana"/>
                <a:cs typeface="Verdana"/>
              </a:rPr>
              <a:t>l</a:t>
            </a:r>
            <a:r>
              <a:rPr sz="950" spc="-65" dirty="0">
                <a:solidFill>
                  <a:srgbClr val="7E7E7E"/>
                </a:solidFill>
                <a:latin typeface="Verdana"/>
                <a:cs typeface="Verdana"/>
              </a:rPr>
              <a:t>i</a:t>
            </a:r>
            <a:r>
              <a:rPr sz="950" spc="-10" dirty="0">
                <a:solidFill>
                  <a:srgbClr val="7E7E7E"/>
                </a:solidFill>
                <a:latin typeface="Verdana"/>
                <a:cs typeface="Verdana"/>
              </a:rPr>
              <a:t>v</a:t>
            </a:r>
            <a:r>
              <a:rPr sz="950" spc="-120" dirty="0">
                <a:solidFill>
                  <a:srgbClr val="7E7E7E"/>
                </a:solidFill>
                <a:latin typeface="Verdana"/>
                <a:cs typeface="Verdana"/>
              </a:rPr>
              <a:t>r</a:t>
            </a:r>
            <a:r>
              <a:rPr sz="950" spc="65" dirty="0">
                <a:solidFill>
                  <a:srgbClr val="7E7E7E"/>
                </a:solidFill>
                <a:latin typeface="Verdana"/>
                <a:cs typeface="Verdana"/>
              </a:rPr>
              <a:t>e</a:t>
            </a:r>
            <a:r>
              <a:rPr sz="950" spc="-10" dirty="0">
                <a:solidFill>
                  <a:srgbClr val="7E7E7E"/>
                </a:solidFill>
                <a:latin typeface="Verdana"/>
                <a:cs typeface="Verdana"/>
              </a:rPr>
              <a:t>n</a:t>
            </a:r>
            <a:r>
              <a:rPr sz="950" spc="-45" dirty="0">
                <a:solidFill>
                  <a:srgbClr val="7E7E7E"/>
                </a:solidFill>
                <a:latin typeface="Verdana"/>
                <a:cs typeface="Verdana"/>
              </a:rPr>
              <a:t>t</a:t>
            </a:r>
            <a:r>
              <a:rPr sz="950" spc="-65" dirty="0">
                <a:solidFill>
                  <a:srgbClr val="7E7E7E"/>
                </a:solidFill>
                <a:latin typeface="Verdana"/>
                <a:cs typeface="Verdana"/>
              </a:rPr>
              <a:t> l</a:t>
            </a:r>
            <a:r>
              <a:rPr sz="950" spc="55" dirty="0">
                <a:solidFill>
                  <a:srgbClr val="7E7E7E"/>
                </a:solidFill>
                <a:latin typeface="Verdana"/>
                <a:cs typeface="Verdana"/>
              </a:rPr>
              <a:t>e</a:t>
            </a:r>
            <a:r>
              <a:rPr sz="950" spc="-120" dirty="0">
                <a:solidFill>
                  <a:srgbClr val="7E7E7E"/>
                </a:solidFill>
                <a:latin typeface="Verdana"/>
                <a:cs typeface="Verdana"/>
              </a:rPr>
              <a:t>s</a:t>
            </a:r>
            <a:r>
              <a:rPr sz="950" spc="-10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950" spc="120" dirty="0">
                <a:solidFill>
                  <a:srgbClr val="7E7E7E"/>
                </a:solidFill>
                <a:latin typeface="Verdana"/>
                <a:cs typeface="Verdana"/>
              </a:rPr>
              <a:t>C</a:t>
            </a:r>
            <a:r>
              <a:rPr sz="950" spc="-90" dirty="0">
                <a:solidFill>
                  <a:srgbClr val="7E7E7E"/>
                </a:solidFill>
                <a:latin typeface="Verdana"/>
                <a:cs typeface="Verdana"/>
              </a:rPr>
              <a:t>E</a:t>
            </a:r>
            <a:r>
              <a:rPr sz="950" spc="-80" dirty="0">
                <a:solidFill>
                  <a:srgbClr val="7E7E7E"/>
                </a:solidFill>
                <a:latin typeface="Verdana"/>
                <a:cs typeface="Verdana"/>
              </a:rPr>
              <a:t>E</a:t>
            </a:r>
            <a:endParaRPr sz="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47" y="0"/>
            <a:ext cx="7402195" cy="10692765"/>
          </a:xfrm>
          <a:custGeom>
            <a:avLst/>
            <a:gdLst/>
            <a:ahLst/>
            <a:cxnLst/>
            <a:rect l="l" t="t" r="r" b="b"/>
            <a:pathLst>
              <a:path w="7402195" h="10692765">
                <a:moveTo>
                  <a:pt x="7402068" y="10692384"/>
                </a:moveTo>
                <a:lnTo>
                  <a:pt x="0" y="10692384"/>
                </a:lnTo>
                <a:lnTo>
                  <a:pt x="0" y="0"/>
                </a:lnTo>
                <a:lnTo>
                  <a:pt x="7402068" y="0"/>
                </a:lnTo>
                <a:lnTo>
                  <a:pt x="7402068" y="10692384"/>
                </a:lnTo>
                <a:close/>
              </a:path>
            </a:pathLst>
          </a:custGeom>
          <a:solidFill>
            <a:srgbClr val="00B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458974" y="0"/>
            <a:ext cx="2644140" cy="1641475"/>
            <a:chOff x="2458974" y="0"/>
            <a:chExt cx="2644140" cy="1641475"/>
          </a:xfrm>
        </p:grpSpPr>
        <p:sp>
          <p:nvSpPr>
            <p:cNvPr id="4" name="object 4"/>
            <p:cNvSpPr/>
            <p:nvPr/>
          </p:nvSpPr>
          <p:spPr>
            <a:xfrm>
              <a:off x="2465832" y="0"/>
              <a:ext cx="2630805" cy="1628139"/>
            </a:xfrm>
            <a:custGeom>
              <a:avLst/>
              <a:gdLst/>
              <a:ahLst/>
              <a:cxnLst/>
              <a:rect l="l" t="t" r="r" b="b"/>
              <a:pathLst>
                <a:path w="2630804" h="1628139">
                  <a:moveTo>
                    <a:pt x="1315211" y="1627631"/>
                  </a:moveTo>
                  <a:lnTo>
                    <a:pt x="1262380" y="1626785"/>
                  </a:lnTo>
                  <a:lnTo>
                    <a:pt x="1210073" y="1624268"/>
                  </a:lnTo>
                  <a:lnTo>
                    <a:pt x="1158328" y="1620112"/>
                  </a:lnTo>
                  <a:lnTo>
                    <a:pt x="1107187" y="1614349"/>
                  </a:lnTo>
                  <a:lnTo>
                    <a:pt x="1056688" y="1607009"/>
                  </a:lnTo>
                  <a:lnTo>
                    <a:pt x="1006870" y="1598126"/>
                  </a:lnTo>
                  <a:lnTo>
                    <a:pt x="957774" y="1587730"/>
                  </a:lnTo>
                  <a:lnTo>
                    <a:pt x="909439" y="1575854"/>
                  </a:lnTo>
                  <a:lnTo>
                    <a:pt x="861904" y="1562528"/>
                  </a:lnTo>
                  <a:lnTo>
                    <a:pt x="815209" y="1547786"/>
                  </a:lnTo>
                  <a:lnTo>
                    <a:pt x="769394" y="1531658"/>
                  </a:lnTo>
                  <a:lnTo>
                    <a:pt x="724497" y="1514176"/>
                  </a:lnTo>
                  <a:lnTo>
                    <a:pt x="680560" y="1495372"/>
                  </a:lnTo>
                  <a:lnTo>
                    <a:pt x="637620" y="1475278"/>
                  </a:lnTo>
                  <a:lnTo>
                    <a:pt x="595718" y="1453925"/>
                  </a:lnTo>
                  <a:lnTo>
                    <a:pt x="554893" y="1431345"/>
                  </a:lnTo>
                  <a:lnTo>
                    <a:pt x="515185" y="1407570"/>
                  </a:lnTo>
                  <a:lnTo>
                    <a:pt x="476633" y="1382631"/>
                  </a:lnTo>
                  <a:lnTo>
                    <a:pt x="439277" y="1356560"/>
                  </a:lnTo>
                  <a:lnTo>
                    <a:pt x="403156" y="1329390"/>
                  </a:lnTo>
                  <a:lnTo>
                    <a:pt x="368310" y="1301150"/>
                  </a:lnTo>
                  <a:lnTo>
                    <a:pt x="334779" y="1271875"/>
                  </a:lnTo>
                  <a:lnTo>
                    <a:pt x="302601" y="1241594"/>
                  </a:lnTo>
                  <a:lnTo>
                    <a:pt x="271817" y="1210340"/>
                  </a:lnTo>
                  <a:lnTo>
                    <a:pt x="242466" y="1178144"/>
                  </a:lnTo>
                  <a:lnTo>
                    <a:pt x="214587" y="1145038"/>
                  </a:lnTo>
                  <a:lnTo>
                    <a:pt x="188221" y="1111054"/>
                  </a:lnTo>
                  <a:lnTo>
                    <a:pt x="163406" y="1076224"/>
                  </a:lnTo>
                  <a:lnTo>
                    <a:pt x="140182" y="1040579"/>
                  </a:lnTo>
                  <a:lnTo>
                    <a:pt x="118589" y="1004151"/>
                  </a:lnTo>
                  <a:lnTo>
                    <a:pt x="98667" y="966972"/>
                  </a:lnTo>
                  <a:lnTo>
                    <a:pt x="80454" y="929073"/>
                  </a:lnTo>
                  <a:lnTo>
                    <a:pt x="63990" y="890486"/>
                  </a:lnTo>
                  <a:lnTo>
                    <a:pt x="49315" y="851243"/>
                  </a:lnTo>
                  <a:lnTo>
                    <a:pt x="36469" y="811375"/>
                  </a:lnTo>
                  <a:lnTo>
                    <a:pt x="25490" y="770915"/>
                  </a:lnTo>
                  <a:lnTo>
                    <a:pt x="16419" y="729893"/>
                  </a:lnTo>
                  <a:lnTo>
                    <a:pt x="9295" y="688343"/>
                  </a:lnTo>
                  <a:lnTo>
                    <a:pt x="4157" y="646294"/>
                  </a:lnTo>
                  <a:lnTo>
                    <a:pt x="1045" y="603780"/>
                  </a:lnTo>
                  <a:lnTo>
                    <a:pt x="0" y="560831"/>
                  </a:lnTo>
                  <a:lnTo>
                    <a:pt x="0" y="0"/>
                  </a:lnTo>
                  <a:lnTo>
                    <a:pt x="2622840" y="0"/>
                  </a:lnTo>
                  <a:lnTo>
                    <a:pt x="2622889" y="35548"/>
                  </a:lnTo>
                  <a:lnTo>
                    <a:pt x="2623131" y="87126"/>
                  </a:lnTo>
                  <a:lnTo>
                    <a:pt x="2623507" y="130234"/>
                  </a:lnTo>
                  <a:lnTo>
                    <a:pt x="2624571" y="196677"/>
                  </a:lnTo>
                  <a:lnTo>
                    <a:pt x="2625903" y="246143"/>
                  </a:lnTo>
                  <a:lnTo>
                    <a:pt x="2627324" y="289904"/>
                  </a:lnTo>
                  <a:lnTo>
                    <a:pt x="2628012" y="313166"/>
                  </a:lnTo>
                  <a:lnTo>
                    <a:pt x="2629233" y="369498"/>
                  </a:lnTo>
                  <a:lnTo>
                    <a:pt x="2630096" y="448296"/>
                  </a:lnTo>
                  <a:lnTo>
                    <a:pt x="2630338" y="499642"/>
                  </a:lnTo>
                  <a:lnTo>
                    <a:pt x="2630423" y="560831"/>
                  </a:lnTo>
                  <a:lnTo>
                    <a:pt x="2629377" y="603780"/>
                  </a:lnTo>
                  <a:lnTo>
                    <a:pt x="2626266" y="646294"/>
                  </a:lnTo>
                  <a:lnTo>
                    <a:pt x="2621128" y="688343"/>
                  </a:lnTo>
                  <a:lnTo>
                    <a:pt x="2614004" y="729893"/>
                  </a:lnTo>
                  <a:lnTo>
                    <a:pt x="2604933" y="770915"/>
                  </a:lnTo>
                  <a:lnTo>
                    <a:pt x="2593954" y="811375"/>
                  </a:lnTo>
                  <a:lnTo>
                    <a:pt x="2581108" y="851243"/>
                  </a:lnTo>
                  <a:lnTo>
                    <a:pt x="2566433" y="890486"/>
                  </a:lnTo>
                  <a:lnTo>
                    <a:pt x="2549969" y="929073"/>
                  </a:lnTo>
                  <a:lnTo>
                    <a:pt x="2531756" y="966972"/>
                  </a:lnTo>
                  <a:lnTo>
                    <a:pt x="2511833" y="1004151"/>
                  </a:lnTo>
                  <a:lnTo>
                    <a:pt x="2490240" y="1040579"/>
                  </a:lnTo>
                  <a:lnTo>
                    <a:pt x="2467017" y="1076224"/>
                  </a:lnTo>
                  <a:lnTo>
                    <a:pt x="2442202" y="1111054"/>
                  </a:lnTo>
                  <a:lnTo>
                    <a:pt x="2415835" y="1145038"/>
                  </a:lnTo>
                  <a:lnTo>
                    <a:pt x="2387957" y="1178144"/>
                  </a:lnTo>
                  <a:lnTo>
                    <a:pt x="2358606" y="1210340"/>
                  </a:lnTo>
                  <a:lnTo>
                    <a:pt x="2327822" y="1241594"/>
                  </a:lnTo>
                  <a:lnTo>
                    <a:pt x="2295644" y="1271875"/>
                  </a:lnTo>
                  <a:lnTo>
                    <a:pt x="2262113" y="1301150"/>
                  </a:lnTo>
                  <a:lnTo>
                    <a:pt x="2227267" y="1329390"/>
                  </a:lnTo>
                  <a:lnTo>
                    <a:pt x="2191146" y="1356560"/>
                  </a:lnTo>
                  <a:lnTo>
                    <a:pt x="2153790" y="1382631"/>
                  </a:lnTo>
                  <a:lnTo>
                    <a:pt x="2115238" y="1407570"/>
                  </a:lnTo>
                  <a:lnTo>
                    <a:pt x="2075530" y="1431345"/>
                  </a:lnTo>
                  <a:lnTo>
                    <a:pt x="2034705" y="1453925"/>
                  </a:lnTo>
                  <a:lnTo>
                    <a:pt x="1992803" y="1475278"/>
                  </a:lnTo>
                  <a:lnTo>
                    <a:pt x="1949863" y="1495372"/>
                  </a:lnTo>
                  <a:lnTo>
                    <a:pt x="1905925" y="1514176"/>
                  </a:lnTo>
                  <a:lnTo>
                    <a:pt x="1861029" y="1531658"/>
                  </a:lnTo>
                  <a:lnTo>
                    <a:pt x="1815214" y="1547786"/>
                  </a:lnTo>
                  <a:lnTo>
                    <a:pt x="1768519" y="1562528"/>
                  </a:lnTo>
                  <a:lnTo>
                    <a:pt x="1720984" y="1575854"/>
                  </a:lnTo>
                  <a:lnTo>
                    <a:pt x="1672649" y="1587730"/>
                  </a:lnTo>
                  <a:lnTo>
                    <a:pt x="1623553" y="1598126"/>
                  </a:lnTo>
                  <a:lnTo>
                    <a:pt x="1573735" y="1607009"/>
                  </a:lnTo>
                  <a:lnTo>
                    <a:pt x="1523236" y="1614349"/>
                  </a:lnTo>
                  <a:lnTo>
                    <a:pt x="1472094" y="1620112"/>
                  </a:lnTo>
                  <a:lnTo>
                    <a:pt x="1420350" y="1624268"/>
                  </a:lnTo>
                  <a:lnTo>
                    <a:pt x="1368043" y="1626785"/>
                  </a:lnTo>
                  <a:lnTo>
                    <a:pt x="1315211" y="16276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65832" y="0"/>
              <a:ext cx="2630805" cy="1628139"/>
            </a:xfrm>
            <a:custGeom>
              <a:avLst/>
              <a:gdLst/>
              <a:ahLst/>
              <a:cxnLst/>
              <a:rect l="l" t="t" r="r" b="b"/>
              <a:pathLst>
                <a:path w="2630804" h="1628139">
                  <a:moveTo>
                    <a:pt x="2622839" y="0"/>
                  </a:moveTo>
                  <a:lnTo>
                    <a:pt x="2623131" y="87126"/>
                  </a:lnTo>
                  <a:lnTo>
                    <a:pt x="2623507" y="130234"/>
                  </a:lnTo>
                  <a:lnTo>
                    <a:pt x="2624571" y="196677"/>
                  </a:lnTo>
                  <a:lnTo>
                    <a:pt x="2625903" y="246143"/>
                  </a:lnTo>
                  <a:lnTo>
                    <a:pt x="2627324" y="289904"/>
                  </a:lnTo>
                  <a:lnTo>
                    <a:pt x="2628012" y="313166"/>
                  </a:lnTo>
                  <a:lnTo>
                    <a:pt x="2629233" y="369498"/>
                  </a:lnTo>
                  <a:lnTo>
                    <a:pt x="2630096" y="448296"/>
                  </a:lnTo>
                  <a:lnTo>
                    <a:pt x="2630338" y="499642"/>
                  </a:lnTo>
                  <a:lnTo>
                    <a:pt x="2630423" y="560831"/>
                  </a:lnTo>
                  <a:lnTo>
                    <a:pt x="2629377" y="603780"/>
                  </a:lnTo>
                  <a:lnTo>
                    <a:pt x="2626266" y="646294"/>
                  </a:lnTo>
                  <a:lnTo>
                    <a:pt x="2621128" y="688343"/>
                  </a:lnTo>
                  <a:lnTo>
                    <a:pt x="2614004" y="729893"/>
                  </a:lnTo>
                  <a:lnTo>
                    <a:pt x="2604933" y="770915"/>
                  </a:lnTo>
                  <a:lnTo>
                    <a:pt x="2593954" y="811375"/>
                  </a:lnTo>
                  <a:lnTo>
                    <a:pt x="2581108" y="851243"/>
                  </a:lnTo>
                  <a:lnTo>
                    <a:pt x="2566433" y="890486"/>
                  </a:lnTo>
                  <a:lnTo>
                    <a:pt x="2549969" y="929073"/>
                  </a:lnTo>
                  <a:lnTo>
                    <a:pt x="2531756" y="966972"/>
                  </a:lnTo>
                  <a:lnTo>
                    <a:pt x="2511833" y="1004151"/>
                  </a:lnTo>
                  <a:lnTo>
                    <a:pt x="2490240" y="1040579"/>
                  </a:lnTo>
                  <a:lnTo>
                    <a:pt x="2467017" y="1076224"/>
                  </a:lnTo>
                  <a:lnTo>
                    <a:pt x="2442202" y="1111054"/>
                  </a:lnTo>
                  <a:lnTo>
                    <a:pt x="2415835" y="1145038"/>
                  </a:lnTo>
                  <a:lnTo>
                    <a:pt x="2387957" y="1178144"/>
                  </a:lnTo>
                  <a:lnTo>
                    <a:pt x="2358606" y="1210340"/>
                  </a:lnTo>
                  <a:lnTo>
                    <a:pt x="2327822" y="1241594"/>
                  </a:lnTo>
                  <a:lnTo>
                    <a:pt x="2295644" y="1271875"/>
                  </a:lnTo>
                  <a:lnTo>
                    <a:pt x="2262112" y="1301150"/>
                  </a:lnTo>
                  <a:lnTo>
                    <a:pt x="2227267" y="1329390"/>
                  </a:lnTo>
                  <a:lnTo>
                    <a:pt x="2191146" y="1356560"/>
                  </a:lnTo>
                  <a:lnTo>
                    <a:pt x="2153790" y="1382631"/>
                  </a:lnTo>
                  <a:lnTo>
                    <a:pt x="2115238" y="1407570"/>
                  </a:lnTo>
                  <a:lnTo>
                    <a:pt x="2075530" y="1431345"/>
                  </a:lnTo>
                  <a:lnTo>
                    <a:pt x="2034705" y="1453925"/>
                  </a:lnTo>
                  <a:lnTo>
                    <a:pt x="1992803" y="1475278"/>
                  </a:lnTo>
                  <a:lnTo>
                    <a:pt x="1949863" y="1495372"/>
                  </a:lnTo>
                  <a:lnTo>
                    <a:pt x="1905925" y="1514176"/>
                  </a:lnTo>
                  <a:lnTo>
                    <a:pt x="1861029" y="1531658"/>
                  </a:lnTo>
                  <a:lnTo>
                    <a:pt x="1815214" y="1547786"/>
                  </a:lnTo>
                  <a:lnTo>
                    <a:pt x="1768519" y="1562528"/>
                  </a:lnTo>
                  <a:lnTo>
                    <a:pt x="1720984" y="1575854"/>
                  </a:lnTo>
                  <a:lnTo>
                    <a:pt x="1672649" y="1587730"/>
                  </a:lnTo>
                  <a:lnTo>
                    <a:pt x="1623553" y="1598126"/>
                  </a:lnTo>
                  <a:lnTo>
                    <a:pt x="1573735" y="1607009"/>
                  </a:lnTo>
                  <a:lnTo>
                    <a:pt x="1523236" y="1614349"/>
                  </a:lnTo>
                  <a:lnTo>
                    <a:pt x="1472094" y="1620112"/>
                  </a:lnTo>
                  <a:lnTo>
                    <a:pt x="1420350" y="1624268"/>
                  </a:lnTo>
                  <a:lnTo>
                    <a:pt x="1368043" y="1626785"/>
                  </a:lnTo>
                  <a:lnTo>
                    <a:pt x="1315211" y="1627631"/>
                  </a:lnTo>
                  <a:lnTo>
                    <a:pt x="1262380" y="1626785"/>
                  </a:lnTo>
                  <a:lnTo>
                    <a:pt x="1210073" y="1624268"/>
                  </a:lnTo>
                  <a:lnTo>
                    <a:pt x="1158328" y="1620112"/>
                  </a:lnTo>
                  <a:lnTo>
                    <a:pt x="1107187" y="1614349"/>
                  </a:lnTo>
                  <a:lnTo>
                    <a:pt x="1056688" y="1607009"/>
                  </a:lnTo>
                  <a:lnTo>
                    <a:pt x="1006870" y="1598126"/>
                  </a:lnTo>
                  <a:lnTo>
                    <a:pt x="957774" y="1587730"/>
                  </a:lnTo>
                  <a:lnTo>
                    <a:pt x="909439" y="1575854"/>
                  </a:lnTo>
                  <a:lnTo>
                    <a:pt x="861904" y="1562528"/>
                  </a:lnTo>
                  <a:lnTo>
                    <a:pt x="815209" y="1547786"/>
                  </a:lnTo>
                  <a:lnTo>
                    <a:pt x="769394" y="1531658"/>
                  </a:lnTo>
                  <a:lnTo>
                    <a:pt x="724497" y="1514176"/>
                  </a:lnTo>
                  <a:lnTo>
                    <a:pt x="680560" y="1495372"/>
                  </a:lnTo>
                  <a:lnTo>
                    <a:pt x="637620" y="1475278"/>
                  </a:lnTo>
                  <a:lnTo>
                    <a:pt x="595718" y="1453925"/>
                  </a:lnTo>
                  <a:lnTo>
                    <a:pt x="554893" y="1431345"/>
                  </a:lnTo>
                  <a:lnTo>
                    <a:pt x="515185" y="1407570"/>
                  </a:lnTo>
                  <a:lnTo>
                    <a:pt x="476633" y="1382631"/>
                  </a:lnTo>
                  <a:lnTo>
                    <a:pt x="439277" y="1356560"/>
                  </a:lnTo>
                  <a:lnTo>
                    <a:pt x="403156" y="1329390"/>
                  </a:lnTo>
                  <a:lnTo>
                    <a:pt x="368310" y="1301150"/>
                  </a:lnTo>
                  <a:lnTo>
                    <a:pt x="334779" y="1271875"/>
                  </a:lnTo>
                  <a:lnTo>
                    <a:pt x="302601" y="1241594"/>
                  </a:lnTo>
                  <a:lnTo>
                    <a:pt x="271817" y="1210340"/>
                  </a:lnTo>
                  <a:lnTo>
                    <a:pt x="242466" y="1178144"/>
                  </a:lnTo>
                  <a:lnTo>
                    <a:pt x="214587" y="1145038"/>
                  </a:lnTo>
                  <a:lnTo>
                    <a:pt x="188221" y="1111054"/>
                  </a:lnTo>
                  <a:lnTo>
                    <a:pt x="163406" y="1076224"/>
                  </a:lnTo>
                  <a:lnTo>
                    <a:pt x="140182" y="1040579"/>
                  </a:lnTo>
                  <a:lnTo>
                    <a:pt x="118589" y="1004151"/>
                  </a:lnTo>
                  <a:lnTo>
                    <a:pt x="98667" y="966972"/>
                  </a:lnTo>
                  <a:lnTo>
                    <a:pt x="80454" y="929073"/>
                  </a:lnTo>
                  <a:lnTo>
                    <a:pt x="63990" y="890486"/>
                  </a:lnTo>
                  <a:lnTo>
                    <a:pt x="49315" y="851243"/>
                  </a:lnTo>
                  <a:lnTo>
                    <a:pt x="36469" y="811375"/>
                  </a:lnTo>
                  <a:lnTo>
                    <a:pt x="25490" y="770915"/>
                  </a:lnTo>
                  <a:lnTo>
                    <a:pt x="16419" y="729893"/>
                  </a:lnTo>
                  <a:lnTo>
                    <a:pt x="9295" y="688343"/>
                  </a:lnTo>
                  <a:lnTo>
                    <a:pt x="4157" y="646294"/>
                  </a:lnTo>
                  <a:lnTo>
                    <a:pt x="1045" y="603780"/>
                  </a:lnTo>
                  <a:lnTo>
                    <a:pt x="0" y="560831"/>
                  </a:lnTo>
                  <a:lnTo>
                    <a:pt x="0" y="0"/>
                  </a:lnTo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8711" y="129539"/>
              <a:ext cx="2264664" cy="89001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8124" y="1966903"/>
            <a:ext cx="6104890" cy="1974214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065" marR="5080" indent="3175" algn="ctr">
              <a:lnSpc>
                <a:spcPct val="90100"/>
              </a:lnSpc>
              <a:spcBef>
                <a:spcPts val="515"/>
              </a:spcBef>
            </a:pPr>
            <a:r>
              <a:rPr sz="3450" dirty="0"/>
              <a:t>Comment</a:t>
            </a:r>
            <a:r>
              <a:rPr sz="3450" spc="-20" dirty="0"/>
              <a:t> </a:t>
            </a:r>
            <a:r>
              <a:rPr sz="3450" spc="-60" dirty="0"/>
              <a:t>financer</a:t>
            </a:r>
            <a:r>
              <a:rPr sz="3450" spc="-15" dirty="0"/>
              <a:t> </a:t>
            </a:r>
            <a:r>
              <a:rPr sz="3450" spc="-50" dirty="0"/>
              <a:t>mes </a:t>
            </a:r>
            <a:r>
              <a:rPr sz="3450" spc="-45" dirty="0"/>
              <a:t> </a:t>
            </a:r>
            <a:r>
              <a:rPr sz="3450" spc="-80" dirty="0"/>
              <a:t>opérations </a:t>
            </a:r>
            <a:r>
              <a:rPr sz="3450" spc="130" dirty="0"/>
              <a:t>de </a:t>
            </a:r>
            <a:r>
              <a:rPr sz="3450" spc="-85" dirty="0"/>
              <a:t>rénovation </a:t>
            </a:r>
            <a:r>
              <a:rPr sz="3450" spc="-80" dirty="0"/>
              <a:t> </a:t>
            </a:r>
            <a:r>
              <a:rPr sz="3450" spc="-60" dirty="0"/>
              <a:t>énergétiques</a:t>
            </a:r>
            <a:r>
              <a:rPr sz="3450" spc="10" dirty="0"/>
              <a:t> en</a:t>
            </a:r>
            <a:r>
              <a:rPr sz="3450" spc="-60" dirty="0"/>
              <a:t> </a:t>
            </a:r>
            <a:r>
              <a:rPr sz="3450" spc="-105" dirty="0"/>
              <a:t>lien</a:t>
            </a:r>
            <a:r>
              <a:rPr sz="3450" spc="-60" dirty="0"/>
              <a:t> </a:t>
            </a:r>
            <a:r>
              <a:rPr sz="3450" spc="170" dirty="0"/>
              <a:t>avec</a:t>
            </a:r>
            <a:r>
              <a:rPr sz="3450" spc="-60" dirty="0"/>
              <a:t> </a:t>
            </a:r>
            <a:r>
              <a:rPr sz="3450" spc="-25" dirty="0"/>
              <a:t>le </a:t>
            </a:r>
            <a:r>
              <a:rPr sz="3450" spc="-994" dirty="0"/>
              <a:t> </a:t>
            </a:r>
            <a:r>
              <a:rPr sz="3450" spc="-165" dirty="0"/>
              <a:t>dispositif</a:t>
            </a:r>
            <a:r>
              <a:rPr sz="3450" spc="-50" dirty="0"/>
              <a:t> </a:t>
            </a:r>
            <a:r>
              <a:rPr sz="3450" spc="-80" dirty="0"/>
              <a:t>CEE</a:t>
            </a:r>
            <a:r>
              <a:rPr sz="3450" spc="-85" dirty="0"/>
              <a:t> </a:t>
            </a:r>
            <a:r>
              <a:rPr sz="3450" spc="170" dirty="0"/>
              <a:t>avec</a:t>
            </a:r>
            <a:r>
              <a:rPr sz="3450" spc="-15" dirty="0"/>
              <a:t> </a:t>
            </a:r>
            <a:r>
              <a:rPr sz="3450" spc="-70" dirty="0"/>
              <a:t>Ynergie</a:t>
            </a:r>
            <a:endParaRPr sz="345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47" y="4015739"/>
            <a:ext cx="7402068" cy="24307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7" y="6701027"/>
            <a:ext cx="7402068" cy="39913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421841" y="10261065"/>
            <a:ext cx="1781175" cy="227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300" spc="6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00" spc="-1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300" spc="-1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300" spc="-9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300" spc="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300" spc="-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3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6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300" spc="-3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3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300" spc="-12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300" spc="-12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300" spc="-10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300" spc="-3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300" spc="-105" dirty="0">
                <a:solidFill>
                  <a:srgbClr val="FFFFFF"/>
                </a:solidFill>
                <a:latin typeface="Verdana"/>
                <a:cs typeface="Verdana"/>
              </a:rPr>
              <a:t>20</a:t>
            </a:r>
            <a:r>
              <a:rPr sz="1300" spc="-12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300" spc="-1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47" y="0"/>
            <a:ext cx="7402195" cy="10692765"/>
          </a:xfrm>
          <a:custGeom>
            <a:avLst/>
            <a:gdLst/>
            <a:ahLst/>
            <a:cxnLst/>
            <a:rect l="l" t="t" r="r" b="b"/>
            <a:pathLst>
              <a:path w="7402195" h="10692765">
                <a:moveTo>
                  <a:pt x="7402068" y="10692384"/>
                </a:moveTo>
                <a:lnTo>
                  <a:pt x="0" y="10692384"/>
                </a:lnTo>
                <a:lnTo>
                  <a:pt x="0" y="0"/>
                </a:lnTo>
                <a:lnTo>
                  <a:pt x="7402068" y="0"/>
                </a:lnTo>
                <a:lnTo>
                  <a:pt x="7402068" y="10692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6947916" cy="406603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98803" y="4267119"/>
            <a:ext cx="2329815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82700">
              <a:lnSpc>
                <a:spcPct val="109600"/>
              </a:lnSpc>
              <a:spcBef>
                <a:spcPts val="100"/>
              </a:spcBef>
            </a:pPr>
            <a:r>
              <a:rPr sz="2600" spc="-90" dirty="0"/>
              <a:t>N</a:t>
            </a:r>
            <a:r>
              <a:rPr sz="2600" spc="170" dirty="0"/>
              <a:t>O</a:t>
            </a:r>
            <a:r>
              <a:rPr sz="2600" spc="-505" dirty="0"/>
              <a:t>T</a:t>
            </a:r>
            <a:r>
              <a:rPr sz="2600" spc="-390" dirty="0"/>
              <a:t>R</a:t>
            </a:r>
            <a:r>
              <a:rPr sz="2600" spc="-165" dirty="0"/>
              <a:t>E  </a:t>
            </a:r>
            <a:r>
              <a:rPr sz="2600" spc="-390" dirty="0"/>
              <a:t>R</a:t>
            </a:r>
            <a:r>
              <a:rPr sz="2600" spc="135" dirty="0"/>
              <a:t>A</a:t>
            </a:r>
            <a:r>
              <a:rPr sz="2600" spc="-535" dirty="0"/>
              <a:t>I</a:t>
            </a:r>
            <a:r>
              <a:rPr sz="2600" spc="-305" dirty="0"/>
              <a:t>S</a:t>
            </a:r>
            <a:r>
              <a:rPr sz="2600" spc="140" dirty="0"/>
              <a:t>O</a:t>
            </a:r>
            <a:r>
              <a:rPr sz="2600" spc="-90" dirty="0"/>
              <a:t>N</a:t>
            </a:r>
            <a:r>
              <a:rPr sz="2600" spc="-10" dirty="0"/>
              <a:t> </a:t>
            </a:r>
            <a:r>
              <a:rPr sz="2600" spc="-160" dirty="0"/>
              <a:t>D</a:t>
            </a:r>
            <a:r>
              <a:rPr sz="2600" spc="5" dirty="0"/>
              <a:t>’</a:t>
            </a:r>
            <a:r>
              <a:rPr sz="2600" spc="-260" dirty="0"/>
              <a:t>Ê</a:t>
            </a:r>
            <a:r>
              <a:rPr sz="2600" spc="-505" dirty="0"/>
              <a:t>T</a:t>
            </a:r>
            <a:r>
              <a:rPr sz="2600" spc="-390" dirty="0"/>
              <a:t>R</a:t>
            </a:r>
            <a:r>
              <a:rPr sz="2600" spc="-254" dirty="0"/>
              <a:t>E</a:t>
            </a:r>
            <a:endParaRPr sz="2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9308" y="4261103"/>
            <a:ext cx="2319527" cy="9098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223003" y="4364735"/>
            <a:ext cx="0" cy="751840"/>
          </a:xfrm>
          <a:custGeom>
            <a:avLst/>
            <a:gdLst/>
            <a:ahLst/>
            <a:cxnLst/>
            <a:rect l="l" t="t" r="r" b="b"/>
            <a:pathLst>
              <a:path h="751839">
                <a:moveTo>
                  <a:pt x="0" y="0"/>
                </a:moveTo>
                <a:lnTo>
                  <a:pt x="0" y="751332"/>
                </a:lnTo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5589" y="5459943"/>
            <a:ext cx="6791959" cy="34886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3825" marR="307975">
              <a:lnSpc>
                <a:spcPct val="99700"/>
              </a:lnSpc>
              <a:spcBef>
                <a:spcPts val="114"/>
              </a:spcBef>
            </a:pP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Depuis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ans,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Ynergie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Verdana"/>
                <a:cs typeface="Verdana"/>
              </a:rPr>
              <a:t>œuvre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auprès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des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professionnels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Verdana"/>
                <a:cs typeface="Verdana"/>
              </a:rPr>
              <a:t>particuliers </a:t>
            </a:r>
            <a:r>
              <a:rPr sz="1500" spc="-50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pour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diminuer les 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consommations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énergétiques </a:t>
            </a:r>
            <a:r>
              <a:rPr sz="1500" spc="30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France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et 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15" dirty="0">
                <a:solidFill>
                  <a:srgbClr val="FFFFFF"/>
                </a:solidFill>
                <a:latin typeface="Tahoma"/>
                <a:cs typeface="Tahoma"/>
              </a:rPr>
              <a:t>décarboner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les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Tahoma"/>
                <a:cs typeface="Tahoma"/>
              </a:rPr>
              <a:t>sites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Tahoma"/>
                <a:cs typeface="Tahoma"/>
              </a:rPr>
              <a:t>industriels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français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ahoma"/>
              <a:cs typeface="Tahoma"/>
            </a:endParaRPr>
          </a:p>
          <a:p>
            <a:pPr marL="12700" marR="24765">
              <a:lnSpc>
                <a:spcPct val="151300"/>
              </a:lnSpc>
            </a:pP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Acteur 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indépendant</a:t>
            </a:r>
            <a:r>
              <a:rPr sz="1500" spc="-15" dirty="0">
                <a:solidFill>
                  <a:srgbClr val="FFFFFF"/>
                </a:solidFill>
                <a:latin typeface="Verdana"/>
                <a:cs typeface="Verdana"/>
              </a:rPr>
              <a:t>, Ynergie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propose </a:t>
            </a:r>
            <a:r>
              <a:rPr sz="1500" spc="10" dirty="0">
                <a:solidFill>
                  <a:srgbClr val="FFFFFF"/>
                </a:solidFill>
                <a:latin typeface="Verdana"/>
                <a:cs typeface="Verdana"/>
              </a:rPr>
              <a:t>une 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expertise </a:t>
            </a:r>
            <a:r>
              <a:rPr sz="1500" b="1" spc="15" dirty="0">
                <a:solidFill>
                  <a:srgbClr val="FFFFFF"/>
                </a:solidFill>
                <a:latin typeface="Tahoma"/>
                <a:cs typeface="Tahoma"/>
              </a:rPr>
              <a:t>globale 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matière </a:t>
            </a:r>
            <a:r>
              <a:rPr sz="1500" b="1" spc="-4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d’efficacité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énergétique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130" dirty="0">
                <a:solidFill>
                  <a:srgbClr val="FFFFFF"/>
                </a:solidFill>
                <a:latin typeface="Verdana"/>
                <a:cs typeface="Verdana"/>
              </a:rPr>
              <a:t>à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Verdana"/>
                <a:cs typeface="Verdana"/>
              </a:rPr>
              <a:t>travers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Verdana"/>
                <a:cs typeface="Verdana"/>
              </a:rPr>
              <a:t>sa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Verdana"/>
                <a:cs typeface="Verdana"/>
              </a:rPr>
              <a:t>capacité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30" dirty="0">
                <a:solidFill>
                  <a:srgbClr val="FFFFFF"/>
                </a:solidFill>
                <a:latin typeface="Verdana"/>
                <a:cs typeface="Verdana"/>
              </a:rPr>
              <a:t>à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proposer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l’ingénierie </a:t>
            </a:r>
            <a:r>
              <a:rPr sz="1500" b="1" spc="-4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Tahoma"/>
                <a:cs typeface="Tahoma"/>
              </a:rPr>
              <a:t>projet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l’ingénierie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financière.</a:t>
            </a:r>
            <a:endParaRPr sz="1500">
              <a:latin typeface="Tahoma"/>
              <a:cs typeface="Tahoma"/>
            </a:endParaRPr>
          </a:p>
          <a:p>
            <a:pPr marL="12700" marR="5080">
              <a:lnSpc>
                <a:spcPct val="151000"/>
              </a:lnSpc>
              <a:spcBef>
                <a:spcPts val="980"/>
              </a:spcBef>
            </a:pP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Notre </a:t>
            </a:r>
            <a:r>
              <a:rPr sz="1500" spc="25" dirty="0">
                <a:solidFill>
                  <a:srgbClr val="FFFFFF"/>
                </a:solidFill>
                <a:latin typeface="Verdana"/>
                <a:cs typeface="Verdana"/>
              </a:rPr>
              <a:t>vocation </a:t>
            </a:r>
            <a:r>
              <a:rPr sz="1500" spc="-265" dirty="0">
                <a:solidFill>
                  <a:srgbClr val="FFFFFF"/>
                </a:solidFill>
                <a:latin typeface="Verdana"/>
                <a:cs typeface="Verdana"/>
              </a:rPr>
              <a:t>: </a:t>
            </a:r>
            <a:r>
              <a:rPr sz="1500" b="1" spc="-55" dirty="0">
                <a:solidFill>
                  <a:srgbClr val="FFFFFF"/>
                </a:solidFill>
                <a:latin typeface="Tahoma"/>
                <a:cs typeface="Tahoma"/>
              </a:rPr>
              <a:t>Promouvoir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les 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baisses </a:t>
            </a:r>
            <a:r>
              <a:rPr sz="1500" b="1" spc="6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consommations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énergétiques </a:t>
            </a:r>
            <a:r>
              <a:rPr sz="1500" b="1" spc="-4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4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6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140" dirty="0">
                <a:solidFill>
                  <a:srgbClr val="FFFFFF"/>
                </a:solidFill>
                <a:latin typeface="Tahoma"/>
                <a:cs typeface="Tahoma"/>
              </a:rPr>
              <a:t>Ê</a:t>
            </a:r>
            <a:r>
              <a:rPr sz="1500" b="1" spc="-15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500" b="1" spc="-18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500" b="1" spc="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500" b="1" spc="-5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b="1" spc="17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500" b="1" spc="8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500" b="1" spc="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b="1" spc="-155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1500" b="1" spc="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4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500" b="1" spc="-5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500" b="1" spc="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500" b="1" spc="17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500" b="1" spc="7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4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500" b="1" spc="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500" b="1" spc="-90" dirty="0">
                <a:solidFill>
                  <a:srgbClr val="FFFFFF"/>
                </a:solidFill>
                <a:latin typeface="Tahoma"/>
                <a:cs typeface="Tahoma"/>
              </a:rPr>
              <a:t>'</a:t>
            </a:r>
            <a:r>
              <a:rPr sz="1500" b="1" spc="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155" dirty="0">
                <a:solidFill>
                  <a:srgbClr val="FFFFFF"/>
                </a:solidFill>
                <a:latin typeface="Tahoma"/>
                <a:cs typeface="Tahoma"/>
              </a:rPr>
              <a:t>ff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17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500" b="1" spc="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b="1" spc="17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500" b="1" spc="50" dirty="0">
                <a:solidFill>
                  <a:srgbClr val="FFFFFF"/>
                </a:solidFill>
                <a:latin typeface="Tahoma"/>
                <a:cs typeface="Tahoma"/>
              </a:rPr>
              <a:t>é  </a:t>
            </a:r>
            <a:r>
              <a:rPr sz="1500" b="1" spc="7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500" b="1" spc="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500" b="1" spc="4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500" b="1" spc="7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45" dirty="0">
                <a:solidFill>
                  <a:srgbClr val="FFFFFF"/>
                </a:solidFill>
                <a:latin typeface="Tahoma"/>
                <a:cs typeface="Tahoma"/>
              </a:rPr>
              <a:t>q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500" b="1" spc="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5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500" b="1" spc="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500" b="1" spc="170" dirty="0">
                <a:solidFill>
                  <a:srgbClr val="FFFFFF"/>
                </a:solidFill>
                <a:latin typeface="Tahoma"/>
                <a:cs typeface="Tahoma"/>
              </a:rPr>
              <a:t>ç</a:t>
            </a:r>
            <a:r>
              <a:rPr sz="1500" b="1" spc="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-1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100" dirty="0">
                <a:solidFill>
                  <a:srgbClr val="FFFFFF"/>
                </a:solidFill>
                <a:latin typeface="Tahoma"/>
                <a:cs typeface="Tahoma"/>
              </a:rPr>
              <a:t>à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7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-5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500" b="1" spc="-114" dirty="0">
                <a:solidFill>
                  <a:srgbClr val="FFFFFF"/>
                </a:solidFill>
                <a:latin typeface="Tahoma"/>
                <a:cs typeface="Tahoma"/>
              </a:rPr>
              <a:t>02</a:t>
            </a:r>
            <a:r>
              <a:rPr sz="1500" b="1" spc="-11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3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0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6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9212" y="9658587"/>
            <a:ext cx="9271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9212" y="8922689"/>
            <a:ext cx="6288405" cy="1222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6095" marR="272415" indent="-494030">
              <a:lnSpc>
                <a:spcPct val="151300"/>
              </a:lnSpc>
              <a:spcBef>
                <a:spcPts val="95"/>
              </a:spcBef>
              <a:buFont typeface="Arial MT"/>
              <a:buChar char="•"/>
              <a:tabLst>
                <a:tab pos="506095" algn="l"/>
                <a:tab pos="506730" algn="l"/>
              </a:tabLst>
            </a:pP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Garantir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100" dirty="0">
                <a:solidFill>
                  <a:srgbClr val="FFFFFF"/>
                </a:solidFill>
                <a:latin typeface="Tahoma"/>
                <a:cs typeface="Tahoma"/>
              </a:rPr>
              <a:t>à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nos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clients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les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meilleures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70" dirty="0">
                <a:solidFill>
                  <a:srgbClr val="FFFFFF"/>
                </a:solidFill>
                <a:latin typeface="Tahoma"/>
                <a:cs typeface="Tahoma"/>
              </a:rPr>
              <a:t>solutions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possibles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pour </a:t>
            </a:r>
            <a:r>
              <a:rPr sz="1500" b="1" spc="-4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Tahoma"/>
                <a:cs typeface="Tahoma"/>
              </a:rPr>
              <a:t>optimiser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les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consommations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d’énergie</a:t>
            </a:r>
            <a:endParaRPr sz="1500">
              <a:latin typeface="Tahoma"/>
              <a:cs typeface="Tahoma"/>
            </a:endParaRPr>
          </a:p>
          <a:p>
            <a:pPr marL="629920" marR="5080">
              <a:lnSpc>
                <a:spcPct val="100600"/>
              </a:lnSpc>
              <a:spcBef>
                <a:spcPts val="350"/>
              </a:spcBef>
            </a:pPr>
            <a:r>
              <a:rPr sz="1500" b="1" spc="-100" dirty="0">
                <a:solidFill>
                  <a:srgbClr val="FFFFFF"/>
                </a:solidFill>
                <a:latin typeface="Tahoma"/>
                <a:cs typeface="Tahoma"/>
              </a:rPr>
              <a:t>Être </a:t>
            </a: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partenaire </a:t>
            </a:r>
            <a:r>
              <a:rPr sz="1500" b="1" spc="5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b="1" spc="20" dirty="0">
                <a:solidFill>
                  <a:srgbClr val="FFFFFF"/>
                </a:solidFill>
                <a:latin typeface="Tahoma"/>
                <a:cs typeface="Tahoma"/>
              </a:rPr>
              <a:t>confiance 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qui 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guide </a:t>
            </a:r>
            <a:r>
              <a:rPr sz="1500" b="1" spc="45" dirty="0">
                <a:solidFill>
                  <a:srgbClr val="FFFFFF"/>
                </a:solidFill>
                <a:latin typeface="Tahoma"/>
                <a:cs typeface="Tahoma"/>
              </a:rPr>
              <a:t>chaque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client 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tout </a:t>
            </a:r>
            <a:r>
              <a:rPr sz="1500" b="1" spc="-4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20" dirty="0">
                <a:solidFill>
                  <a:srgbClr val="FFFFFF"/>
                </a:solidFill>
                <a:latin typeface="Tahoma"/>
                <a:cs typeface="Tahoma"/>
              </a:rPr>
              <a:t>au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long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son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Tahoma"/>
                <a:cs typeface="Tahoma"/>
              </a:rPr>
              <a:t>projet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983" y="988488"/>
            <a:ext cx="6147435" cy="9455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0" spc="-145" dirty="0">
                <a:solidFill>
                  <a:srgbClr val="000000"/>
                </a:solidFill>
              </a:rPr>
              <a:t>Y</a:t>
            </a:r>
            <a:r>
              <a:rPr sz="3000" spc="-75" dirty="0">
                <a:solidFill>
                  <a:srgbClr val="000000"/>
                </a:solidFill>
              </a:rPr>
              <a:t>N</a:t>
            </a:r>
            <a:r>
              <a:rPr sz="3000" spc="-280" dirty="0">
                <a:solidFill>
                  <a:srgbClr val="000000"/>
                </a:solidFill>
              </a:rPr>
              <a:t>E</a:t>
            </a:r>
            <a:r>
              <a:rPr sz="3000" spc="-430" dirty="0">
                <a:solidFill>
                  <a:srgbClr val="000000"/>
                </a:solidFill>
              </a:rPr>
              <a:t>R</a:t>
            </a:r>
            <a:r>
              <a:rPr sz="3000" spc="300" dirty="0">
                <a:solidFill>
                  <a:srgbClr val="000000"/>
                </a:solidFill>
              </a:rPr>
              <a:t>G</a:t>
            </a:r>
            <a:r>
              <a:rPr sz="3000" spc="-605" dirty="0">
                <a:solidFill>
                  <a:srgbClr val="000000"/>
                </a:solidFill>
              </a:rPr>
              <a:t>I</a:t>
            </a:r>
            <a:r>
              <a:rPr sz="3000" spc="-280" dirty="0">
                <a:solidFill>
                  <a:srgbClr val="000000"/>
                </a:solidFill>
              </a:rPr>
              <a:t>E</a:t>
            </a:r>
            <a:r>
              <a:rPr sz="3000" spc="-95" dirty="0">
                <a:solidFill>
                  <a:srgbClr val="000000"/>
                </a:solidFill>
              </a:rPr>
              <a:t>,</a:t>
            </a:r>
            <a:r>
              <a:rPr sz="3000" spc="-35" dirty="0">
                <a:solidFill>
                  <a:srgbClr val="000000"/>
                </a:solidFill>
              </a:rPr>
              <a:t> </a:t>
            </a:r>
            <a:r>
              <a:rPr sz="3000" spc="85" dirty="0">
                <a:solidFill>
                  <a:srgbClr val="000000"/>
                </a:solidFill>
              </a:rPr>
              <a:t>V</a:t>
            </a:r>
            <a:r>
              <a:rPr sz="3000" spc="225" dirty="0">
                <a:solidFill>
                  <a:srgbClr val="000000"/>
                </a:solidFill>
              </a:rPr>
              <a:t>O</a:t>
            </a:r>
            <a:r>
              <a:rPr sz="3000" spc="-570" dirty="0">
                <a:solidFill>
                  <a:srgbClr val="000000"/>
                </a:solidFill>
              </a:rPr>
              <a:t>T</a:t>
            </a:r>
            <a:r>
              <a:rPr sz="3000" spc="-430" dirty="0">
                <a:solidFill>
                  <a:srgbClr val="000000"/>
                </a:solidFill>
              </a:rPr>
              <a:t>R</a:t>
            </a:r>
            <a:r>
              <a:rPr sz="3000" spc="-275" dirty="0">
                <a:solidFill>
                  <a:srgbClr val="000000"/>
                </a:solidFill>
              </a:rPr>
              <a:t>E</a:t>
            </a:r>
            <a:r>
              <a:rPr sz="3000" spc="-35" dirty="0">
                <a:solidFill>
                  <a:srgbClr val="000000"/>
                </a:solidFill>
              </a:rPr>
              <a:t> </a:t>
            </a:r>
            <a:r>
              <a:rPr sz="3000" spc="180" dirty="0">
                <a:solidFill>
                  <a:srgbClr val="000000"/>
                </a:solidFill>
              </a:rPr>
              <a:t>A</a:t>
            </a:r>
            <a:r>
              <a:rPr sz="3000" spc="-390" dirty="0">
                <a:solidFill>
                  <a:srgbClr val="000000"/>
                </a:solidFill>
              </a:rPr>
              <a:t>LL</a:t>
            </a:r>
            <a:r>
              <a:rPr sz="3000" spc="-605" dirty="0">
                <a:solidFill>
                  <a:srgbClr val="000000"/>
                </a:solidFill>
              </a:rPr>
              <a:t>I</a:t>
            </a:r>
            <a:r>
              <a:rPr sz="3000" spc="-275" dirty="0">
                <a:solidFill>
                  <a:srgbClr val="000000"/>
                </a:solidFill>
              </a:rPr>
              <a:t>É</a:t>
            </a:r>
            <a:endParaRPr sz="3000"/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000" spc="-285" dirty="0">
                <a:solidFill>
                  <a:srgbClr val="000000"/>
                </a:solidFill>
              </a:rPr>
              <a:t>P</a:t>
            </a:r>
            <a:r>
              <a:rPr sz="3000" spc="225" dirty="0">
                <a:solidFill>
                  <a:srgbClr val="000000"/>
                </a:solidFill>
              </a:rPr>
              <a:t>O</a:t>
            </a:r>
            <a:r>
              <a:rPr sz="3000" spc="-290" dirty="0">
                <a:solidFill>
                  <a:srgbClr val="000000"/>
                </a:solidFill>
              </a:rPr>
              <a:t>U</a:t>
            </a:r>
            <a:r>
              <a:rPr sz="3000" spc="-425" dirty="0">
                <a:solidFill>
                  <a:srgbClr val="000000"/>
                </a:solidFill>
              </a:rPr>
              <a:t>R</a:t>
            </a:r>
            <a:r>
              <a:rPr sz="3000" spc="-35" dirty="0">
                <a:solidFill>
                  <a:srgbClr val="000000"/>
                </a:solidFill>
              </a:rPr>
              <a:t> </a:t>
            </a:r>
            <a:r>
              <a:rPr sz="3000" spc="-310" dirty="0">
                <a:solidFill>
                  <a:srgbClr val="000000"/>
                </a:solidFill>
              </a:rPr>
              <a:t>B</a:t>
            </a:r>
            <a:r>
              <a:rPr sz="3000" spc="-280" dirty="0">
                <a:solidFill>
                  <a:srgbClr val="000000"/>
                </a:solidFill>
              </a:rPr>
              <a:t>É</a:t>
            </a:r>
            <a:r>
              <a:rPr sz="3000" spc="-105" dirty="0">
                <a:solidFill>
                  <a:srgbClr val="000000"/>
                </a:solidFill>
              </a:rPr>
              <a:t>N</a:t>
            </a:r>
            <a:r>
              <a:rPr sz="3000" spc="-280" dirty="0">
                <a:solidFill>
                  <a:srgbClr val="000000"/>
                </a:solidFill>
              </a:rPr>
              <a:t>É</a:t>
            </a:r>
            <a:r>
              <a:rPr sz="3000" spc="-295" dirty="0">
                <a:solidFill>
                  <a:srgbClr val="000000"/>
                </a:solidFill>
              </a:rPr>
              <a:t>F</a:t>
            </a:r>
            <a:r>
              <a:rPr sz="3000" spc="-575" dirty="0">
                <a:solidFill>
                  <a:srgbClr val="000000"/>
                </a:solidFill>
              </a:rPr>
              <a:t>I</a:t>
            </a:r>
            <a:r>
              <a:rPr sz="3000" spc="355" dirty="0">
                <a:solidFill>
                  <a:srgbClr val="000000"/>
                </a:solidFill>
              </a:rPr>
              <a:t>C</a:t>
            </a:r>
            <a:r>
              <a:rPr sz="3000" spc="-605" dirty="0">
                <a:solidFill>
                  <a:srgbClr val="000000"/>
                </a:solidFill>
              </a:rPr>
              <a:t>I</a:t>
            </a:r>
            <a:r>
              <a:rPr sz="3000" spc="-280" dirty="0">
                <a:solidFill>
                  <a:srgbClr val="000000"/>
                </a:solidFill>
              </a:rPr>
              <a:t>E</a:t>
            </a:r>
            <a:r>
              <a:rPr sz="3000" spc="-425" dirty="0">
                <a:solidFill>
                  <a:srgbClr val="000000"/>
                </a:solidFill>
              </a:rPr>
              <a:t>R</a:t>
            </a:r>
            <a:r>
              <a:rPr sz="3000" spc="-35" dirty="0">
                <a:solidFill>
                  <a:srgbClr val="000000"/>
                </a:solidFill>
              </a:rPr>
              <a:t> </a:t>
            </a:r>
            <a:r>
              <a:rPr sz="3000" spc="-160" dirty="0">
                <a:solidFill>
                  <a:srgbClr val="000000"/>
                </a:solidFill>
              </a:rPr>
              <a:t>D</a:t>
            </a:r>
            <a:r>
              <a:rPr sz="3000" spc="-280" dirty="0">
                <a:solidFill>
                  <a:srgbClr val="000000"/>
                </a:solidFill>
              </a:rPr>
              <a:t>E</a:t>
            </a:r>
            <a:r>
              <a:rPr sz="3000" spc="-330" dirty="0">
                <a:solidFill>
                  <a:srgbClr val="000000"/>
                </a:solidFill>
              </a:rPr>
              <a:t>S</a:t>
            </a:r>
            <a:r>
              <a:rPr sz="3000" spc="-35" dirty="0">
                <a:solidFill>
                  <a:srgbClr val="000000"/>
                </a:solidFill>
              </a:rPr>
              <a:t> </a:t>
            </a:r>
            <a:r>
              <a:rPr sz="3000" spc="-285" dirty="0">
                <a:solidFill>
                  <a:srgbClr val="000000"/>
                </a:solidFill>
              </a:rPr>
              <a:t>P</a:t>
            </a:r>
            <a:r>
              <a:rPr sz="3000" spc="-430" dirty="0">
                <a:solidFill>
                  <a:srgbClr val="000000"/>
                </a:solidFill>
              </a:rPr>
              <a:t>R</a:t>
            </a:r>
            <a:r>
              <a:rPr sz="3000" spc="-605" dirty="0">
                <a:solidFill>
                  <a:srgbClr val="000000"/>
                </a:solidFill>
              </a:rPr>
              <a:t>I</a:t>
            </a:r>
            <a:r>
              <a:rPr sz="3000" spc="40" dirty="0">
                <a:solidFill>
                  <a:srgbClr val="000000"/>
                </a:solidFill>
              </a:rPr>
              <a:t>M</a:t>
            </a:r>
            <a:r>
              <a:rPr sz="3000" spc="-280" dirty="0">
                <a:solidFill>
                  <a:srgbClr val="000000"/>
                </a:solidFill>
              </a:rPr>
              <a:t>E</a:t>
            </a:r>
            <a:r>
              <a:rPr sz="3000" spc="-330" dirty="0">
                <a:solidFill>
                  <a:srgbClr val="000000"/>
                </a:solidFill>
              </a:rPr>
              <a:t>S</a:t>
            </a:r>
            <a:r>
              <a:rPr sz="3000" spc="-35" dirty="0">
                <a:solidFill>
                  <a:srgbClr val="000000"/>
                </a:solidFill>
              </a:rPr>
              <a:t> </a:t>
            </a:r>
            <a:r>
              <a:rPr sz="3000" spc="355" dirty="0">
                <a:solidFill>
                  <a:srgbClr val="000000"/>
                </a:solidFill>
              </a:rPr>
              <a:t>C</a:t>
            </a:r>
            <a:r>
              <a:rPr sz="3000" spc="-280" dirty="0">
                <a:solidFill>
                  <a:srgbClr val="000000"/>
                </a:solidFill>
              </a:rPr>
              <a:t>E</a:t>
            </a:r>
            <a:r>
              <a:rPr sz="3000" spc="-275" dirty="0">
                <a:solidFill>
                  <a:srgbClr val="000000"/>
                </a:solidFill>
              </a:rPr>
              <a:t>E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13111" y="2515903"/>
            <a:ext cx="6216650" cy="456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1000"/>
              </a:lnSpc>
              <a:spcBef>
                <a:spcPts val="100"/>
              </a:spcBef>
            </a:pPr>
            <a:r>
              <a:rPr sz="1500" spc="35" dirty="0">
                <a:solidFill>
                  <a:srgbClr val="212121"/>
                </a:solidFill>
                <a:latin typeface="Verdana"/>
                <a:cs typeface="Verdana"/>
              </a:rPr>
              <a:t>Groupe</a:t>
            </a:r>
            <a:r>
              <a:rPr sz="1500" spc="60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212121"/>
                </a:solidFill>
                <a:latin typeface="Verdana"/>
                <a:cs typeface="Verdana"/>
              </a:rPr>
              <a:t>français</a:t>
            </a:r>
            <a:r>
              <a:rPr sz="1500" spc="-1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212121"/>
                </a:solidFill>
                <a:latin typeface="Verdana"/>
                <a:cs typeface="Verdana"/>
              </a:rPr>
              <a:t>indépendant,</a:t>
            </a:r>
            <a:r>
              <a:rPr sz="1500" spc="2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212121"/>
                </a:solidFill>
                <a:latin typeface="Verdana"/>
                <a:cs typeface="Verdana"/>
              </a:rPr>
              <a:t>Ynergie</a:t>
            </a:r>
            <a:r>
              <a:rPr sz="1500" spc="-1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90" dirty="0">
                <a:solidFill>
                  <a:srgbClr val="212121"/>
                </a:solidFill>
                <a:latin typeface="Verdana"/>
                <a:cs typeface="Verdana"/>
              </a:rPr>
              <a:t>accompagne</a:t>
            </a:r>
            <a:r>
              <a:rPr sz="1500" spc="9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212121"/>
                </a:solidFill>
                <a:latin typeface="Verdana"/>
                <a:cs typeface="Verdana"/>
              </a:rPr>
              <a:t>les </a:t>
            </a:r>
            <a:r>
              <a:rPr sz="1500" spc="-7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212121"/>
                </a:solidFill>
                <a:latin typeface="Verdana"/>
                <a:cs typeface="Verdana"/>
              </a:rPr>
              <a:t>professionnels</a:t>
            </a:r>
            <a:r>
              <a:rPr sz="1500" spc="-5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212121"/>
                </a:solidFill>
                <a:latin typeface="Verdana"/>
                <a:cs typeface="Verdana"/>
              </a:rPr>
              <a:t>et </a:t>
            </a:r>
            <a:r>
              <a:rPr sz="1500" spc="-70" dirty="0">
                <a:solidFill>
                  <a:srgbClr val="212121"/>
                </a:solidFill>
                <a:latin typeface="Verdana"/>
                <a:cs typeface="Verdana"/>
              </a:rPr>
              <a:t>les </a:t>
            </a:r>
            <a:r>
              <a:rPr sz="1500" spc="-45" dirty="0">
                <a:solidFill>
                  <a:srgbClr val="212121"/>
                </a:solidFill>
                <a:latin typeface="Verdana"/>
                <a:cs typeface="Verdana"/>
              </a:rPr>
              <a:t>particuliers </a:t>
            </a:r>
            <a:r>
              <a:rPr sz="1500" dirty="0">
                <a:solidFill>
                  <a:srgbClr val="212121"/>
                </a:solidFill>
                <a:latin typeface="Verdana"/>
                <a:cs typeface="Verdana"/>
              </a:rPr>
              <a:t>dans </a:t>
            </a:r>
            <a:r>
              <a:rPr sz="1500" spc="15" dirty="0">
                <a:solidFill>
                  <a:srgbClr val="212121"/>
                </a:solidFill>
                <a:latin typeface="Verdana"/>
                <a:cs typeface="Verdana"/>
              </a:rPr>
              <a:t>la </a:t>
            </a:r>
            <a:r>
              <a:rPr sz="1500" spc="-40" dirty="0">
                <a:solidFill>
                  <a:srgbClr val="212121"/>
                </a:solidFill>
                <a:latin typeface="Verdana"/>
                <a:cs typeface="Verdana"/>
              </a:rPr>
              <a:t>réalisation </a:t>
            </a:r>
            <a:r>
              <a:rPr sz="1500" spc="90" dirty="0">
                <a:solidFill>
                  <a:srgbClr val="212121"/>
                </a:solidFill>
                <a:latin typeface="Verdana"/>
                <a:cs typeface="Verdana"/>
              </a:rPr>
              <a:t>de </a:t>
            </a:r>
            <a:r>
              <a:rPr sz="1500" spc="-65" dirty="0">
                <a:solidFill>
                  <a:srgbClr val="212121"/>
                </a:solidFill>
                <a:latin typeface="Verdana"/>
                <a:cs typeface="Verdana"/>
              </a:rPr>
              <a:t>leur </a:t>
            </a:r>
            <a:r>
              <a:rPr sz="1500" spc="-35" dirty="0">
                <a:solidFill>
                  <a:srgbClr val="212121"/>
                </a:solidFill>
                <a:latin typeface="Verdana"/>
                <a:cs typeface="Verdana"/>
              </a:rPr>
              <a:t>projet </a:t>
            </a:r>
            <a:r>
              <a:rPr sz="1500" spc="-3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30" dirty="0">
                <a:solidFill>
                  <a:srgbClr val="212121"/>
                </a:solidFill>
                <a:latin typeface="Verdana"/>
                <a:cs typeface="Verdana"/>
              </a:rPr>
              <a:t>n</a:t>
            </a:r>
            <a:r>
              <a:rPr sz="1500" spc="-10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212121"/>
                </a:solidFill>
                <a:latin typeface="Verdana"/>
                <a:cs typeface="Verdana"/>
              </a:rPr>
              <a:t>m</a:t>
            </a:r>
            <a:r>
              <a:rPr sz="1500" spc="125" dirty="0">
                <a:solidFill>
                  <a:srgbClr val="212121"/>
                </a:solidFill>
                <a:latin typeface="Verdana"/>
                <a:cs typeface="Verdana"/>
              </a:rPr>
              <a:t>a</a:t>
            </a:r>
            <a:r>
              <a:rPr sz="1500" spc="-80" dirty="0">
                <a:solidFill>
                  <a:srgbClr val="212121"/>
                </a:solidFill>
                <a:latin typeface="Verdana"/>
                <a:cs typeface="Verdana"/>
              </a:rPr>
              <a:t>t</a:t>
            </a:r>
            <a:r>
              <a:rPr sz="1500" spc="-100" dirty="0">
                <a:solidFill>
                  <a:srgbClr val="212121"/>
                </a:solidFill>
                <a:latin typeface="Verdana"/>
                <a:cs typeface="Verdana"/>
              </a:rPr>
              <a:t>i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è</a:t>
            </a:r>
            <a:r>
              <a:rPr sz="1500" spc="-195" dirty="0">
                <a:solidFill>
                  <a:srgbClr val="212121"/>
                </a:solidFill>
                <a:latin typeface="Verdana"/>
                <a:cs typeface="Verdana"/>
              </a:rPr>
              <a:t>r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12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90" dirty="0">
                <a:solidFill>
                  <a:srgbClr val="212121"/>
                </a:solidFill>
                <a:latin typeface="Verdana"/>
                <a:cs typeface="Verdana"/>
              </a:rPr>
              <a:t>d</a:t>
            </a:r>
            <a:r>
              <a:rPr sz="1500" spc="-105" dirty="0">
                <a:solidFill>
                  <a:srgbClr val="212121"/>
                </a:solidFill>
                <a:latin typeface="Verdana"/>
                <a:cs typeface="Verdana"/>
              </a:rPr>
              <a:t>'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50" dirty="0">
                <a:solidFill>
                  <a:srgbClr val="212121"/>
                </a:solidFill>
                <a:latin typeface="Verdana"/>
                <a:cs typeface="Verdana"/>
              </a:rPr>
              <a:t>ff</a:t>
            </a:r>
            <a:r>
              <a:rPr sz="1500" spc="-114" dirty="0">
                <a:solidFill>
                  <a:srgbClr val="212121"/>
                </a:solidFill>
                <a:latin typeface="Verdana"/>
                <a:cs typeface="Verdana"/>
              </a:rPr>
              <a:t>i</a:t>
            </a:r>
            <a:r>
              <a:rPr sz="1500" spc="195" dirty="0">
                <a:solidFill>
                  <a:srgbClr val="212121"/>
                </a:solidFill>
                <a:latin typeface="Verdana"/>
                <a:cs typeface="Verdana"/>
              </a:rPr>
              <a:t>c</a:t>
            </a:r>
            <a:r>
              <a:rPr sz="1500" spc="140" dirty="0">
                <a:solidFill>
                  <a:srgbClr val="212121"/>
                </a:solidFill>
                <a:latin typeface="Verdana"/>
                <a:cs typeface="Verdana"/>
              </a:rPr>
              <a:t>a</a:t>
            </a:r>
            <a:r>
              <a:rPr sz="1500" spc="195" dirty="0">
                <a:solidFill>
                  <a:srgbClr val="212121"/>
                </a:solidFill>
                <a:latin typeface="Verdana"/>
                <a:cs typeface="Verdana"/>
              </a:rPr>
              <a:t>c</a:t>
            </a:r>
            <a:r>
              <a:rPr sz="1500" spc="-130" dirty="0">
                <a:solidFill>
                  <a:srgbClr val="212121"/>
                </a:solidFill>
                <a:latin typeface="Verdana"/>
                <a:cs typeface="Verdana"/>
              </a:rPr>
              <a:t>i</a:t>
            </a:r>
            <a:r>
              <a:rPr sz="1500" spc="-80" dirty="0">
                <a:solidFill>
                  <a:srgbClr val="212121"/>
                </a:solidFill>
                <a:latin typeface="Verdana"/>
                <a:cs typeface="Verdana"/>
              </a:rPr>
              <a:t>t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é</a:t>
            </a:r>
            <a:r>
              <a:rPr sz="1500" spc="-15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é</a:t>
            </a:r>
            <a:r>
              <a:rPr sz="1500" spc="-30" dirty="0">
                <a:solidFill>
                  <a:srgbClr val="212121"/>
                </a:solidFill>
                <a:latin typeface="Verdana"/>
                <a:cs typeface="Verdana"/>
              </a:rPr>
              <a:t>n</a:t>
            </a:r>
            <a:r>
              <a:rPr sz="1500" spc="100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195" dirty="0">
                <a:solidFill>
                  <a:srgbClr val="212121"/>
                </a:solidFill>
                <a:latin typeface="Verdana"/>
                <a:cs typeface="Verdana"/>
              </a:rPr>
              <a:t>r</a:t>
            </a:r>
            <a:r>
              <a:rPr sz="1500" spc="75" dirty="0">
                <a:solidFill>
                  <a:srgbClr val="212121"/>
                </a:solidFill>
                <a:latin typeface="Verdana"/>
                <a:cs typeface="Verdana"/>
              </a:rPr>
              <a:t>g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é</a:t>
            </a:r>
            <a:r>
              <a:rPr sz="1500" spc="-80" dirty="0">
                <a:solidFill>
                  <a:srgbClr val="212121"/>
                </a:solidFill>
                <a:latin typeface="Verdana"/>
                <a:cs typeface="Verdana"/>
              </a:rPr>
              <a:t>t</a:t>
            </a:r>
            <a:r>
              <a:rPr sz="1500" spc="-100" dirty="0">
                <a:solidFill>
                  <a:srgbClr val="212121"/>
                </a:solidFill>
                <a:latin typeface="Verdana"/>
                <a:cs typeface="Verdana"/>
              </a:rPr>
              <a:t>i</a:t>
            </a:r>
            <a:r>
              <a:rPr sz="1500" spc="90" dirty="0">
                <a:solidFill>
                  <a:srgbClr val="212121"/>
                </a:solidFill>
                <a:latin typeface="Verdana"/>
                <a:cs typeface="Verdana"/>
              </a:rPr>
              <a:t>q</a:t>
            </a:r>
            <a:r>
              <a:rPr sz="1500" spc="-35" dirty="0">
                <a:solidFill>
                  <a:srgbClr val="212121"/>
                </a:solidFill>
                <a:latin typeface="Verdana"/>
                <a:cs typeface="Verdana"/>
              </a:rPr>
              <a:t>u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130" dirty="0">
                <a:solidFill>
                  <a:srgbClr val="212121"/>
                </a:solidFill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Verdana"/>
              <a:cs typeface="Verdana"/>
            </a:endParaRPr>
          </a:p>
          <a:p>
            <a:pPr marL="12700" marR="5080" algn="just">
              <a:lnSpc>
                <a:spcPct val="120900"/>
              </a:lnSpc>
            </a:pPr>
            <a:r>
              <a:rPr sz="1500" spc="-70" dirty="0">
                <a:solidFill>
                  <a:srgbClr val="212121"/>
                </a:solidFill>
                <a:latin typeface="Verdana"/>
                <a:cs typeface="Verdana"/>
              </a:rPr>
              <a:t>Entre</a:t>
            </a:r>
            <a:r>
              <a:rPr sz="1500" spc="-6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212121"/>
                </a:solidFill>
                <a:latin typeface="Verdana"/>
                <a:cs typeface="Verdana"/>
              </a:rPr>
              <a:t>les</a:t>
            </a:r>
            <a:r>
              <a:rPr sz="1500" spc="-7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20" dirty="0">
                <a:solidFill>
                  <a:srgbClr val="212121"/>
                </a:solidFill>
                <a:latin typeface="Verdana"/>
                <a:cs typeface="Verdana"/>
              </a:rPr>
              <a:t>étapes </a:t>
            </a:r>
            <a:r>
              <a:rPr sz="1500" spc="-25" dirty="0">
                <a:solidFill>
                  <a:srgbClr val="212121"/>
                </a:solidFill>
                <a:latin typeface="Verdana"/>
                <a:cs typeface="Verdana"/>
              </a:rPr>
              <a:t>obligatoires </a:t>
            </a:r>
            <a:r>
              <a:rPr sz="1500" spc="130" dirty="0">
                <a:solidFill>
                  <a:srgbClr val="212121"/>
                </a:solidFill>
                <a:latin typeface="Verdana"/>
                <a:cs typeface="Verdana"/>
              </a:rPr>
              <a:t>à </a:t>
            </a:r>
            <a:r>
              <a:rPr sz="1500" spc="30" dirty="0">
                <a:solidFill>
                  <a:srgbClr val="212121"/>
                </a:solidFill>
                <a:latin typeface="Verdana"/>
                <a:cs typeface="Verdana"/>
              </a:rPr>
              <a:t>ne </a:t>
            </a:r>
            <a:r>
              <a:rPr sz="1500" spc="5" dirty="0">
                <a:solidFill>
                  <a:srgbClr val="212121"/>
                </a:solidFill>
                <a:latin typeface="Verdana"/>
                <a:cs typeface="Verdana"/>
              </a:rPr>
              <a:t>pas </a:t>
            </a:r>
            <a:r>
              <a:rPr sz="1500" spc="-30" dirty="0">
                <a:solidFill>
                  <a:srgbClr val="212121"/>
                </a:solidFill>
                <a:latin typeface="Verdana"/>
                <a:cs typeface="Verdana"/>
              </a:rPr>
              <a:t>négliger, </a:t>
            </a:r>
            <a:r>
              <a:rPr sz="1500" spc="-70" dirty="0">
                <a:solidFill>
                  <a:srgbClr val="212121"/>
                </a:solidFill>
                <a:latin typeface="Verdana"/>
                <a:cs typeface="Verdana"/>
              </a:rPr>
              <a:t>les </a:t>
            </a:r>
            <a:r>
              <a:rPr sz="1500" spc="-35" dirty="0">
                <a:solidFill>
                  <a:srgbClr val="212121"/>
                </a:solidFill>
                <a:latin typeface="Verdana"/>
                <a:cs typeface="Verdana"/>
              </a:rPr>
              <a:t>différentes </a:t>
            </a:r>
            <a:r>
              <a:rPr sz="1500" spc="-3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212121"/>
                </a:solidFill>
                <a:latin typeface="Verdana"/>
                <a:cs typeface="Verdana"/>
              </a:rPr>
              <a:t>aides</a:t>
            </a:r>
            <a:r>
              <a:rPr sz="1500" spc="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212121"/>
                </a:solidFill>
                <a:latin typeface="Verdana"/>
                <a:cs typeface="Verdana"/>
              </a:rPr>
              <a:t>financières</a:t>
            </a:r>
            <a:r>
              <a:rPr sz="1500" spc="-2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212121"/>
                </a:solidFill>
                <a:latin typeface="Verdana"/>
                <a:cs typeface="Verdana"/>
              </a:rPr>
              <a:t>dont </a:t>
            </a:r>
            <a:r>
              <a:rPr sz="1500" spc="25" dirty="0">
                <a:solidFill>
                  <a:srgbClr val="212121"/>
                </a:solidFill>
                <a:latin typeface="Verdana"/>
                <a:cs typeface="Verdana"/>
              </a:rPr>
              <a:t>on </a:t>
            </a:r>
            <a:r>
              <a:rPr sz="1500" spc="20" dirty="0">
                <a:solidFill>
                  <a:srgbClr val="212121"/>
                </a:solidFill>
                <a:latin typeface="Verdana"/>
                <a:cs typeface="Verdana"/>
              </a:rPr>
              <a:t>peut </a:t>
            </a:r>
            <a:r>
              <a:rPr sz="1500" spc="-10" dirty="0">
                <a:solidFill>
                  <a:srgbClr val="212121"/>
                </a:solidFill>
                <a:latin typeface="Verdana"/>
                <a:cs typeface="Verdana"/>
              </a:rPr>
              <a:t>bénéficier,</a:t>
            </a:r>
            <a:r>
              <a:rPr sz="1500" spc="-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212121"/>
                </a:solidFill>
                <a:latin typeface="Verdana"/>
                <a:cs typeface="Verdana"/>
              </a:rPr>
              <a:t>faire</a:t>
            </a:r>
            <a:r>
              <a:rPr sz="1500" spc="-2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212121"/>
                </a:solidFill>
                <a:latin typeface="Verdana"/>
                <a:cs typeface="Verdana"/>
              </a:rPr>
              <a:t>le </a:t>
            </a:r>
            <a:r>
              <a:rPr sz="1500" spc="-10" dirty="0">
                <a:solidFill>
                  <a:srgbClr val="212121"/>
                </a:solidFill>
                <a:latin typeface="Verdana"/>
                <a:cs typeface="Verdana"/>
              </a:rPr>
              <a:t>choix</a:t>
            </a:r>
            <a:r>
              <a:rPr sz="1500" spc="-5" dirty="0">
                <a:solidFill>
                  <a:srgbClr val="212121"/>
                </a:solidFill>
                <a:latin typeface="Verdana"/>
                <a:cs typeface="Verdana"/>
              </a:rPr>
              <a:t> des </a:t>
            </a:r>
            <a:r>
              <a:rPr sz="150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212121"/>
                </a:solidFill>
                <a:latin typeface="Verdana"/>
                <a:cs typeface="Verdana"/>
              </a:rPr>
              <a:t>professionnels </a:t>
            </a:r>
            <a:r>
              <a:rPr sz="1500" spc="-25" dirty="0">
                <a:solidFill>
                  <a:srgbClr val="212121"/>
                </a:solidFill>
                <a:latin typeface="Verdana"/>
                <a:cs typeface="Verdana"/>
              </a:rPr>
              <a:t>qui vont </a:t>
            </a:r>
            <a:r>
              <a:rPr sz="1500" spc="-50" dirty="0">
                <a:solidFill>
                  <a:srgbClr val="212121"/>
                </a:solidFill>
                <a:latin typeface="Verdana"/>
                <a:cs typeface="Verdana"/>
              </a:rPr>
              <a:t>vous </a:t>
            </a:r>
            <a:r>
              <a:rPr sz="1500" spc="65" dirty="0">
                <a:solidFill>
                  <a:srgbClr val="212121"/>
                </a:solidFill>
                <a:latin typeface="Verdana"/>
                <a:cs typeface="Verdana"/>
              </a:rPr>
              <a:t>accompagner,… </a:t>
            </a:r>
            <a:r>
              <a:rPr sz="1500" spc="-65" dirty="0">
                <a:solidFill>
                  <a:srgbClr val="212121"/>
                </a:solidFill>
                <a:latin typeface="Verdana"/>
                <a:cs typeface="Verdana"/>
              </a:rPr>
              <a:t>se </a:t>
            </a:r>
            <a:r>
              <a:rPr sz="1500" spc="10" dirty="0">
                <a:solidFill>
                  <a:srgbClr val="212121"/>
                </a:solidFill>
                <a:latin typeface="Verdana"/>
                <a:cs typeface="Verdana"/>
              </a:rPr>
              <a:t>lancer </a:t>
            </a:r>
            <a:r>
              <a:rPr sz="1500" dirty="0">
                <a:solidFill>
                  <a:srgbClr val="212121"/>
                </a:solidFill>
                <a:latin typeface="Verdana"/>
                <a:cs typeface="Verdana"/>
              </a:rPr>
              <a:t>dans </a:t>
            </a:r>
            <a:r>
              <a:rPr sz="1500" spc="-30" dirty="0">
                <a:solidFill>
                  <a:srgbClr val="212121"/>
                </a:solidFill>
                <a:latin typeface="Verdana"/>
                <a:cs typeface="Verdana"/>
              </a:rPr>
              <a:t>un </a:t>
            </a:r>
            <a:r>
              <a:rPr sz="1500" spc="-2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90" dirty="0">
                <a:solidFill>
                  <a:srgbClr val="212121"/>
                </a:solidFill>
                <a:latin typeface="Verdana"/>
                <a:cs typeface="Verdana"/>
              </a:rPr>
              <a:t>p</a:t>
            </a:r>
            <a:r>
              <a:rPr sz="1500" spc="-195" dirty="0">
                <a:solidFill>
                  <a:srgbClr val="212121"/>
                </a:solidFill>
                <a:latin typeface="Verdana"/>
                <a:cs typeface="Verdana"/>
              </a:rPr>
              <a:t>r</a:t>
            </a:r>
            <a:r>
              <a:rPr sz="1500" spc="80" dirty="0">
                <a:solidFill>
                  <a:srgbClr val="212121"/>
                </a:solidFill>
                <a:latin typeface="Verdana"/>
                <a:cs typeface="Verdana"/>
              </a:rPr>
              <a:t>o</a:t>
            </a:r>
            <a:r>
              <a:rPr sz="1500" spc="-200" dirty="0">
                <a:solidFill>
                  <a:srgbClr val="212121"/>
                </a:solidFill>
                <a:latin typeface="Verdana"/>
                <a:cs typeface="Verdana"/>
              </a:rPr>
              <a:t>j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80" dirty="0">
                <a:solidFill>
                  <a:srgbClr val="212121"/>
                </a:solidFill>
                <a:latin typeface="Verdana"/>
                <a:cs typeface="Verdana"/>
              </a:rPr>
              <a:t>t</a:t>
            </a:r>
            <a:r>
              <a:rPr sz="1500" spc="-12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90" dirty="0">
                <a:solidFill>
                  <a:srgbClr val="212121"/>
                </a:solidFill>
                <a:latin typeface="Verdana"/>
                <a:cs typeface="Verdana"/>
              </a:rPr>
              <a:t>d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10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-195" dirty="0">
                <a:solidFill>
                  <a:srgbClr val="212121"/>
                </a:solidFill>
                <a:latin typeface="Verdana"/>
                <a:cs typeface="Verdana"/>
              </a:rPr>
              <a:t>r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é</a:t>
            </a:r>
            <a:r>
              <a:rPr sz="1500" spc="-15" dirty="0">
                <a:solidFill>
                  <a:srgbClr val="212121"/>
                </a:solidFill>
                <a:latin typeface="Verdana"/>
                <a:cs typeface="Verdana"/>
              </a:rPr>
              <a:t>n</a:t>
            </a:r>
            <a:r>
              <a:rPr sz="1500" spc="65" dirty="0">
                <a:solidFill>
                  <a:srgbClr val="212121"/>
                </a:solidFill>
                <a:latin typeface="Verdana"/>
                <a:cs typeface="Verdana"/>
              </a:rPr>
              <a:t>o</a:t>
            </a:r>
            <a:r>
              <a:rPr sz="1500" spc="-15" dirty="0">
                <a:solidFill>
                  <a:srgbClr val="212121"/>
                </a:solidFill>
                <a:latin typeface="Verdana"/>
                <a:cs typeface="Verdana"/>
              </a:rPr>
              <a:t>v</a:t>
            </a:r>
            <a:r>
              <a:rPr sz="1500" spc="125" dirty="0">
                <a:solidFill>
                  <a:srgbClr val="212121"/>
                </a:solidFill>
                <a:latin typeface="Verdana"/>
                <a:cs typeface="Verdana"/>
              </a:rPr>
              <a:t>a</a:t>
            </a:r>
            <a:r>
              <a:rPr sz="1500" spc="-80" dirty="0">
                <a:solidFill>
                  <a:srgbClr val="212121"/>
                </a:solidFill>
                <a:latin typeface="Verdana"/>
                <a:cs typeface="Verdana"/>
              </a:rPr>
              <a:t>t</a:t>
            </a:r>
            <a:r>
              <a:rPr sz="1500" spc="-114" dirty="0">
                <a:solidFill>
                  <a:srgbClr val="212121"/>
                </a:solidFill>
                <a:latin typeface="Verdana"/>
                <a:cs typeface="Verdana"/>
              </a:rPr>
              <a:t>i</a:t>
            </a:r>
            <a:r>
              <a:rPr sz="1500" spc="65" dirty="0">
                <a:solidFill>
                  <a:srgbClr val="212121"/>
                </a:solidFill>
                <a:latin typeface="Verdana"/>
                <a:cs typeface="Verdana"/>
              </a:rPr>
              <a:t>o</a:t>
            </a:r>
            <a:r>
              <a:rPr sz="1500" spc="-30" dirty="0">
                <a:solidFill>
                  <a:srgbClr val="212121"/>
                </a:solidFill>
                <a:latin typeface="Verdana"/>
                <a:cs typeface="Verdana"/>
              </a:rPr>
              <a:t>n</a:t>
            </a:r>
            <a:r>
              <a:rPr sz="1500" spc="-15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é</a:t>
            </a:r>
            <a:r>
              <a:rPr sz="1500" spc="-15" dirty="0">
                <a:solidFill>
                  <a:srgbClr val="212121"/>
                </a:solidFill>
                <a:latin typeface="Verdana"/>
                <a:cs typeface="Verdana"/>
              </a:rPr>
              <a:t>n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195" dirty="0">
                <a:solidFill>
                  <a:srgbClr val="212121"/>
                </a:solidFill>
                <a:latin typeface="Verdana"/>
                <a:cs typeface="Verdana"/>
              </a:rPr>
              <a:t>r</a:t>
            </a:r>
            <a:r>
              <a:rPr sz="1500" spc="75" dirty="0">
                <a:solidFill>
                  <a:srgbClr val="212121"/>
                </a:solidFill>
                <a:latin typeface="Verdana"/>
                <a:cs typeface="Verdana"/>
              </a:rPr>
              <a:t>g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é</a:t>
            </a:r>
            <a:r>
              <a:rPr sz="1500" spc="-80" dirty="0">
                <a:solidFill>
                  <a:srgbClr val="212121"/>
                </a:solidFill>
                <a:latin typeface="Verdana"/>
                <a:cs typeface="Verdana"/>
              </a:rPr>
              <a:t>t</a:t>
            </a:r>
            <a:r>
              <a:rPr sz="1500" spc="-100" dirty="0">
                <a:solidFill>
                  <a:srgbClr val="212121"/>
                </a:solidFill>
                <a:latin typeface="Verdana"/>
                <a:cs typeface="Verdana"/>
              </a:rPr>
              <a:t>i</a:t>
            </a:r>
            <a:r>
              <a:rPr sz="1500" spc="90" dirty="0">
                <a:solidFill>
                  <a:srgbClr val="212121"/>
                </a:solidFill>
                <a:latin typeface="Verdana"/>
                <a:cs typeface="Verdana"/>
              </a:rPr>
              <a:t>q</a:t>
            </a:r>
            <a:r>
              <a:rPr sz="1500" spc="-35" dirty="0">
                <a:solidFill>
                  <a:srgbClr val="212121"/>
                </a:solidFill>
                <a:latin typeface="Verdana"/>
                <a:cs typeface="Verdana"/>
              </a:rPr>
              <a:t>u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13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-195" dirty="0">
                <a:solidFill>
                  <a:srgbClr val="212121"/>
                </a:solidFill>
                <a:latin typeface="Verdana"/>
                <a:cs typeface="Verdana"/>
              </a:rPr>
              <a:t>s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45" dirty="0">
                <a:solidFill>
                  <a:srgbClr val="212121"/>
                </a:solidFill>
                <a:latin typeface="Verdana"/>
                <a:cs typeface="Verdana"/>
              </a:rPr>
              <a:t>m</a:t>
            </a:r>
            <a:r>
              <a:rPr sz="1500" spc="90" dirty="0">
                <a:solidFill>
                  <a:srgbClr val="212121"/>
                </a:solidFill>
                <a:latin typeface="Verdana"/>
                <a:cs typeface="Verdana"/>
              </a:rPr>
              <a:t>b</a:t>
            </a:r>
            <a:r>
              <a:rPr sz="1500" spc="-114" dirty="0">
                <a:solidFill>
                  <a:srgbClr val="212121"/>
                </a:solidFill>
                <a:latin typeface="Verdana"/>
                <a:cs typeface="Verdana"/>
              </a:rPr>
              <a:t>l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13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195" dirty="0">
                <a:solidFill>
                  <a:srgbClr val="212121"/>
                </a:solidFill>
                <a:latin typeface="Verdana"/>
                <a:cs typeface="Verdana"/>
              </a:rPr>
              <a:t>c</a:t>
            </a:r>
            <a:r>
              <a:rPr sz="1500" spc="80" dirty="0">
                <a:solidFill>
                  <a:srgbClr val="212121"/>
                </a:solidFill>
                <a:latin typeface="Verdana"/>
                <a:cs typeface="Verdana"/>
              </a:rPr>
              <a:t>o</a:t>
            </a:r>
            <a:r>
              <a:rPr sz="1500" spc="-45" dirty="0">
                <a:solidFill>
                  <a:srgbClr val="212121"/>
                </a:solidFill>
                <a:latin typeface="Verdana"/>
                <a:cs typeface="Verdana"/>
              </a:rPr>
              <a:t>m</a:t>
            </a:r>
            <a:r>
              <a:rPr sz="1500" spc="90" dirty="0">
                <a:solidFill>
                  <a:srgbClr val="212121"/>
                </a:solidFill>
                <a:latin typeface="Verdana"/>
                <a:cs typeface="Verdana"/>
              </a:rPr>
              <a:t>p</a:t>
            </a:r>
            <a:r>
              <a:rPr sz="1500" spc="-114" dirty="0">
                <a:solidFill>
                  <a:srgbClr val="212121"/>
                </a:solidFill>
                <a:latin typeface="Verdana"/>
                <a:cs typeface="Verdana"/>
              </a:rPr>
              <a:t>l</a:t>
            </a:r>
            <a:r>
              <a:rPr sz="1500" spc="100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185" dirty="0">
                <a:solidFill>
                  <a:srgbClr val="212121"/>
                </a:solidFill>
                <a:latin typeface="Verdana"/>
                <a:cs typeface="Verdana"/>
              </a:rPr>
              <a:t>x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130" dirty="0">
                <a:solidFill>
                  <a:srgbClr val="212121"/>
                </a:solidFill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500" spc="-35" dirty="0">
                <a:solidFill>
                  <a:srgbClr val="212121"/>
                </a:solidFill>
                <a:latin typeface="Verdana"/>
                <a:cs typeface="Verdana"/>
              </a:rPr>
              <a:t>Depuis</a:t>
            </a:r>
            <a:r>
              <a:rPr sz="1500" spc="13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212121"/>
                </a:solidFill>
                <a:latin typeface="Verdana"/>
                <a:cs typeface="Verdana"/>
              </a:rPr>
              <a:t>2019,</a:t>
            </a:r>
            <a:r>
              <a:rPr sz="1500" spc="13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b="1" spc="-30" dirty="0">
                <a:solidFill>
                  <a:srgbClr val="212121"/>
                </a:solidFill>
                <a:latin typeface="Tahoma"/>
                <a:cs typeface="Tahoma"/>
              </a:rPr>
              <a:t>Ynergie</a:t>
            </a:r>
            <a:r>
              <a:rPr sz="1500" b="1" spc="25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500" b="1" spc="-70" dirty="0">
                <a:solidFill>
                  <a:srgbClr val="212121"/>
                </a:solidFill>
                <a:latin typeface="Tahoma"/>
                <a:cs typeface="Tahoma"/>
              </a:rPr>
              <a:t>est</a:t>
            </a:r>
            <a:r>
              <a:rPr sz="1500" b="1" spc="23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500" b="1" spc="-70" dirty="0">
                <a:solidFill>
                  <a:srgbClr val="212121"/>
                </a:solidFill>
                <a:latin typeface="Tahoma"/>
                <a:cs typeface="Tahoma"/>
              </a:rPr>
              <a:t>structure</a:t>
            </a:r>
            <a:r>
              <a:rPr sz="1500" b="1" spc="24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12121"/>
                </a:solidFill>
                <a:latin typeface="Tahoma"/>
                <a:cs typeface="Tahoma"/>
              </a:rPr>
              <a:t>délégataire</a:t>
            </a:r>
            <a:r>
              <a:rPr sz="1500" b="1" spc="24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12121"/>
                </a:solidFill>
                <a:latin typeface="Verdana"/>
                <a:cs typeface="Verdana"/>
              </a:rPr>
              <a:t>dans</a:t>
            </a:r>
            <a:r>
              <a:rPr sz="1500" spc="15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212121"/>
                </a:solidFill>
                <a:latin typeface="Verdana"/>
                <a:cs typeface="Verdana"/>
              </a:rPr>
              <a:t>le</a:t>
            </a:r>
            <a:r>
              <a:rPr sz="1500" spc="13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65" dirty="0">
                <a:solidFill>
                  <a:srgbClr val="212121"/>
                </a:solidFill>
                <a:latin typeface="Verdana"/>
                <a:cs typeface="Verdana"/>
              </a:rPr>
              <a:t>cadre</a:t>
            </a:r>
            <a:r>
              <a:rPr sz="1500" spc="16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212121"/>
                </a:solidFill>
                <a:latin typeface="Verdana"/>
                <a:cs typeface="Verdana"/>
              </a:rPr>
              <a:t>du</a:t>
            </a:r>
            <a:endParaRPr sz="15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370"/>
              </a:spcBef>
            </a:pPr>
            <a:r>
              <a:rPr sz="1500" b="1" spc="-70" dirty="0">
                <a:solidFill>
                  <a:srgbClr val="212121"/>
                </a:solidFill>
                <a:latin typeface="Tahoma"/>
                <a:cs typeface="Tahoma"/>
              </a:rPr>
              <a:t>dispositif</a:t>
            </a:r>
            <a:r>
              <a:rPr sz="1500" b="1" spc="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212121"/>
                </a:solidFill>
                <a:latin typeface="Tahoma"/>
                <a:cs typeface="Tahoma"/>
              </a:rPr>
              <a:t>des</a:t>
            </a:r>
            <a:r>
              <a:rPr sz="1500" b="1" spc="-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500" b="1" spc="-45" dirty="0">
                <a:solidFill>
                  <a:srgbClr val="212121"/>
                </a:solidFill>
                <a:latin typeface="Tahoma"/>
                <a:cs typeface="Tahoma"/>
              </a:rPr>
              <a:t>Certificats</a:t>
            </a:r>
            <a:r>
              <a:rPr sz="1500" b="1" spc="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500" b="1" spc="-5" dirty="0">
                <a:solidFill>
                  <a:srgbClr val="212121"/>
                </a:solidFill>
                <a:latin typeface="Tahoma"/>
                <a:cs typeface="Tahoma"/>
              </a:rPr>
              <a:t>d’Économies</a:t>
            </a:r>
            <a:r>
              <a:rPr sz="1500" b="1" spc="-2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212121"/>
                </a:solidFill>
                <a:latin typeface="Tahoma"/>
                <a:cs typeface="Tahoma"/>
              </a:rPr>
              <a:t>d’Énergie</a:t>
            </a:r>
            <a:r>
              <a:rPr sz="1500" b="1" spc="-1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500" spc="-90" dirty="0">
                <a:solidFill>
                  <a:srgbClr val="212121"/>
                </a:solidFill>
                <a:latin typeface="Verdana"/>
                <a:cs typeface="Verdana"/>
              </a:rPr>
              <a:t>(CEE).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Verdana"/>
              <a:cs typeface="Verdana"/>
            </a:endParaRPr>
          </a:p>
          <a:p>
            <a:pPr marL="12700" marR="5080" algn="just">
              <a:lnSpc>
                <a:spcPct val="120900"/>
              </a:lnSpc>
            </a:pPr>
            <a:r>
              <a:rPr sz="1500" spc="90" dirty="0">
                <a:solidFill>
                  <a:srgbClr val="212121"/>
                </a:solidFill>
                <a:latin typeface="Verdana"/>
                <a:cs typeface="Verdana"/>
              </a:rPr>
              <a:t>À </a:t>
            </a:r>
            <a:r>
              <a:rPr sz="1500" spc="140" dirty="0">
                <a:solidFill>
                  <a:srgbClr val="212121"/>
                </a:solidFill>
                <a:latin typeface="Verdana"/>
                <a:cs typeface="Verdana"/>
              </a:rPr>
              <a:t>ce </a:t>
            </a:r>
            <a:r>
              <a:rPr sz="1500" spc="-90" dirty="0">
                <a:solidFill>
                  <a:srgbClr val="212121"/>
                </a:solidFill>
                <a:latin typeface="Verdana"/>
                <a:cs typeface="Verdana"/>
              </a:rPr>
              <a:t>titre, </a:t>
            </a:r>
            <a:r>
              <a:rPr sz="1500" b="1" spc="-30" dirty="0">
                <a:solidFill>
                  <a:srgbClr val="212121"/>
                </a:solidFill>
                <a:latin typeface="Tahoma"/>
                <a:cs typeface="Tahoma"/>
              </a:rPr>
              <a:t>Ynergie </a:t>
            </a:r>
            <a:r>
              <a:rPr sz="1500" b="1" spc="100" dirty="0">
                <a:solidFill>
                  <a:srgbClr val="212121"/>
                </a:solidFill>
                <a:latin typeface="Tahoma"/>
                <a:cs typeface="Tahoma"/>
              </a:rPr>
              <a:t>a </a:t>
            </a:r>
            <a:r>
              <a:rPr sz="1500" b="1" spc="-60" dirty="0">
                <a:solidFill>
                  <a:srgbClr val="212121"/>
                </a:solidFill>
                <a:latin typeface="Tahoma"/>
                <a:cs typeface="Tahoma"/>
              </a:rPr>
              <a:t>un </a:t>
            </a:r>
            <a:r>
              <a:rPr sz="1500" b="1" spc="-40" dirty="0">
                <a:solidFill>
                  <a:srgbClr val="212121"/>
                </a:solidFill>
                <a:latin typeface="Tahoma"/>
                <a:cs typeface="Tahoma"/>
              </a:rPr>
              <a:t>rôle </a:t>
            </a:r>
            <a:r>
              <a:rPr sz="1500" b="1" spc="-30" dirty="0">
                <a:solidFill>
                  <a:srgbClr val="212121"/>
                </a:solidFill>
                <a:latin typeface="Tahoma"/>
                <a:cs typeface="Tahoma"/>
              </a:rPr>
              <a:t>actif </a:t>
            </a:r>
            <a:r>
              <a:rPr sz="1500" b="1" spc="-45" dirty="0">
                <a:solidFill>
                  <a:srgbClr val="212121"/>
                </a:solidFill>
                <a:latin typeface="Tahoma"/>
                <a:cs typeface="Tahoma"/>
              </a:rPr>
              <a:t>et </a:t>
            </a:r>
            <a:r>
              <a:rPr sz="1500" b="1" spc="-65" dirty="0">
                <a:solidFill>
                  <a:srgbClr val="212121"/>
                </a:solidFill>
                <a:latin typeface="Tahoma"/>
                <a:cs typeface="Tahoma"/>
              </a:rPr>
              <a:t>incitatif </a:t>
            </a:r>
            <a:r>
              <a:rPr sz="1500" spc="5" dirty="0">
                <a:solidFill>
                  <a:srgbClr val="212121"/>
                </a:solidFill>
                <a:latin typeface="Verdana"/>
                <a:cs typeface="Verdana"/>
              </a:rPr>
              <a:t>et </a:t>
            </a:r>
            <a:r>
              <a:rPr sz="1500" spc="-35" dirty="0">
                <a:solidFill>
                  <a:srgbClr val="212121"/>
                </a:solidFill>
                <a:latin typeface="Verdana"/>
                <a:cs typeface="Verdana"/>
              </a:rPr>
              <a:t>travaille </a:t>
            </a:r>
            <a:r>
              <a:rPr sz="1500" spc="-25" dirty="0">
                <a:solidFill>
                  <a:srgbClr val="212121"/>
                </a:solidFill>
                <a:latin typeface="Verdana"/>
                <a:cs typeface="Verdana"/>
              </a:rPr>
              <a:t>aux </a:t>
            </a:r>
            <a:r>
              <a:rPr sz="1500" spc="10" dirty="0">
                <a:solidFill>
                  <a:srgbClr val="212121"/>
                </a:solidFill>
                <a:latin typeface="Verdana"/>
                <a:cs typeface="Verdana"/>
              </a:rPr>
              <a:t>côtés </a:t>
            </a:r>
            <a:r>
              <a:rPr sz="1500" spc="1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212121"/>
                </a:solidFill>
                <a:latin typeface="Verdana"/>
                <a:cs typeface="Verdana"/>
              </a:rPr>
              <a:t>des</a:t>
            </a:r>
            <a:r>
              <a:rPr sz="150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-95" dirty="0">
                <a:solidFill>
                  <a:srgbClr val="212121"/>
                </a:solidFill>
                <a:latin typeface="Verdana"/>
                <a:cs typeface="Verdana"/>
              </a:rPr>
              <a:t>fournisseurs</a:t>
            </a:r>
            <a:r>
              <a:rPr sz="1500" spc="-9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25" dirty="0">
                <a:solidFill>
                  <a:srgbClr val="212121"/>
                </a:solidFill>
                <a:latin typeface="Verdana"/>
                <a:cs typeface="Verdana"/>
              </a:rPr>
              <a:t>d’énergie </a:t>
            </a:r>
            <a:r>
              <a:rPr sz="1500" spc="-20" dirty="0">
                <a:solidFill>
                  <a:srgbClr val="212121"/>
                </a:solidFill>
                <a:latin typeface="Verdana"/>
                <a:cs typeface="Verdana"/>
              </a:rPr>
              <a:t>afin</a:t>
            </a:r>
            <a:r>
              <a:rPr sz="1500" spc="-1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90" dirty="0">
                <a:solidFill>
                  <a:srgbClr val="212121"/>
                </a:solidFill>
                <a:latin typeface="Verdana"/>
                <a:cs typeface="Verdana"/>
              </a:rPr>
              <a:t>de </a:t>
            </a:r>
            <a:r>
              <a:rPr sz="1500" b="1" spc="-45" dirty="0">
                <a:solidFill>
                  <a:srgbClr val="212121"/>
                </a:solidFill>
                <a:latin typeface="Tahoma"/>
                <a:cs typeface="Tahoma"/>
              </a:rPr>
              <a:t>réduire</a:t>
            </a:r>
            <a:r>
              <a:rPr sz="1500" b="1" spc="-4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500" b="1" spc="-45" dirty="0">
                <a:solidFill>
                  <a:srgbClr val="212121"/>
                </a:solidFill>
                <a:latin typeface="Tahoma"/>
                <a:cs typeface="Tahoma"/>
              </a:rPr>
              <a:t>les</a:t>
            </a:r>
            <a:r>
              <a:rPr sz="1500" b="1" spc="-4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500" b="1" spc="-20" dirty="0">
                <a:solidFill>
                  <a:srgbClr val="212121"/>
                </a:solidFill>
                <a:latin typeface="Tahoma"/>
                <a:cs typeface="Tahoma"/>
              </a:rPr>
              <a:t>consommations </a:t>
            </a:r>
            <a:r>
              <a:rPr sz="1500" b="1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500" b="1" spc="45" dirty="0">
                <a:solidFill>
                  <a:srgbClr val="212121"/>
                </a:solidFill>
                <a:latin typeface="Tahoma"/>
                <a:cs typeface="Tahoma"/>
              </a:rPr>
              <a:t>d</a:t>
            </a:r>
            <a:r>
              <a:rPr sz="1500" b="1" spc="5" dirty="0">
                <a:solidFill>
                  <a:srgbClr val="212121"/>
                </a:solidFill>
                <a:latin typeface="Tahoma"/>
                <a:cs typeface="Tahoma"/>
              </a:rPr>
              <a:t>’</a:t>
            </a:r>
            <a:r>
              <a:rPr sz="1500" b="1" spc="70" dirty="0">
                <a:solidFill>
                  <a:srgbClr val="212121"/>
                </a:solidFill>
                <a:latin typeface="Tahoma"/>
                <a:cs typeface="Tahoma"/>
              </a:rPr>
              <a:t>é</a:t>
            </a:r>
            <a:r>
              <a:rPr sz="1500" b="1" spc="-60" dirty="0">
                <a:solidFill>
                  <a:srgbClr val="212121"/>
                </a:solidFill>
                <a:latin typeface="Tahoma"/>
                <a:cs typeface="Tahoma"/>
              </a:rPr>
              <a:t>n</a:t>
            </a:r>
            <a:r>
              <a:rPr sz="1500" b="1" spc="85" dirty="0">
                <a:solidFill>
                  <a:srgbClr val="212121"/>
                </a:solidFill>
                <a:latin typeface="Tahoma"/>
                <a:cs typeface="Tahoma"/>
              </a:rPr>
              <a:t>e</a:t>
            </a:r>
            <a:r>
              <a:rPr sz="1500" b="1" spc="-185" dirty="0">
                <a:solidFill>
                  <a:srgbClr val="212121"/>
                </a:solidFill>
                <a:latin typeface="Tahoma"/>
                <a:cs typeface="Tahoma"/>
              </a:rPr>
              <a:t>r</a:t>
            </a:r>
            <a:r>
              <a:rPr sz="1500" b="1" spc="45" dirty="0">
                <a:solidFill>
                  <a:srgbClr val="212121"/>
                </a:solidFill>
                <a:latin typeface="Tahoma"/>
                <a:cs typeface="Tahoma"/>
              </a:rPr>
              <a:t>g</a:t>
            </a:r>
            <a:r>
              <a:rPr sz="1500" b="1" spc="-95" dirty="0">
                <a:solidFill>
                  <a:srgbClr val="212121"/>
                </a:solidFill>
                <a:latin typeface="Tahoma"/>
                <a:cs typeface="Tahoma"/>
              </a:rPr>
              <a:t>i</a:t>
            </a:r>
            <a:r>
              <a:rPr sz="1500" b="1" spc="75" dirty="0">
                <a:solidFill>
                  <a:srgbClr val="212121"/>
                </a:solidFill>
                <a:latin typeface="Tahoma"/>
                <a:cs typeface="Tahoma"/>
              </a:rPr>
              <a:t>e</a:t>
            </a:r>
            <a:r>
              <a:rPr sz="1500" b="1" spc="-2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30" dirty="0">
                <a:solidFill>
                  <a:srgbClr val="212121"/>
                </a:solidFill>
                <a:latin typeface="Verdana"/>
                <a:cs typeface="Verdana"/>
              </a:rPr>
              <a:t>n</a:t>
            </a:r>
            <a:r>
              <a:rPr sz="1500" spc="-10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105" dirty="0">
                <a:solidFill>
                  <a:srgbClr val="212121"/>
                </a:solidFill>
                <a:latin typeface="Verdana"/>
                <a:cs typeface="Verdana"/>
              </a:rPr>
              <a:t>d</a:t>
            </a:r>
            <a:r>
              <a:rPr sz="1500" spc="100" dirty="0">
                <a:solidFill>
                  <a:srgbClr val="212121"/>
                </a:solidFill>
                <a:latin typeface="Verdana"/>
                <a:cs typeface="Verdana"/>
              </a:rPr>
              <a:t>é</a:t>
            </a:r>
            <a:r>
              <a:rPr sz="1500" spc="75" dirty="0">
                <a:solidFill>
                  <a:srgbClr val="212121"/>
                </a:solidFill>
                <a:latin typeface="Verdana"/>
                <a:cs typeface="Verdana"/>
              </a:rPr>
              <a:t>p</a:t>
            </a:r>
            <a:r>
              <a:rPr sz="1500" spc="-114" dirty="0">
                <a:solidFill>
                  <a:srgbClr val="212121"/>
                </a:solidFill>
                <a:latin typeface="Verdana"/>
                <a:cs typeface="Verdana"/>
              </a:rPr>
              <a:t>l</a:t>
            </a:r>
            <a:r>
              <a:rPr sz="1500" spc="80" dirty="0">
                <a:solidFill>
                  <a:srgbClr val="212121"/>
                </a:solidFill>
                <a:latin typeface="Verdana"/>
                <a:cs typeface="Verdana"/>
              </a:rPr>
              <a:t>o</a:t>
            </a:r>
            <a:r>
              <a:rPr sz="1500" spc="-75" dirty="0">
                <a:solidFill>
                  <a:srgbClr val="212121"/>
                </a:solidFill>
                <a:latin typeface="Verdana"/>
                <a:cs typeface="Verdana"/>
              </a:rPr>
              <a:t>y</a:t>
            </a:r>
            <a:r>
              <a:rPr sz="1500" spc="125" dirty="0">
                <a:solidFill>
                  <a:srgbClr val="212121"/>
                </a:solidFill>
                <a:latin typeface="Verdana"/>
                <a:cs typeface="Verdana"/>
              </a:rPr>
              <a:t>a</a:t>
            </a:r>
            <a:r>
              <a:rPr sz="1500" spc="-30" dirty="0">
                <a:solidFill>
                  <a:srgbClr val="212121"/>
                </a:solidFill>
                <a:latin typeface="Verdana"/>
                <a:cs typeface="Verdana"/>
              </a:rPr>
              <a:t>n</a:t>
            </a:r>
            <a:r>
              <a:rPr sz="1500" spc="-80" dirty="0">
                <a:solidFill>
                  <a:srgbClr val="212121"/>
                </a:solidFill>
                <a:latin typeface="Verdana"/>
                <a:cs typeface="Verdana"/>
              </a:rPr>
              <a:t>t</a:t>
            </a:r>
            <a:r>
              <a:rPr sz="1500" spc="-10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105" dirty="0">
                <a:solidFill>
                  <a:srgbClr val="212121"/>
                </a:solidFill>
                <a:latin typeface="Verdana"/>
                <a:cs typeface="Verdana"/>
              </a:rPr>
              <a:t>d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195" dirty="0">
                <a:solidFill>
                  <a:srgbClr val="212121"/>
                </a:solidFill>
                <a:latin typeface="Verdana"/>
                <a:cs typeface="Verdana"/>
              </a:rPr>
              <a:t>s</a:t>
            </a:r>
            <a:r>
              <a:rPr sz="1500" spc="-12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-210" dirty="0">
                <a:solidFill>
                  <a:srgbClr val="212121"/>
                </a:solidFill>
                <a:latin typeface="Verdana"/>
                <a:cs typeface="Verdana"/>
              </a:rPr>
              <a:t>s</a:t>
            </a:r>
            <a:r>
              <a:rPr sz="1500" spc="65" dirty="0">
                <a:solidFill>
                  <a:srgbClr val="212121"/>
                </a:solidFill>
                <a:latin typeface="Verdana"/>
                <a:cs typeface="Verdana"/>
              </a:rPr>
              <a:t>o</a:t>
            </a:r>
            <a:r>
              <a:rPr sz="1500" spc="-114" dirty="0">
                <a:solidFill>
                  <a:srgbClr val="212121"/>
                </a:solidFill>
                <a:latin typeface="Verdana"/>
                <a:cs typeface="Verdana"/>
              </a:rPr>
              <a:t>l</a:t>
            </a:r>
            <a:r>
              <a:rPr sz="1500" spc="-35" dirty="0">
                <a:solidFill>
                  <a:srgbClr val="212121"/>
                </a:solidFill>
                <a:latin typeface="Verdana"/>
                <a:cs typeface="Verdana"/>
              </a:rPr>
              <a:t>u</a:t>
            </a:r>
            <a:r>
              <a:rPr sz="1500" spc="-80" dirty="0">
                <a:solidFill>
                  <a:srgbClr val="212121"/>
                </a:solidFill>
                <a:latin typeface="Verdana"/>
                <a:cs typeface="Verdana"/>
              </a:rPr>
              <a:t>t</a:t>
            </a:r>
            <a:r>
              <a:rPr sz="1500" spc="-114" dirty="0">
                <a:solidFill>
                  <a:srgbClr val="212121"/>
                </a:solidFill>
                <a:latin typeface="Verdana"/>
                <a:cs typeface="Verdana"/>
              </a:rPr>
              <a:t>i</a:t>
            </a:r>
            <a:r>
              <a:rPr sz="1500" spc="65" dirty="0">
                <a:solidFill>
                  <a:srgbClr val="212121"/>
                </a:solidFill>
                <a:latin typeface="Verdana"/>
                <a:cs typeface="Verdana"/>
              </a:rPr>
              <a:t>o</a:t>
            </a:r>
            <a:r>
              <a:rPr sz="1500" spc="-30" dirty="0">
                <a:solidFill>
                  <a:srgbClr val="212121"/>
                </a:solidFill>
                <a:latin typeface="Verdana"/>
                <a:cs typeface="Verdana"/>
              </a:rPr>
              <a:t>n</a:t>
            </a:r>
            <a:r>
              <a:rPr sz="1500" spc="-195" dirty="0">
                <a:solidFill>
                  <a:srgbClr val="212121"/>
                </a:solidFill>
                <a:latin typeface="Verdana"/>
                <a:cs typeface="Verdana"/>
              </a:rPr>
              <a:t>s</a:t>
            </a:r>
            <a:r>
              <a:rPr sz="1500" spc="-12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105" dirty="0">
                <a:solidFill>
                  <a:srgbClr val="212121"/>
                </a:solidFill>
                <a:latin typeface="Verdana"/>
                <a:cs typeface="Verdana"/>
              </a:rPr>
              <a:t>d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10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-65" dirty="0">
                <a:solidFill>
                  <a:srgbClr val="212121"/>
                </a:solidFill>
                <a:latin typeface="Verdana"/>
                <a:cs typeface="Verdana"/>
              </a:rPr>
              <a:t>f</a:t>
            </a:r>
            <a:r>
              <a:rPr sz="1500" spc="-130" dirty="0">
                <a:solidFill>
                  <a:srgbClr val="212121"/>
                </a:solidFill>
                <a:latin typeface="Verdana"/>
                <a:cs typeface="Verdana"/>
              </a:rPr>
              <a:t>i</a:t>
            </a:r>
            <a:r>
              <a:rPr sz="1500" spc="-30" dirty="0">
                <a:solidFill>
                  <a:srgbClr val="212121"/>
                </a:solidFill>
                <a:latin typeface="Verdana"/>
                <a:cs typeface="Verdana"/>
              </a:rPr>
              <a:t>n</a:t>
            </a:r>
            <a:r>
              <a:rPr sz="1500" spc="140" dirty="0">
                <a:solidFill>
                  <a:srgbClr val="212121"/>
                </a:solidFill>
                <a:latin typeface="Verdana"/>
                <a:cs typeface="Verdana"/>
              </a:rPr>
              <a:t>a</a:t>
            </a:r>
            <a:r>
              <a:rPr sz="1500" spc="-30" dirty="0">
                <a:solidFill>
                  <a:srgbClr val="212121"/>
                </a:solidFill>
                <a:latin typeface="Verdana"/>
                <a:cs typeface="Verdana"/>
              </a:rPr>
              <a:t>n</a:t>
            </a:r>
            <a:r>
              <a:rPr sz="1500" spc="195" dirty="0">
                <a:solidFill>
                  <a:srgbClr val="212121"/>
                </a:solidFill>
                <a:latin typeface="Verdana"/>
                <a:cs typeface="Verdana"/>
              </a:rPr>
              <a:t>c</a:t>
            </a:r>
            <a:r>
              <a:rPr sz="1500" spc="70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45" dirty="0">
                <a:solidFill>
                  <a:srgbClr val="212121"/>
                </a:solidFill>
                <a:latin typeface="Verdana"/>
                <a:cs typeface="Verdana"/>
              </a:rPr>
              <a:t>m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30" dirty="0">
                <a:solidFill>
                  <a:srgbClr val="212121"/>
                </a:solidFill>
                <a:latin typeface="Verdana"/>
                <a:cs typeface="Verdana"/>
              </a:rPr>
              <a:t>n</a:t>
            </a:r>
            <a:r>
              <a:rPr sz="1500" spc="-80" dirty="0">
                <a:solidFill>
                  <a:srgbClr val="212121"/>
                </a:solidFill>
                <a:latin typeface="Verdana"/>
                <a:cs typeface="Verdana"/>
              </a:rPr>
              <a:t>t</a:t>
            </a:r>
            <a:r>
              <a:rPr sz="1500" spc="-10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90" dirty="0">
                <a:solidFill>
                  <a:srgbClr val="212121"/>
                </a:solidFill>
                <a:latin typeface="Verdana"/>
                <a:cs typeface="Verdana"/>
              </a:rPr>
              <a:t>d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é</a:t>
            </a:r>
            <a:r>
              <a:rPr sz="1500" spc="105" dirty="0">
                <a:solidFill>
                  <a:srgbClr val="212121"/>
                </a:solidFill>
                <a:latin typeface="Verdana"/>
                <a:cs typeface="Verdana"/>
              </a:rPr>
              <a:t>d</a:t>
            </a:r>
            <a:r>
              <a:rPr sz="1500" spc="-114" dirty="0">
                <a:solidFill>
                  <a:srgbClr val="212121"/>
                </a:solidFill>
                <a:latin typeface="Verdana"/>
                <a:cs typeface="Verdana"/>
              </a:rPr>
              <a:t>i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ée</a:t>
            </a:r>
            <a:r>
              <a:rPr sz="1500" spc="-195" dirty="0">
                <a:solidFill>
                  <a:srgbClr val="212121"/>
                </a:solidFill>
                <a:latin typeface="Verdana"/>
                <a:cs typeface="Verdana"/>
              </a:rPr>
              <a:t>s</a:t>
            </a:r>
            <a:r>
              <a:rPr sz="1500" spc="-10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140" dirty="0">
                <a:solidFill>
                  <a:srgbClr val="212121"/>
                </a:solidFill>
                <a:latin typeface="Verdana"/>
                <a:cs typeface="Verdana"/>
              </a:rPr>
              <a:t>a</a:t>
            </a:r>
            <a:r>
              <a:rPr sz="1500" spc="-35" dirty="0">
                <a:solidFill>
                  <a:srgbClr val="212121"/>
                </a:solidFill>
                <a:latin typeface="Verdana"/>
                <a:cs typeface="Verdana"/>
              </a:rPr>
              <a:t>u</a:t>
            </a:r>
            <a:r>
              <a:rPr sz="1500" spc="-120" dirty="0">
                <a:solidFill>
                  <a:srgbClr val="212121"/>
                </a:solidFill>
                <a:latin typeface="Verdana"/>
                <a:cs typeface="Verdana"/>
              </a:rPr>
              <a:t>x  </a:t>
            </a:r>
            <a:r>
              <a:rPr sz="1500" spc="90" dirty="0">
                <a:solidFill>
                  <a:srgbClr val="212121"/>
                </a:solidFill>
                <a:latin typeface="Verdana"/>
                <a:cs typeface="Verdana"/>
              </a:rPr>
              <a:t>b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é</a:t>
            </a:r>
            <a:r>
              <a:rPr sz="1500" spc="-30" dirty="0">
                <a:solidFill>
                  <a:srgbClr val="212121"/>
                </a:solidFill>
                <a:latin typeface="Verdana"/>
                <a:cs typeface="Verdana"/>
              </a:rPr>
              <a:t>n</a:t>
            </a:r>
            <a:r>
              <a:rPr sz="1500" spc="100" dirty="0">
                <a:solidFill>
                  <a:srgbClr val="212121"/>
                </a:solidFill>
                <a:latin typeface="Verdana"/>
                <a:cs typeface="Verdana"/>
              </a:rPr>
              <a:t>é</a:t>
            </a:r>
            <a:r>
              <a:rPr sz="1500" spc="-65" dirty="0">
                <a:solidFill>
                  <a:srgbClr val="212121"/>
                </a:solidFill>
                <a:latin typeface="Verdana"/>
                <a:cs typeface="Verdana"/>
              </a:rPr>
              <a:t>f</a:t>
            </a:r>
            <a:r>
              <a:rPr sz="1500" spc="-100" dirty="0">
                <a:solidFill>
                  <a:srgbClr val="212121"/>
                </a:solidFill>
                <a:latin typeface="Verdana"/>
                <a:cs typeface="Verdana"/>
              </a:rPr>
              <a:t>i</a:t>
            </a:r>
            <a:r>
              <a:rPr sz="1500" spc="180" dirty="0">
                <a:solidFill>
                  <a:srgbClr val="212121"/>
                </a:solidFill>
                <a:latin typeface="Verdana"/>
                <a:cs typeface="Verdana"/>
              </a:rPr>
              <a:t>c</a:t>
            </a:r>
            <a:r>
              <a:rPr sz="1500" spc="-114" dirty="0">
                <a:solidFill>
                  <a:srgbClr val="212121"/>
                </a:solidFill>
                <a:latin typeface="Verdana"/>
                <a:cs typeface="Verdana"/>
              </a:rPr>
              <a:t>i</a:t>
            </a:r>
            <a:r>
              <a:rPr sz="1500" spc="125" dirty="0">
                <a:solidFill>
                  <a:srgbClr val="212121"/>
                </a:solidFill>
                <a:latin typeface="Verdana"/>
                <a:cs typeface="Verdana"/>
              </a:rPr>
              <a:t>a</a:t>
            </a:r>
            <a:r>
              <a:rPr sz="1500" spc="-100" dirty="0">
                <a:solidFill>
                  <a:srgbClr val="212121"/>
                </a:solidFill>
                <a:latin typeface="Verdana"/>
                <a:cs typeface="Verdana"/>
              </a:rPr>
              <a:t>i</a:t>
            </a:r>
            <a:r>
              <a:rPr sz="1500" spc="-195" dirty="0">
                <a:solidFill>
                  <a:srgbClr val="212121"/>
                </a:solidFill>
                <a:latin typeface="Verdana"/>
                <a:cs typeface="Verdana"/>
              </a:rPr>
              <a:t>r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210" dirty="0">
                <a:solidFill>
                  <a:srgbClr val="212121"/>
                </a:solidFill>
                <a:latin typeface="Verdana"/>
                <a:cs typeface="Verdana"/>
              </a:rPr>
              <a:t>s</a:t>
            </a:r>
            <a:r>
              <a:rPr sz="1500" spc="-130" dirty="0">
                <a:solidFill>
                  <a:srgbClr val="212121"/>
                </a:solidFill>
                <a:latin typeface="Verdana"/>
                <a:cs typeface="Verdana"/>
              </a:rPr>
              <a:t>,</a:t>
            </a:r>
            <a:r>
              <a:rPr sz="1500" spc="-14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15" dirty="0">
                <a:solidFill>
                  <a:srgbClr val="212121"/>
                </a:solidFill>
                <a:latin typeface="Verdana"/>
                <a:cs typeface="Verdana"/>
              </a:rPr>
              <a:t>n</a:t>
            </a:r>
            <a:r>
              <a:rPr sz="1500" spc="-80" dirty="0">
                <a:solidFill>
                  <a:srgbClr val="212121"/>
                </a:solidFill>
                <a:latin typeface="Verdana"/>
                <a:cs typeface="Verdana"/>
              </a:rPr>
              <a:t>t</a:t>
            </a:r>
            <a:r>
              <a:rPr sz="1500" spc="-195" dirty="0">
                <a:solidFill>
                  <a:srgbClr val="212121"/>
                </a:solidFill>
                <a:latin typeface="Verdana"/>
                <a:cs typeface="Verdana"/>
              </a:rPr>
              <a:t>r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90" dirty="0">
                <a:solidFill>
                  <a:srgbClr val="212121"/>
                </a:solidFill>
                <a:latin typeface="Verdana"/>
                <a:cs typeface="Verdana"/>
              </a:rPr>
              <a:t>p</a:t>
            </a:r>
            <a:r>
              <a:rPr sz="1500" spc="-195" dirty="0">
                <a:solidFill>
                  <a:srgbClr val="212121"/>
                </a:solidFill>
                <a:latin typeface="Verdana"/>
                <a:cs typeface="Verdana"/>
              </a:rPr>
              <a:t>r</a:t>
            </a:r>
            <a:r>
              <a:rPr sz="1500" spc="-100" dirty="0">
                <a:solidFill>
                  <a:srgbClr val="212121"/>
                </a:solidFill>
                <a:latin typeface="Verdana"/>
                <a:cs typeface="Verdana"/>
              </a:rPr>
              <a:t>i</a:t>
            </a:r>
            <a:r>
              <a:rPr sz="1500" spc="-195" dirty="0">
                <a:solidFill>
                  <a:srgbClr val="212121"/>
                </a:solidFill>
                <a:latin typeface="Verdana"/>
                <a:cs typeface="Verdana"/>
              </a:rPr>
              <a:t>s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195" dirty="0">
                <a:solidFill>
                  <a:srgbClr val="212121"/>
                </a:solidFill>
                <a:latin typeface="Verdana"/>
                <a:cs typeface="Verdana"/>
              </a:rPr>
              <a:t>s</a:t>
            </a:r>
            <a:r>
              <a:rPr sz="1500" spc="-15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80" dirty="0">
                <a:solidFill>
                  <a:srgbClr val="212121"/>
                </a:solidFill>
                <a:latin typeface="Verdana"/>
                <a:cs typeface="Verdana"/>
              </a:rPr>
              <a:t>t</a:t>
            </a:r>
            <a:r>
              <a:rPr sz="1500" spc="-10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105" dirty="0">
                <a:solidFill>
                  <a:srgbClr val="212121"/>
                </a:solidFill>
                <a:latin typeface="Verdana"/>
                <a:cs typeface="Verdana"/>
              </a:rPr>
              <a:t>p</a:t>
            </a:r>
            <a:r>
              <a:rPr sz="1500" spc="-195" dirty="0">
                <a:solidFill>
                  <a:srgbClr val="212121"/>
                </a:solidFill>
                <a:latin typeface="Verdana"/>
                <a:cs typeface="Verdana"/>
              </a:rPr>
              <a:t>r</a:t>
            </a:r>
            <a:r>
              <a:rPr sz="1500" spc="80" dirty="0">
                <a:solidFill>
                  <a:srgbClr val="212121"/>
                </a:solidFill>
                <a:latin typeface="Verdana"/>
                <a:cs typeface="Verdana"/>
              </a:rPr>
              <a:t>o</a:t>
            </a:r>
            <a:r>
              <a:rPr sz="1500" spc="-65" dirty="0">
                <a:solidFill>
                  <a:srgbClr val="212121"/>
                </a:solidFill>
                <a:latin typeface="Verdana"/>
                <a:cs typeface="Verdana"/>
              </a:rPr>
              <a:t>f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195" dirty="0">
                <a:solidFill>
                  <a:srgbClr val="212121"/>
                </a:solidFill>
                <a:latin typeface="Verdana"/>
                <a:cs typeface="Verdana"/>
              </a:rPr>
              <a:t>ss</a:t>
            </a:r>
            <a:r>
              <a:rPr sz="1500" spc="-114" dirty="0">
                <a:solidFill>
                  <a:srgbClr val="212121"/>
                </a:solidFill>
                <a:latin typeface="Verdana"/>
                <a:cs typeface="Verdana"/>
              </a:rPr>
              <a:t>i</a:t>
            </a:r>
            <a:r>
              <a:rPr sz="1500" spc="65" dirty="0">
                <a:solidFill>
                  <a:srgbClr val="212121"/>
                </a:solidFill>
                <a:latin typeface="Verdana"/>
                <a:cs typeface="Verdana"/>
              </a:rPr>
              <a:t>o</a:t>
            </a:r>
            <a:r>
              <a:rPr sz="1500" spc="-45" dirty="0">
                <a:solidFill>
                  <a:srgbClr val="212121"/>
                </a:solidFill>
                <a:latin typeface="Verdana"/>
                <a:cs typeface="Verdana"/>
              </a:rPr>
              <a:t>n</a:t>
            </a:r>
            <a:r>
              <a:rPr sz="1500" spc="-30" dirty="0">
                <a:solidFill>
                  <a:srgbClr val="212121"/>
                </a:solidFill>
                <a:latin typeface="Verdana"/>
                <a:cs typeface="Verdana"/>
              </a:rPr>
              <a:t>n</a:t>
            </a:r>
            <a:r>
              <a:rPr sz="1500" spc="100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130" dirty="0">
                <a:solidFill>
                  <a:srgbClr val="212121"/>
                </a:solidFill>
                <a:latin typeface="Verdana"/>
                <a:cs typeface="Verdana"/>
              </a:rPr>
              <a:t>l</a:t>
            </a:r>
            <a:r>
              <a:rPr sz="1500" spc="-195" dirty="0">
                <a:solidFill>
                  <a:srgbClr val="212121"/>
                </a:solidFill>
                <a:latin typeface="Verdana"/>
                <a:cs typeface="Verdana"/>
              </a:rPr>
              <a:t>s</a:t>
            </a:r>
            <a:r>
              <a:rPr sz="1500" spc="-15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90" dirty="0">
                <a:solidFill>
                  <a:srgbClr val="212121"/>
                </a:solidFill>
                <a:latin typeface="Verdana"/>
                <a:cs typeface="Verdana"/>
              </a:rPr>
              <a:t>d</a:t>
            </a:r>
            <a:r>
              <a:rPr sz="1500" spc="-35" dirty="0">
                <a:solidFill>
                  <a:srgbClr val="212121"/>
                </a:solidFill>
                <a:latin typeface="Verdana"/>
                <a:cs typeface="Verdana"/>
              </a:rPr>
              <a:t>u</a:t>
            </a:r>
            <a:r>
              <a:rPr sz="1500" spc="-10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500" spc="90" dirty="0">
                <a:solidFill>
                  <a:srgbClr val="212121"/>
                </a:solidFill>
                <a:latin typeface="Verdana"/>
                <a:cs typeface="Verdana"/>
              </a:rPr>
              <a:t>b</a:t>
            </a:r>
            <a:r>
              <a:rPr sz="1500" spc="140" dirty="0">
                <a:solidFill>
                  <a:srgbClr val="212121"/>
                </a:solidFill>
                <a:latin typeface="Verdana"/>
                <a:cs typeface="Verdana"/>
              </a:rPr>
              <a:t>â</a:t>
            </a:r>
            <a:r>
              <a:rPr sz="1500" spc="-80" dirty="0">
                <a:solidFill>
                  <a:srgbClr val="212121"/>
                </a:solidFill>
                <a:latin typeface="Verdana"/>
                <a:cs typeface="Verdana"/>
              </a:rPr>
              <a:t>t</a:t>
            </a:r>
            <a:r>
              <a:rPr sz="1500" spc="-114" dirty="0">
                <a:solidFill>
                  <a:srgbClr val="212121"/>
                </a:solidFill>
                <a:latin typeface="Verdana"/>
                <a:cs typeface="Verdana"/>
              </a:rPr>
              <a:t>i</a:t>
            </a:r>
            <a:r>
              <a:rPr sz="1500" spc="-45" dirty="0">
                <a:solidFill>
                  <a:srgbClr val="212121"/>
                </a:solidFill>
                <a:latin typeface="Verdana"/>
                <a:cs typeface="Verdana"/>
              </a:rPr>
              <a:t>m</a:t>
            </a:r>
            <a:r>
              <a:rPr sz="1500" spc="85" dirty="0">
                <a:solidFill>
                  <a:srgbClr val="212121"/>
                </a:solidFill>
                <a:latin typeface="Verdana"/>
                <a:cs typeface="Verdana"/>
              </a:rPr>
              <a:t>e</a:t>
            </a:r>
            <a:r>
              <a:rPr sz="1500" spc="-30" dirty="0">
                <a:solidFill>
                  <a:srgbClr val="212121"/>
                </a:solidFill>
                <a:latin typeface="Verdana"/>
                <a:cs typeface="Verdana"/>
              </a:rPr>
              <a:t>n</a:t>
            </a:r>
            <a:r>
              <a:rPr sz="1500" spc="-80" dirty="0">
                <a:solidFill>
                  <a:srgbClr val="212121"/>
                </a:solidFill>
                <a:latin typeface="Verdana"/>
                <a:cs typeface="Verdana"/>
              </a:rPr>
              <a:t>t</a:t>
            </a:r>
            <a:r>
              <a:rPr sz="1500" spc="-130" dirty="0">
                <a:solidFill>
                  <a:srgbClr val="212121"/>
                </a:solidFill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0603" y="8385047"/>
            <a:ext cx="3410711" cy="163525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2389" y="10174985"/>
            <a:ext cx="7416165" cy="524510"/>
            <a:chOff x="72389" y="10174985"/>
            <a:chExt cx="7416165" cy="524510"/>
          </a:xfrm>
        </p:grpSpPr>
        <p:sp>
          <p:nvSpPr>
            <p:cNvPr id="6" name="object 6"/>
            <p:cNvSpPr/>
            <p:nvPr/>
          </p:nvSpPr>
          <p:spPr>
            <a:xfrm>
              <a:off x="79247" y="10181843"/>
              <a:ext cx="7402195" cy="510540"/>
            </a:xfrm>
            <a:custGeom>
              <a:avLst/>
              <a:gdLst/>
              <a:ahLst/>
              <a:cxnLst/>
              <a:rect l="l" t="t" r="r" b="b"/>
              <a:pathLst>
                <a:path w="7402195" h="510540">
                  <a:moveTo>
                    <a:pt x="7402068" y="510540"/>
                  </a:moveTo>
                  <a:lnTo>
                    <a:pt x="0" y="510540"/>
                  </a:lnTo>
                  <a:lnTo>
                    <a:pt x="0" y="0"/>
                  </a:lnTo>
                  <a:lnTo>
                    <a:pt x="7402068" y="0"/>
                  </a:lnTo>
                  <a:lnTo>
                    <a:pt x="7402068" y="510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247" y="10181843"/>
              <a:ext cx="7402195" cy="510540"/>
            </a:xfrm>
            <a:custGeom>
              <a:avLst/>
              <a:gdLst/>
              <a:ahLst/>
              <a:cxnLst/>
              <a:rect l="l" t="t" r="r" b="b"/>
              <a:pathLst>
                <a:path w="7402195" h="510540">
                  <a:moveTo>
                    <a:pt x="0" y="0"/>
                  </a:moveTo>
                  <a:lnTo>
                    <a:pt x="7402068" y="0"/>
                  </a:lnTo>
                  <a:lnTo>
                    <a:pt x="7402068" y="510540"/>
                  </a:lnTo>
                  <a:lnTo>
                    <a:pt x="0" y="51054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49796" y="10267187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4" h="306704">
                  <a:moveTo>
                    <a:pt x="152400" y="306324"/>
                  </a:moveTo>
                  <a:lnTo>
                    <a:pt x="104363" y="298521"/>
                  </a:lnTo>
                  <a:lnTo>
                    <a:pt x="62544" y="276819"/>
                  </a:lnTo>
                  <a:lnTo>
                    <a:pt x="29504" y="243779"/>
                  </a:lnTo>
                  <a:lnTo>
                    <a:pt x="7802" y="201960"/>
                  </a:lnTo>
                  <a:lnTo>
                    <a:pt x="0" y="153924"/>
                  </a:lnTo>
                  <a:lnTo>
                    <a:pt x="7802" y="105143"/>
                  </a:lnTo>
                  <a:lnTo>
                    <a:pt x="29504" y="62874"/>
                  </a:lnTo>
                  <a:lnTo>
                    <a:pt x="62544" y="29602"/>
                  </a:lnTo>
                  <a:lnTo>
                    <a:pt x="104363" y="7815"/>
                  </a:lnTo>
                  <a:lnTo>
                    <a:pt x="152400" y="0"/>
                  </a:lnTo>
                  <a:lnTo>
                    <a:pt x="201180" y="7815"/>
                  </a:lnTo>
                  <a:lnTo>
                    <a:pt x="243449" y="29602"/>
                  </a:lnTo>
                  <a:lnTo>
                    <a:pt x="276721" y="62874"/>
                  </a:lnTo>
                  <a:lnTo>
                    <a:pt x="298508" y="105143"/>
                  </a:lnTo>
                  <a:lnTo>
                    <a:pt x="306323" y="153924"/>
                  </a:lnTo>
                  <a:lnTo>
                    <a:pt x="298508" y="201960"/>
                  </a:lnTo>
                  <a:lnTo>
                    <a:pt x="276721" y="243779"/>
                  </a:lnTo>
                  <a:lnTo>
                    <a:pt x="243449" y="276819"/>
                  </a:lnTo>
                  <a:lnTo>
                    <a:pt x="201180" y="298521"/>
                  </a:lnTo>
                  <a:lnTo>
                    <a:pt x="152400" y="3063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839139" y="10309269"/>
            <a:ext cx="10160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70" dirty="0">
                <a:latin typeface="Verdana"/>
                <a:cs typeface="Verdana"/>
              </a:rPr>
              <a:t>9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71321" y="8173973"/>
            <a:ext cx="3116580" cy="1420495"/>
            <a:chOff x="671321" y="8173973"/>
            <a:chExt cx="3116580" cy="1420495"/>
          </a:xfrm>
        </p:grpSpPr>
        <p:sp>
          <p:nvSpPr>
            <p:cNvPr id="11" name="object 11"/>
            <p:cNvSpPr/>
            <p:nvPr/>
          </p:nvSpPr>
          <p:spPr>
            <a:xfrm>
              <a:off x="678179" y="8180831"/>
              <a:ext cx="3103245" cy="1407160"/>
            </a:xfrm>
            <a:custGeom>
              <a:avLst/>
              <a:gdLst/>
              <a:ahLst/>
              <a:cxnLst/>
              <a:rect l="l" t="t" r="r" b="b"/>
              <a:pathLst>
                <a:path w="3103245" h="1407159">
                  <a:moveTo>
                    <a:pt x="2868168" y="1406651"/>
                  </a:moveTo>
                  <a:lnTo>
                    <a:pt x="0" y="1406651"/>
                  </a:lnTo>
                  <a:lnTo>
                    <a:pt x="0" y="234695"/>
                  </a:lnTo>
                  <a:lnTo>
                    <a:pt x="4771" y="187419"/>
                  </a:lnTo>
                  <a:lnTo>
                    <a:pt x="18454" y="143375"/>
                  </a:lnTo>
                  <a:lnTo>
                    <a:pt x="40103" y="103509"/>
                  </a:lnTo>
                  <a:lnTo>
                    <a:pt x="68770" y="68770"/>
                  </a:lnTo>
                  <a:lnTo>
                    <a:pt x="103509" y="40103"/>
                  </a:lnTo>
                  <a:lnTo>
                    <a:pt x="143375" y="18454"/>
                  </a:lnTo>
                  <a:lnTo>
                    <a:pt x="187419" y="4771"/>
                  </a:lnTo>
                  <a:lnTo>
                    <a:pt x="234695" y="0"/>
                  </a:lnTo>
                  <a:lnTo>
                    <a:pt x="3102863" y="0"/>
                  </a:lnTo>
                  <a:lnTo>
                    <a:pt x="3102863" y="1171956"/>
                  </a:lnTo>
                  <a:lnTo>
                    <a:pt x="3098092" y="1219232"/>
                  </a:lnTo>
                  <a:lnTo>
                    <a:pt x="3084409" y="1263276"/>
                  </a:lnTo>
                  <a:lnTo>
                    <a:pt x="3062760" y="1303142"/>
                  </a:lnTo>
                  <a:lnTo>
                    <a:pt x="3034093" y="1337881"/>
                  </a:lnTo>
                  <a:lnTo>
                    <a:pt x="2999353" y="1366548"/>
                  </a:lnTo>
                  <a:lnTo>
                    <a:pt x="2959488" y="1388197"/>
                  </a:lnTo>
                  <a:lnTo>
                    <a:pt x="2915444" y="1401880"/>
                  </a:lnTo>
                  <a:lnTo>
                    <a:pt x="2868168" y="1406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8179" y="8180831"/>
              <a:ext cx="3103245" cy="1407160"/>
            </a:xfrm>
            <a:custGeom>
              <a:avLst/>
              <a:gdLst/>
              <a:ahLst/>
              <a:cxnLst/>
              <a:rect l="l" t="t" r="r" b="b"/>
              <a:pathLst>
                <a:path w="3103245" h="1407159">
                  <a:moveTo>
                    <a:pt x="234695" y="0"/>
                  </a:moveTo>
                  <a:lnTo>
                    <a:pt x="3102863" y="0"/>
                  </a:lnTo>
                  <a:lnTo>
                    <a:pt x="3102863" y="1171956"/>
                  </a:lnTo>
                  <a:lnTo>
                    <a:pt x="3098092" y="1219232"/>
                  </a:lnTo>
                  <a:lnTo>
                    <a:pt x="3084409" y="1263276"/>
                  </a:lnTo>
                  <a:lnTo>
                    <a:pt x="3062760" y="1303142"/>
                  </a:lnTo>
                  <a:lnTo>
                    <a:pt x="3034093" y="1337881"/>
                  </a:lnTo>
                  <a:lnTo>
                    <a:pt x="2999353" y="1366548"/>
                  </a:lnTo>
                  <a:lnTo>
                    <a:pt x="2959488" y="1388197"/>
                  </a:lnTo>
                  <a:lnTo>
                    <a:pt x="2915444" y="1401880"/>
                  </a:lnTo>
                  <a:lnTo>
                    <a:pt x="2868168" y="1406651"/>
                  </a:lnTo>
                  <a:lnTo>
                    <a:pt x="0" y="1406651"/>
                  </a:lnTo>
                  <a:lnTo>
                    <a:pt x="0" y="234695"/>
                  </a:lnTo>
                  <a:lnTo>
                    <a:pt x="4771" y="187419"/>
                  </a:lnTo>
                  <a:lnTo>
                    <a:pt x="18454" y="143375"/>
                  </a:lnTo>
                  <a:lnTo>
                    <a:pt x="40103" y="103509"/>
                  </a:lnTo>
                  <a:lnTo>
                    <a:pt x="68770" y="68770"/>
                  </a:lnTo>
                  <a:lnTo>
                    <a:pt x="103509" y="40103"/>
                  </a:lnTo>
                  <a:lnTo>
                    <a:pt x="143375" y="18454"/>
                  </a:lnTo>
                  <a:lnTo>
                    <a:pt x="187419" y="4771"/>
                  </a:lnTo>
                  <a:lnTo>
                    <a:pt x="234695" y="0"/>
                  </a:lnTo>
                  <a:close/>
                </a:path>
              </a:pathLst>
            </a:custGeom>
            <a:ln w="13716">
              <a:solidFill>
                <a:srgbClr val="2F5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97157" y="8291551"/>
            <a:ext cx="2665730" cy="1177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800"/>
              </a:lnSpc>
              <a:spcBef>
                <a:spcPts val="95"/>
              </a:spcBef>
            </a:pPr>
            <a:r>
              <a:rPr sz="1500" spc="17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5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10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500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19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,  </a:t>
            </a:r>
            <a:r>
              <a:rPr sz="1500" spc="19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500" spc="120" dirty="0">
                <a:solidFill>
                  <a:srgbClr val="FFFFFF"/>
                </a:solidFill>
                <a:latin typeface="Verdana"/>
                <a:cs typeface="Verdana"/>
              </a:rPr>
              <a:t>’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5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spc="60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1500" spc="-3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500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1500" spc="-3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i  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-4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spc="120" dirty="0">
                <a:solidFill>
                  <a:srgbClr val="FFFFFF"/>
                </a:solidFill>
                <a:latin typeface="Verdana"/>
                <a:cs typeface="Verdana"/>
              </a:rPr>
              <a:t>’</a:t>
            </a:r>
            <a:r>
              <a:rPr sz="15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500" spc="-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1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4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sz="1500" spc="17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spc="19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5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4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500" spc="9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!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1519</Words>
  <Application>Microsoft Office PowerPoint</Application>
  <PresentationFormat>Personnalisé</PresentationFormat>
  <Paragraphs>166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 MT</vt:lpstr>
      <vt:lpstr>Calibri</vt:lpstr>
      <vt:lpstr>Tahoma</vt:lpstr>
      <vt:lpstr>Verdana</vt:lpstr>
      <vt:lpstr>Office Theme</vt:lpstr>
      <vt:lpstr>LES CERTIFICATS D’ÉCONOMIES  D’ÉNERGIE (CEE)</vt:lpstr>
      <vt:lpstr>INTRODUCTION SUR LE DISPOSITIF  DES CERTIFICATS D’ÉCONOMIES  D'ÉNERGIE</vt:lpstr>
      <vt:lpstr>ÉLIGIBILITÉ</vt:lpstr>
      <vt:lpstr>LE DISPOSITIF DES CEE :  LES PRINCIPAUX ACTEURS</vt:lpstr>
      <vt:lpstr>LE DISPOSITIF DES CEE :  LES PRINCIPAUX ACTEURS</vt:lpstr>
      <vt:lpstr>LE MÉCANISME DU  DISPOSITIF DES CEE :</vt:lpstr>
      <vt:lpstr>Comment financer mes  opérations de rénovation  énergétiques en lien avec le  dispositif CEE avec Ynergie</vt:lpstr>
      <vt:lpstr>NOTRE  RAISON D’ÊTRE</vt:lpstr>
      <vt:lpstr>YNERGIE, VOTRE ALLIÉ POUR BÉNÉFICIER DES PRIMES CEE</vt:lpstr>
      <vt:lpstr>CHIFFRES-CLÉS</vt:lpstr>
      <vt:lpstr>VOTRE PARCOURS CHEZ YNERGIE</vt:lpstr>
      <vt:lpstr>POURQUOI SIGNER LA LETTRE  D’ENGAGEMENT AVANT LES SIGNATURES  DES ORDRES DE SERVICE AVEC LES  ENTREPRISES RÉALISANT LES TRAVAUX ?</vt:lpstr>
      <vt:lpstr>LES DOCUMENTS À NOUS TRANSMETTRE  POUR CONTRACTUALISER AVEC YNERGIE</vt:lpstr>
      <vt:lpstr>YNERGIE, C’EST UNE DÉMARCHE QUALITÉ  APPROUVÉE</vt:lpstr>
      <vt:lpstr>Présentation PowerPoint</vt:lpstr>
      <vt:lpstr>MERCI.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CERTIFICATS D’ÉCONOMIES  D’ÉNERGIE (CEE)</dc:title>
  <cp:lastModifiedBy>contact@cem.asso.fr</cp:lastModifiedBy>
  <cp:revision>1</cp:revision>
  <dcterms:created xsi:type="dcterms:W3CDTF">2023-06-23T08:08:08Z</dcterms:created>
  <dcterms:modified xsi:type="dcterms:W3CDTF">2023-06-26T14:13:14Z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2023-06-23T00:00:00Z</vt:filetime>
  </property>
  <property fmtid="{D5CDD505-2E9C-101B-9397-08002B2CF9AE}" pid="3" name="Creator">
    <vt:lpwstr>PDFium</vt:lpwstr>
  </property>
  <property fmtid="{D5CDD505-2E9C-101B-9397-08002B2CF9AE}" pid="4" name="LastSaved">
    <vt:filetime>2023-06-23T00:00:00Z</vt:filetime>
  </property>
</Properties>
</file>