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67" r:id="rId4"/>
    <p:sldId id="278" r:id="rId5"/>
    <p:sldId id="275" r:id="rId6"/>
    <p:sldId id="280" r:id="rId7"/>
    <p:sldId id="270" r:id="rId8"/>
    <p:sldId id="276" r:id="rId9"/>
    <p:sldId id="281" r:id="rId10"/>
    <p:sldId id="282" r:id="rId11"/>
    <p:sldId id="283" r:id="rId12"/>
    <p:sldId id="277" r:id="rId13"/>
    <p:sldId id="286" r:id="rId14"/>
    <p:sldId id="257" r:id="rId15"/>
    <p:sldId id="259" r:id="rId16"/>
    <p:sldId id="260" r:id="rId17"/>
    <p:sldId id="287" r:id="rId18"/>
    <p:sldId id="261" r:id="rId19"/>
    <p:sldId id="262" r:id="rId20"/>
    <p:sldId id="263" r:id="rId21"/>
    <p:sldId id="288" r:id="rId22"/>
    <p:sldId id="273" r:id="rId23"/>
    <p:sldId id="265" r:id="rId24"/>
    <p:sldId id="284" r:id="rId25"/>
    <p:sldId id="271" r:id="rId26"/>
    <p:sldId id="289" r:id="rId27"/>
    <p:sldId id="290" r:id="rId28"/>
    <p:sldId id="268" r:id="rId29"/>
    <p:sldId id="266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25/09/2019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25/09/2019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25/09/2019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brochures%20-%20r&#233;glements/&#201;volutions%20r&#232;glementation%20technique%202019-2020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../Courrier%20G&#233;n&#233;ral%20clubs%20aide%20investissement%202019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3-R&#233;novation%20de%20la%20d&#233;marche%20qualit&#233;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fr-FR" sz="6000" dirty="0" smtClean="0"/>
              <a:t>ASSEMBLEE GENERALE</a:t>
            </a:r>
            <a:br>
              <a:rPr lang="fr-FR" sz="6000" dirty="0" smtClean="0"/>
            </a:br>
            <a:r>
              <a:rPr lang="fr-FR" sz="6000" dirty="0" smtClean="0"/>
              <a:t>PARTIE TECHNIQUE</a:t>
            </a:r>
            <a:endParaRPr lang="fr-FR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7854696" cy="976072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/>
              <a:t>Dimanche 22 septembre 2019</a:t>
            </a:r>
          </a:p>
          <a:p>
            <a:pPr algn="ctr"/>
            <a:r>
              <a:rPr lang="fr-FR" sz="4000" b="1" dirty="0" smtClean="0"/>
              <a:t>Maison des Sports de Rennes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COMPETITIONS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err="1" smtClean="0"/>
              <a:t>Modifs</a:t>
            </a:r>
            <a:r>
              <a:rPr lang="fr-FR" b="1" dirty="0" smtClean="0"/>
              <a:t> réglementation / Programmes </a:t>
            </a:r>
            <a:r>
              <a:rPr lang="fr-FR" b="1" dirty="0" smtClean="0">
                <a:sym typeface="Wingdings" pitchFamily="2" charset="2"/>
              </a:rPr>
              <a:t> </a:t>
            </a:r>
          </a:p>
          <a:p>
            <a:endParaRPr lang="fr-FR" sz="1600" b="1" dirty="0" smtClean="0">
              <a:sym typeface="Wingdings" pitchFamily="2" charset="2"/>
            </a:endParaRPr>
          </a:p>
          <a:p>
            <a:pPr lvl="1"/>
            <a:r>
              <a:rPr lang="fr-FR" sz="3000" b="1" dirty="0" smtClean="0">
                <a:sym typeface="Wingdings" pitchFamily="2" charset="2"/>
              </a:rPr>
              <a:t>GR :</a:t>
            </a:r>
          </a:p>
          <a:p>
            <a:pPr>
              <a:buNone/>
            </a:pPr>
            <a:r>
              <a:rPr lang="fr-FR" u="sng" dirty="0" smtClean="0"/>
              <a:t>Programme CF2 </a:t>
            </a:r>
            <a:r>
              <a:rPr lang="fr-FR" dirty="0" smtClean="0"/>
              <a:t>: </a:t>
            </a:r>
          </a:p>
          <a:p>
            <a:pPr>
              <a:buNone/>
            </a:pPr>
            <a:r>
              <a:rPr lang="fr-FR" dirty="0" smtClean="0"/>
              <a:t>- Etape 1 : ML</a:t>
            </a:r>
            <a:r>
              <a:rPr lang="fr-FR" b="1" dirty="0" smtClean="0"/>
              <a:t> imposé (nouveau)</a:t>
            </a:r>
            <a:r>
              <a:rPr lang="fr-FR" dirty="0" smtClean="0"/>
              <a:t> qui sera transmis aux clubs fin </a:t>
            </a:r>
            <a:r>
              <a:rPr lang="fr-FR" dirty="0" err="1" smtClean="0"/>
              <a:t>nov</a:t>
            </a:r>
            <a:r>
              <a:rPr lang="fr-FR" dirty="0" smtClean="0"/>
              <a:t> + Ruban enchainement libre + tests physiques</a:t>
            </a:r>
          </a:p>
          <a:p>
            <a:pPr>
              <a:buNone/>
            </a:pPr>
            <a:r>
              <a:rPr lang="fr-FR" dirty="0" smtClean="0"/>
              <a:t>- Etape 2 : ML identique à la 1ère étape + engin surprise transmis 15 jours avant la 2ème étape</a:t>
            </a:r>
          </a:p>
          <a:p>
            <a:endParaRPr lang="fr-FR" dirty="0" smtClean="0"/>
          </a:p>
          <a:p>
            <a:pPr>
              <a:buNone/>
            </a:pPr>
            <a:r>
              <a:rPr lang="fr-FR" u="sng" dirty="0" smtClean="0"/>
              <a:t>Programme CF3 </a:t>
            </a:r>
            <a:r>
              <a:rPr lang="fr-FR" dirty="0" smtClean="0"/>
              <a:t>: </a:t>
            </a:r>
          </a:p>
          <a:p>
            <a:pPr>
              <a:buNone/>
            </a:pPr>
            <a:r>
              <a:rPr lang="fr-FR" dirty="0" smtClean="0"/>
              <a:t>- Etape 1 : ML imposé + ballon imposé les vidéos peuvent être consultées sur le site de la fédé+ tests physiques</a:t>
            </a:r>
          </a:p>
          <a:p>
            <a:pPr>
              <a:buNone/>
            </a:pPr>
            <a:r>
              <a:rPr lang="fr-FR" dirty="0" smtClean="0"/>
              <a:t>- Etape 2 : ML identique à la 1ère étape+ engin surprise transmis 1 mois avant la 2ème étape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COMPETITIONS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err="1" smtClean="0"/>
              <a:t>Modifs</a:t>
            </a:r>
            <a:r>
              <a:rPr lang="fr-FR" b="1" dirty="0" smtClean="0"/>
              <a:t> réglementation / Programmes </a:t>
            </a:r>
            <a:r>
              <a:rPr lang="fr-FR" b="1" dirty="0" smtClean="0">
                <a:sym typeface="Wingdings" pitchFamily="2" charset="2"/>
              </a:rPr>
              <a:t> </a:t>
            </a:r>
          </a:p>
          <a:p>
            <a:endParaRPr lang="fr-FR" sz="1600" b="1" dirty="0" smtClean="0">
              <a:sym typeface="Wingdings" pitchFamily="2" charset="2"/>
            </a:endParaRPr>
          </a:p>
          <a:p>
            <a:pPr lvl="1"/>
            <a:r>
              <a:rPr lang="fr-FR" sz="3000" b="1" dirty="0" smtClean="0">
                <a:sym typeface="Wingdings" pitchFamily="2" charset="2"/>
              </a:rPr>
              <a:t>GAM GAF :</a:t>
            </a:r>
          </a:p>
          <a:p>
            <a:pPr>
              <a:buNone/>
            </a:pPr>
            <a:r>
              <a:rPr lang="fr-FR" dirty="0" smtClean="0"/>
              <a:t>	Changement composition des équipes pour la finale régionale </a:t>
            </a:r>
            <a:r>
              <a:rPr lang="fr-FR" dirty="0" err="1" smtClean="0"/>
              <a:t>Breizh</a:t>
            </a:r>
            <a:r>
              <a:rPr lang="fr-FR" dirty="0" smtClean="0"/>
              <a:t> </a:t>
            </a:r>
            <a:r>
              <a:rPr lang="fr-FR" dirty="0" err="1" smtClean="0"/>
              <a:t>Cup</a:t>
            </a:r>
            <a:r>
              <a:rPr lang="fr-FR" dirty="0" smtClean="0"/>
              <a:t> : Équipe départementale ???</a:t>
            </a:r>
          </a:p>
          <a:p>
            <a:pPr>
              <a:buNone/>
            </a:pPr>
            <a:r>
              <a:rPr lang="fr-FR" dirty="0" smtClean="0"/>
              <a:t>	(En attente des travaux des CT GAF et CT GAM)</a:t>
            </a:r>
          </a:p>
          <a:p>
            <a:pPr marL="274320" lvl="1" indent="-274320">
              <a:buClr>
                <a:schemeClr val="accent3"/>
              </a:buClr>
              <a:buSzPct val="95000"/>
              <a:buFontTx/>
              <a:buChar char="-"/>
            </a:pPr>
            <a:endParaRPr lang="fr-FR" sz="3000" b="1" dirty="0" smtClean="0">
              <a:sym typeface="Wingdings" pitchFamily="2" charset="2"/>
            </a:endParaRPr>
          </a:p>
          <a:p>
            <a:pPr lvl="1"/>
            <a:r>
              <a:rPr lang="fr-FR" sz="3000" b="1" dirty="0" smtClean="0">
                <a:sym typeface="Wingdings" pitchFamily="2" charset="2"/>
              </a:rPr>
              <a:t>TEAMGYM:</a:t>
            </a:r>
          </a:p>
          <a:p>
            <a:pPr>
              <a:buNone/>
            </a:pPr>
            <a:r>
              <a:rPr lang="fr-FR" dirty="0" smtClean="0"/>
              <a:t>	Infos après le colloque du regroupement </a:t>
            </a:r>
            <a:r>
              <a:rPr lang="fr-FR" dirty="0" smtClean="0"/>
              <a:t>UOC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  <a:hlinkClick r:id="rId2" action="ppaction://hlinkfile"/>
              </a:rPr>
              <a:t>..\brochures - </a:t>
            </a:r>
            <a:r>
              <a:rPr lang="fr-FR" dirty="0" err="1" smtClean="0">
                <a:solidFill>
                  <a:srgbClr val="FF0000"/>
                </a:solidFill>
                <a:hlinkClick r:id="rId2" action="ppaction://hlinkfile"/>
              </a:rPr>
              <a:t>réglements</a:t>
            </a:r>
            <a:r>
              <a:rPr lang="fr-FR" dirty="0" smtClean="0">
                <a:solidFill>
                  <a:srgbClr val="FF0000"/>
                </a:solidFill>
                <a:hlinkClick r:id="rId2" action="ppaction://hlinkfile"/>
              </a:rPr>
              <a:t>\Évolutions règlementation technique 2019-2020.pdf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COMPETITIONS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92488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Réglementation </a:t>
            </a:r>
            <a:r>
              <a:rPr lang="fr-FR" b="1" dirty="0" smtClean="0">
                <a:sym typeface="Wingdings" pitchFamily="2" charset="2"/>
              </a:rPr>
              <a:t> </a:t>
            </a:r>
            <a:r>
              <a:rPr lang="fr-FR" dirty="0" smtClean="0">
                <a:sym typeface="Wingdings" pitchFamily="2" charset="2"/>
              </a:rPr>
              <a:t>Rigueur concernant la présentation des licences (des gymnastes-juges-entraineurs), présence des photos, les forfaits déclarés et justifiés.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	Le CR53 sera intransigeant sur les amendes et pénalités en cas de manquement à ces règles !</a:t>
            </a:r>
          </a:p>
          <a:p>
            <a:pPr>
              <a:buNone/>
            </a:pPr>
            <a:endParaRPr lang="fr-FR" dirty="0" smtClean="0">
              <a:sym typeface="Wingdings" pitchFamily="2" charset="2"/>
            </a:endParaRPr>
          </a:p>
          <a:p>
            <a:r>
              <a:rPr lang="fr-FR" b="1" dirty="0" smtClean="0">
                <a:sym typeface="Wingdings" pitchFamily="2" charset="2"/>
              </a:rPr>
              <a:t>Déroulement </a:t>
            </a:r>
            <a:r>
              <a:rPr lang="fr-FR" b="1" dirty="0" err="1" smtClean="0">
                <a:sym typeface="Wingdings" pitchFamily="2" charset="2"/>
              </a:rPr>
              <a:t>compét</a:t>
            </a:r>
            <a:r>
              <a:rPr lang="fr-FR" b="1" dirty="0" smtClean="0">
                <a:sym typeface="Wingdings" pitchFamily="2" charset="2"/>
              </a:rPr>
              <a:t>  </a:t>
            </a:r>
            <a:r>
              <a:rPr lang="fr-FR" dirty="0" smtClean="0">
                <a:sym typeface="Wingdings" pitchFamily="2" charset="2"/>
              </a:rPr>
              <a:t>Appel aux volontaires qui souhaiteraient aider au déroulement (appel, contrôle licences, rassemblement, photos, micro, informatique…)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088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FORMATIONS</a:t>
            </a:r>
            <a:b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fr-FR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Formation des juges </a:t>
            </a:r>
            <a:r>
              <a:rPr lang="fr-FR" dirty="0" smtClean="0"/>
              <a:t>:</a:t>
            </a:r>
          </a:p>
          <a:p>
            <a:pPr lvl="1">
              <a:buNone/>
            </a:pPr>
            <a:endParaRPr lang="fr-FR" sz="1600" dirty="0" smtClean="0"/>
          </a:p>
          <a:p>
            <a:pPr lvl="1"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 Catalogue de formation FFG + catalogue Bretagne</a:t>
            </a:r>
          </a:p>
          <a:p>
            <a:pPr lvl="1">
              <a:buFont typeface="Wingdings"/>
              <a:buChar char="à"/>
            </a:pPr>
            <a:endParaRPr lang="fr-FR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 Examen N4 organisé pour toutes les disciplines (à recenser pour organiser préformation région/</a:t>
            </a:r>
            <a:r>
              <a:rPr lang="fr-FR" dirty="0" err="1" smtClean="0">
                <a:sym typeface="Wingdings" pitchFamily="2" charset="2"/>
              </a:rPr>
              <a:t>rgpt</a:t>
            </a:r>
            <a:r>
              <a:rPr lang="fr-FR" dirty="0" smtClean="0">
                <a:sym typeface="Wingdings" pitchFamily="2" charset="2"/>
              </a:rPr>
              <a:t>)</a:t>
            </a:r>
          </a:p>
          <a:p>
            <a:pPr lvl="1">
              <a:buFont typeface="Wingdings"/>
              <a:buChar char="à"/>
            </a:pPr>
            <a:endParaRPr lang="fr-FR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 N1 accessible dès 14 ans pour toutes les disciplines </a:t>
            </a:r>
          </a:p>
          <a:p>
            <a:pPr lvl="1">
              <a:buNone/>
            </a:pPr>
            <a:endParaRPr lang="fr-FR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 Pré requis pour entrer en formation N1 GAF </a:t>
            </a:r>
          </a:p>
          <a:p>
            <a:pPr lvl="2"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Connaitre le tableau des fautes </a:t>
            </a:r>
            <a:r>
              <a:rPr lang="fr-FR" dirty="0" smtClean="0">
                <a:sym typeface="Wingdings" pitchFamily="2" charset="2"/>
              </a:rPr>
              <a:t>générales et spécifiques</a:t>
            </a:r>
            <a:endParaRPr lang="fr-FR" dirty="0" smtClean="0">
              <a:sym typeface="Wingdings" pitchFamily="2" charset="2"/>
            </a:endParaRPr>
          </a:p>
          <a:p>
            <a:pPr lvl="2"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Connaitre la symbolique </a:t>
            </a:r>
          </a:p>
          <a:p>
            <a:pPr lvl="1">
              <a:buFont typeface="Wingdings"/>
              <a:buChar char="à"/>
            </a:pPr>
            <a:endParaRPr lang="fr-FR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/>
          </a:bodyPr>
          <a:lstStyle/>
          <a:p>
            <a:r>
              <a:rPr lang="fr-FR" b="1" dirty="0" smtClean="0"/>
              <a:t>Formations des cadres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sz="2400" dirty="0" smtClean="0">
                <a:sym typeface="Wingdings" pitchFamily="2" charset="2"/>
              </a:rPr>
              <a:t>		 Catalogue formation FFG + catalogue BRETAGNE</a:t>
            </a:r>
          </a:p>
          <a:p>
            <a:endParaRPr lang="fr-FR" sz="1600" dirty="0" smtClean="0"/>
          </a:p>
          <a:p>
            <a:pPr lvl="1"/>
            <a:r>
              <a:rPr lang="fr-FR" dirty="0" smtClean="0"/>
              <a:t>Animateur Fédéral :</a:t>
            </a:r>
          </a:p>
          <a:p>
            <a:pPr lvl="2"/>
            <a:r>
              <a:rPr lang="fr-FR" dirty="0" smtClean="0"/>
              <a:t>Organisation en 3 modules</a:t>
            </a:r>
          </a:p>
          <a:p>
            <a:pPr lvl="2"/>
            <a:r>
              <a:rPr lang="fr-FR" dirty="0" smtClean="0"/>
              <a:t>Module 2 Access Gym AGA + aide animateur AGA dans les CD</a:t>
            </a:r>
          </a:p>
          <a:p>
            <a:pPr lvl="2">
              <a:buNone/>
            </a:pPr>
            <a:r>
              <a:rPr lang="fr-FR" dirty="0" smtClean="0"/>
              <a:t>	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RECHERCHE DE FORMATEURS !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fr-FR" dirty="0" smtClean="0"/>
              <a:t>Nouveau : Animateur </a:t>
            </a:r>
            <a:r>
              <a:rPr lang="fr-FR" dirty="0" err="1" smtClean="0"/>
              <a:t>FreeStyle</a:t>
            </a:r>
            <a:r>
              <a:rPr lang="fr-FR" dirty="0" smtClean="0"/>
              <a:t> Gym organisé (18 ans min)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PSC1 obligatoire</a:t>
            </a:r>
          </a:p>
          <a:p>
            <a:endParaRPr lang="fr-FR" sz="1600" dirty="0" smtClean="0"/>
          </a:p>
          <a:p>
            <a:pPr lvl="1"/>
            <a:r>
              <a:rPr lang="fr-FR" dirty="0" smtClean="0"/>
              <a:t>Formation continue GAM GAF :</a:t>
            </a:r>
          </a:p>
          <a:p>
            <a:pPr lvl="2"/>
            <a:r>
              <a:rPr lang="fr-FR" dirty="0" smtClean="0"/>
              <a:t>Organisée par le centre de formation du Comité de Bretagne</a:t>
            </a:r>
          </a:p>
          <a:p>
            <a:pPr lvl="2">
              <a:buNone/>
            </a:pPr>
            <a:endParaRPr lang="fr-FR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/>
          </a:bodyPr>
          <a:lstStyle/>
          <a:p>
            <a:r>
              <a:rPr lang="fr-FR" b="1" dirty="0" smtClean="0"/>
              <a:t>Formation continue des cadres par le CD 35 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sz="2000" dirty="0" smtClean="0"/>
          </a:p>
          <a:p>
            <a:pPr lvl="1"/>
            <a:r>
              <a:rPr lang="fr-FR" dirty="0" smtClean="0"/>
              <a:t>Formation de cadres Team Gym prévue le 30 </a:t>
            </a:r>
            <a:r>
              <a:rPr lang="fr-FR" dirty="0" err="1" smtClean="0"/>
              <a:t>oct</a:t>
            </a:r>
            <a:endParaRPr lang="fr-FR" dirty="0" smtClean="0"/>
          </a:p>
          <a:p>
            <a:pPr lvl="1">
              <a:buNone/>
            </a:pPr>
            <a:endParaRPr lang="fr-FR" sz="1600" dirty="0" smtClean="0"/>
          </a:p>
          <a:p>
            <a:pPr lvl="1"/>
            <a:r>
              <a:rPr lang="fr-FR" dirty="0" smtClean="0"/>
              <a:t>Formation de cadres GAM à poursuivre (dates à fixer)</a:t>
            </a:r>
          </a:p>
          <a:p>
            <a:endParaRPr lang="fr-FR" sz="1600" dirty="0" smtClean="0"/>
          </a:p>
          <a:p>
            <a:pPr lvl="1"/>
            <a:r>
              <a:rPr lang="fr-FR" dirty="0" smtClean="0"/>
              <a:t>Stages 35 sont ouverts à tous les cadres, même s’ils n’ont pas de gymnastes de leur club concernés</a:t>
            </a:r>
          </a:p>
          <a:p>
            <a:pPr lvl="1"/>
            <a:endParaRPr lang="fr-FR" sz="1600" dirty="0" smtClean="0"/>
          </a:p>
          <a:p>
            <a:pPr lvl="1"/>
            <a:r>
              <a:rPr lang="fr-FR" dirty="0" smtClean="0"/>
              <a:t>Intervention, formation interne du CTF ou autre personne compétente à la demande des clubs </a:t>
            </a:r>
          </a:p>
          <a:p>
            <a:pPr lvl="1"/>
            <a:endParaRPr lang="fr-FR" dirty="0" smtClean="0">
              <a:sym typeface="Wingdings" pitchFamily="2" charset="2"/>
            </a:endParaRPr>
          </a:p>
          <a:p>
            <a:pPr lvl="2">
              <a:buFont typeface="Wingdings"/>
              <a:buChar char="à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088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STAGES / PERFORMANCE</a:t>
            </a:r>
            <a:b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fr-FR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STAGES / PERFORMANCE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Stages poussines 35 GAF </a:t>
            </a:r>
            <a:r>
              <a:rPr lang="fr-FR" dirty="0" smtClean="0"/>
              <a:t>:</a:t>
            </a:r>
          </a:p>
          <a:p>
            <a:pPr lvl="1"/>
            <a:r>
              <a:rPr lang="fr-FR" sz="2000" dirty="0" smtClean="0"/>
              <a:t>Pour les 2013-2012</a:t>
            </a:r>
          </a:p>
          <a:p>
            <a:pPr lvl="1"/>
            <a:r>
              <a:rPr lang="fr-FR" sz="2000" dirty="0" smtClean="0"/>
              <a:t>Test : samedi 12 octobre (14h-17h30) – CPB Rennes</a:t>
            </a:r>
          </a:p>
          <a:p>
            <a:pPr lvl="1"/>
            <a:r>
              <a:rPr lang="fr-FR" sz="2000" dirty="0" smtClean="0"/>
              <a:t>Stages : </a:t>
            </a:r>
          </a:p>
          <a:p>
            <a:pPr lvl="3"/>
            <a:r>
              <a:rPr lang="fr-FR" sz="1900" dirty="0" smtClean="0"/>
              <a:t>samedi 9 novembre (14h-17h30) - Liffré</a:t>
            </a:r>
          </a:p>
          <a:p>
            <a:pPr lvl="3"/>
            <a:r>
              <a:rPr lang="fr-FR" sz="1900" dirty="0" smtClean="0"/>
              <a:t>samedi 30 novembre (14h-17h30) - Chartres</a:t>
            </a:r>
          </a:p>
          <a:p>
            <a:pPr lvl="3"/>
            <a:r>
              <a:rPr lang="fr-FR" sz="1900" dirty="0" smtClean="0"/>
              <a:t>dimanche 15 décembre (10h-16h30) + évaluation CF - Betton</a:t>
            </a:r>
          </a:p>
          <a:p>
            <a:pPr lvl="2">
              <a:buNone/>
            </a:pPr>
            <a:endParaRPr lang="fr-FR" sz="2000" dirty="0" smtClean="0"/>
          </a:p>
          <a:p>
            <a:pPr lvl="1"/>
            <a:r>
              <a:rPr lang="fr-FR" sz="2000" dirty="0" smtClean="0"/>
              <a:t>Proposition pour liste régionale poussines</a:t>
            </a:r>
          </a:p>
          <a:p>
            <a:pPr lvl="1">
              <a:buNone/>
            </a:pPr>
            <a:r>
              <a:rPr lang="fr-FR" sz="2000" dirty="0" smtClean="0"/>
              <a:t>	Avec stages </a:t>
            </a:r>
            <a:r>
              <a:rPr lang="fr-FR" sz="2000" dirty="0" err="1" smtClean="0"/>
              <a:t>fév</a:t>
            </a:r>
            <a:r>
              <a:rPr lang="fr-FR" sz="2000" dirty="0" smtClean="0"/>
              <a:t> / </a:t>
            </a:r>
            <a:r>
              <a:rPr lang="fr-FR" sz="2000" dirty="0" err="1" smtClean="0"/>
              <a:t>avr</a:t>
            </a:r>
            <a:r>
              <a:rPr lang="fr-FR" sz="2000" dirty="0" smtClean="0"/>
              <a:t> / </a:t>
            </a:r>
            <a:r>
              <a:rPr lang="fr-FR" sz="2000" dirty="0" err="1" smtClean="0"/>
              <a:t>oct</a:t>
            </a:r>
            <a:r>
              <a:rPr lang="fr-FR" sz="2000" dirty="0" smtClean="0"/>
              <a:t> 2020 </a:t>
            </a:r>
            <a:r>
              <a:rPr lang="fr-FR" sz="2000" dirty="0" smtClean="0">
                <a:sym typeface="Wingdings" pitchFamily="2" charset="2"/>
              </a:rPr>
              <a:t> pension obligatoire</a:t>
            </a:r>
          </a:p>
          <a:p>
            <a:pPr lvl="1">
              <a:buNone/>
            </a:pPr>
            <a:endParaRPr lang="fr-FR" sz="20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 RECHERCHE CADRES POUR COMPLETER L’EQUIPE EN CHARGE DE CES STAGES POUSSINES</a:t>
            </a:r>
            <a:endParaRPr lang="fr-FR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STAGES / PERFORMANCE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Stages Avenir 35 GAF </a:t>
            </a:r>
            <a:r>
              <a:rPr lang="fr-FR" dirty="0" smtClean="0"/>
              <a:t>:</a:t>
            </a:r>
          </a:p>
          <a:p>
            <a:endParaRPr lang="fr-FR" sz="1600" dirty="0" smtClean="0"/>
          </a:p>
          <a:p>
            <a:pPr lvl="1"/>
            <a:r>
              <a:rPr lang="fr-FR" dirty="0" smtClean="0"/>
              <a:t>Pour les 2011-2010-2009 (hors liste région)</a:t>
            </a:r>
          </a:p>
          <a:p>
            <a:pPr lvl="1"/>
            <a:r>
              <a:rPr lang="fr-FR" dirty="0" smtClean="0"/>
              <a:t>Pour </a:t>
            </a:r>
            <a:r>
              <a:rPr lang="fr-FR" dirty="0" err="1" smtClean="0"/>
              <a:t>gyms</a:t>
            </a:r>
            <a:r>
              <a:rPr lang="fr-FR" dirty="0" smtClean="0"/>
              <a:t> engagées en perf </a:t>
            </a:r>
            <a:r>
              <a:rPr lang="fr-FR" dirty="0" err="1" smtClean="0"/>
              <a:t>indiv</a:t>
            </a:r>
            <a:r>
              <a:rPr lang="fr-FR" dirty="0" smtClean="0"/>
              <a:t> ou équipe</a:t>
            </a:r>
          </a:p>
          <a:p>
            <a:pPr lvl="1"/>
            <a:r>
              <a:rPr lang="fr-FR" dirty="0" smtClean="0"/>
              <a:t>Liste selon résultats </a:t>
            </a:r>
            <a:r>
              <a:rPr lang="fr-FR" dirty="0" err="1" smtClean="0"/>
              <a:t>compéts</a:t>
            </a:r>
            <a:r>
              <a:rPr lang="fr-FR" dirty="0" smtClean="0"/>
              <a:t> 35</a:t>
            </a:r>
          </a:p>
          <a:p>
            <a:pPr lvl="1"/>
            <a:r>
              <a:rPr lang="fr-FR" dirty="0" smtClean="0"/>
              <a:t>Stages 1 jour + ½ journée au pôle sports </a:t>
            </a:r>
            <a:r>
              <a:rPr lang="fr-FR" dirty="0" err="1" smtClean="0"/>
              <a:t>acros</a:t>
            </a:r>
            <a:r>
              <a:rPr lang="fr-FR" dirty="0" smtClean="0"/>
              <a:t>  </a:t>
            </a:r>
          </a:p>
          <a:p>
            <a:pPr lvl="3"/>
            <a:r>
              <a:rPr lang="fr-FR" dirty="0" smtClean="0"/>
              <a:t>24-25 février 2020</a:t>
            </a:r>
          </a:p>
          <a:p>
            <a:pPr lvl="3"/>
            <a:r>
              <a:rPr lang="fr-FR" dirty="0" smtClean="0"/>
              <a:t>14-15 avril 2020</a:t>
            </a:r>
          </a:p>
          <a:p>
            <a:pPr lvl="1">
              <a:buNone/>
            </a:pPr>
            <a:endParaRPr lang="fr-FR" sz="1100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Stages payants</a:t>
            </a:r>
          </a:p>
          <a:p>
            <a:pPr lvl="1">
              <a:buFont typeface="Wingdings"/>
              <a:buChar char="à"/>
            </a:pPr>
            <a:endParaRPr lang="fr-FR" sz="11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RECHERCHE CADRES POUR COMPLETER L’EQUIPE EN CHARGE DE CES 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STAGES </a:t>
            </a:r>
            <a:endParaRPr lang="fr-FR" b="1" dirty="0" smtClean="0">
              <a:solidFill>
                <a:srgbClr val="FF0000"/>
              </a:solidFill>
            </a:endParaRPr>
          </a:p>
          <a:p>
            <a:pPr lvl="1">
              <a:buFont typeface="Wingdings"/>
              <a:buChar char="à"/>
            </a:pPr>
            <a:endParaRPr lang="fr-FR" dirty="0" smtClean="0">
              <a:sym typeface="Wingdings" pitchFamily="2" charset="2"/>
            </a:endParaRPr>
          </a:p>
          <a:p>
            <a:pPr lvl="1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9442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INFORMATIONS GENERALES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STAGES / PERFORMANCE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/>
          </a:bodyPr>
          <a:lstStyle/>
          <a:p>
            <a:endParaRPr lang="fr-FR" b="1" dirty="0" smtClean="0"/>
          </a:p>
          <a:p>
            <a:r>
              <a:rPr lang="fr-FR" b="1" dirty="0" smtClean="0"/>
              <a:t>Stages GR :</a:t>
            </a:r>
          </a:p>
          <a:p>
            <a:pPr>
              <a:buNone/>
            </a:pPr>
            <a:r>
              <a:rPr lang="fr-FR" b="1" dirty="0" smtClean="0"/>
              <a:t>	</a:t>
            </a:r>
            <a:endParaRPr lang="fr-FR" dirty="0" smtClean="0"/>
          </a:p>
          <a:p>
            <a:pPr lvl="1"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 Stage Fédérale 10-11 ans : 26 </a:t>
            </a:r>
            <a:r>
              <a:rPr lang="fr-FR" dirty="0" err="1" smtClean="0">
                <a:sym typeface="Wingdings" pitchFamily="2" charset="2"/>
              </a:rPr>
              <a:t>oct</a:t>
            </a:r>
            <a:r>
              <a:rPr lang="fr-FR" dirty="0" smtClean="0">
                <a:sym typeface="Wingdings" pitchFamily="2" charset="2"/>
              </a:rPr>
              <a:t> 2019</a:t>
            </a:r>
          </a:p>
          <a:p>
            <a:pPr lvl="1">
              <a:buFont typeface="Wingdings"/>
              <a:buChar char="à"/>
            </a:pPr>
            <a:endParaRPr lang="fr-FR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 Stage CF2 et CF3 : 17 mai 2020</a:t>
            </a:r>
          </a:p>
          <a:p>
            <a:pPr lvl="1">
              <a:buFont typeface="Wingdings"/>
              <a:buChar char="à"/>
            </a:pPr>
            <a:endParaRPr lang="fr-FR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fr-FR" dirty="0" smtClean="0">
                <a:sym typeface="Wingdings" pitchFamily="2" charset="2"/>
              </a:rPr>
              <a:t>Des stages régionaux et regroupement seront également proposés pour préparer la coupe 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088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DEVELOPPEMENT</a:t>
            </a:r>
            <a:b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fr-FR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DEVELOPPEMENT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608512"/>
          </a:xfrm>
        </p:spPr>
        <p:txBody>
          <a:bodyPr>
            <a:normAutofit fontScale="92500" lnSpcReduction="10000"/>
          </a:bodyPr>
          <a:lstStyle/>
          <a:p>
            <a:endParaRPr lang="fr-FR" sz="1600" b="1" dirty="0" smtClean="0"/>
          </a:p>
          <a:p>
            <a:pPr lvl="1"/>
            <a:r>
              <a:rPr lang="fr-FR" b="1" dirty="0" smtClean="0"/>
              <a:t>Accompagnement matériel des clubs du CD 35 </a:t>
            </a:r>
            <a:r>
              <a:rPr lang="fr-FR" dirty="0" smtClean="0"/>
              <a:t>:</a:t>
            </a:r>
          </a:p>
          <a:p>
            <a:pPr lvl="1"/>
            <a:endParaRPr lang="fr-FR" sz="1000" dirty="0" smtClean="0"/>
          </a:p>
          <a:p>
            <a:pPr lvl="2"/>
            <a:r>
              <a:rPr lang="fr-FR" dirty="0" smtClean="0"/>
              <a:t>Prêt piste gonflable 12m</a:t>
            </a:r>
            <a:r>
              <a:rPr lang="fr-FR" dirty="0" smtClean="0">
                <a:sym typeface="Wingdings" pitchFamily="2" charset="2"/>
              </a:rPr>
              <a:t> c</a:t>
            </a:r>
            <a:r>
              <a:rPr lang="fr-FR" dirty="0" smtClean="0"/>
              <a:t>alendrier partagé </a:t>
            </a:r>
            <a:r>
              <a:rPr lang="fr-FR" dirty="0" smtClean="0">
                <a:sym typeface="Wingdings" pitchFamily="2" charset="2"/>
              </a:rPr>
              <a:t>sur site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Aide location moquette GR de compétition du CD 35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Aide location plateau breton </a:t>
            </a:r>
            <a:r>
              <a:rPr lang="fr-FR" dirty="0" err="1" smtClean="0">
                <a:sym typeface="Wingdings" pitchFamily="2" charset="2"/>
              </a:rPr>
              <a:t>Gymnova</a:t>
            </a:r>
            <a:r>
              <a:rPr lang="fr-FR" dirty="0" smtClean="0">
                <a:sym typeface="Wingdings" pitchFamily="2" charset="2"/>
              </a:rPr>
              <a:t> GAM GAF</a:t>
            </a:r>
            <a:endParaRPr lang="fr-FR" dirty="0" smtClean="0"/>
          </a:p>
          <a:p>
            <a:pPr lvl="2"/>
            <a:r>
              <a:rPr lang="fr-FR" dirty="0" smtClean="0"/>
              <a:t>Vente / don/ recherche matériel </a:t>
            </a:r>
            <a:r>
              <a:rPr lang="fr-FR" dirty="0" smtClean="0">
                <a:sym typeface="Wingdings" pitchFamily="2" charset="2"/>
              </a:rPr>
              <a:t> lien sur site internet</a:t>
            </a:r>
            <a:endParaRPr lang="fr-FR" dirty="0" smtClean="0"/>
          </a:p>
          <a:p>
            <a:pPr lvl="2"/>
            <a:endParaRPr lang="fr-FR" dirty="0" smtClean="0">
              <a:sym typeface="Wingdings" pitchFamily="2" charset="2"/>
            </a:endParaRPr>
          </a:p>
          <a:p>
            <a:pPr lvl="2"/>
            <a:r>
              <a:rPr lang="fr-FR" dirty="0" smtClean="0">
                <a:sym typeface="Wingdings" pitchFamily="2" charset="2"/>
              </a:rPr>
              <a:t>Achat programmé pour prêt aux clubs :</a:t>
            </a:r>
          </a:p>
          <a:p>
            <a:pPr lvl="3">
              <a:buNone/>
            </a:pPr>
            <a:r>
              <a:rPr lang="fr-FR" dirty="0" smtClean="0">
                <a:sym typeface="Wingdings" pitchFamily="2" charset="2"/>
              </a:rPr>
              <a:t>	- D’une 2è piste gonflable</a:t>
            </a:r>
          </a:p>
          <a:p>
            <a:pPr lvl="3">
              <a:buNone/>
            </a:pPr>
            <a:r>
              <a:rPr lang="fr-FR" dirty="0" smtClean="0">
                <a:sym typeface="Wingdings" pitchFamily="2" charset="2"/>
              </a:rPr>
              <a:t>	- D’un kit de modules gonflables pour la pratique du </a:t>
            </a:r>
            <a:r>
              <a:rPr lang="fr-FR" dirty="0" err="1" smtClean="0">
                <a:sym typeface="Wingdings" pitchFamily="2" charset="2"/>
              </a:rPr>
              <a:t>FreeStyle</a:t>
            </a:r>
            <a:r>
              <a:rPr lang="fr-FR" dirty="0" smtClean="0">
                <a:sym typeface="Wingdings" pitchFamily="2" charset="2"/>
              </a:rPr>
              <a:t> </a:t>
            </a:r>
            <a:endParaRPr lang="fr-FR" dirty="0" smtClean="0"/>
          </a:p>
          <a:p>
            <a:pPr lvl="2"/>
            <a:endParaRPr lang="fr-FR" sz="1600" dirty="0" smtClean="0">
              <a:sym typeface="Wingdings" pitchFamily="2" charset="2"/>
            </a:endParaRPr>
          </a:p>
          <a:p>
            <a:pPr lvl="1">
              <a:buSzPct val="120000"/>
              <a:buFont typeface="Arial" pitchFamily="34" charset="0"/>
              <a:buChar char="•"/>
            </a:pPr>
            <a:r>
              <a:rPr lang="fr-FR" dirty="0" smtClean="0">
                <a:sym typeface="Wingdings" pitchFamily="2" charset="2"/>
              </a:rPr>
              <a:t> </a:t>
            </a:r>
            <a:r>
              <a:rPr lang="fr-FR" b="1" dirty="0" smtClean="0"/>
              <a:t>Subvention du Conseil Départemental</a:t>
            </a:r>
            <a:r>
              <a:rPr lang="fr-FR" dirty="0" smtClean="0"/>
              <a:t> </a:t>
            </a:r>
            <a:endParaRPr lang="fr-FR" dirty="0" smtClean="0"/>
          </a:p>
          <a:p>
            <a:pPr lvl="1">
              <a:buSzPct val="120000"/>
              <a:buFont typeface="Arial" pitchFamily="34" charset="0"/>
              <a:buChar char="•"/>
            </a:pPr>
            <a:r>
              <a:rPr lang="fr-FR" dirty="0" smtClean="0">
                <a:hlinkClick r:id="rId2" action="ppaction://hlinkfile"/>
              </a:rPr>
              <a:t>..\Courrier Général clubs aide investissement 2019.pdf</a:t>
            </a:r>
            <a:endParaRPr lang="fr-FR" dirty="0" smtClean="0"/>
          </a:p>
          <a:p>
            <a:pPr lvl="1">
              <a:buNone/>
            </a:pPr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DEVELOPPEMENT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28800"/>
            <a:ext cx="8373616" cy="4752528"/>
          </a:xfrm>
        </p:spPr>
        <p:txBody>
          <a:bodyPr>
            <a:normAutofit/>
          </a:bodyPr>
          <a:lstStyle/>
          <a:p>
            <a:pPr lvl="1"/>
            <a:r>
              <a:rPr lang="fr-FR" b="1" dirty="0" smtClean="0"/>
              <a:t>Actions de promotion</a:t>
            </a:r>
          </a:p>
          <a:p>
            <a:pPr lvl="1"/>
            <a:endParaRPr lang="fr-FR" b="1" dirty="0" smtClean="0"/>
          </a:p>
          <a:p>
            <a:pPr lvl="2"/>
            <a:r>
              <a:rPr lang="fr-FR" dirty="0" err="1" smtClean="0"/>
              <a:t>Vitalsport</a:t>
            </a:r>
            <a:r>
              <a:rPr lang="fr-FR" dirty="0" smtClean="0"/>
              <a:t> : par le CD 35 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7-8 sept 2019 au Décathlon Betton 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Foire de Rennes : par le CD 35 </a:t>
            </a: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 Du 21 au 29 mars 2020 au parc expo de Bruz</a:t>
            </a:r>
          </a:p>
          <a:p>
            <a:pPr lvl="2">
              <a:buFont typeface="Wingdings"/>
              <a:buChar char="à"/>
            </a:pP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Pensez à nous renvoyer les coupons de réduction distribués lors de la foire 2019 si validation d’une nouvelle licence</a:t>
            </a:r>
          </a:p>
          <a:p>
            <a:pPr lvl="2">
              <a:buFont typeface="Wingdings"/>
              <a:buChar char="à"/>
            </a:pPr>
            <a:endParaRPr lang="fr-FR" dirty="0" smtClean="0">
              <a:solidFill>
                <a:srgbClr val="FF0000"/>
              </a:solidFill>
            </a:endParaRPr>
          </a:p>
          <a:p>
            <a:pPr lvl="2"/>
            <a:r>
              <a:rPr lang="fr-FR" dirty="0" smtClean="0"/>
              <a:t>JNG / Journée Olympique : par les clubs -  20 juin 2020</a:t>
            </a:r>
          </a:p>
          <a:p>
            <a:endParaRPr lang="fr-FR" sz="1600" dirty="0" smtClean="0"/>
          </a:p>
          <a:p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DEVELOPPEMENT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348880"/>
            <a:ext cx="8085584" cy="3672408"/>
          </a:xfrm>
        </p:spPr>
        <p:txBody>
          <a:bodyPr>
            <a:normAutofit/>
          </a:bodyPr>
          <a:lstStyle/>
          <a:p>
            <a:pPr lvl="1" algn="ctr"/>
            <a:r>
              <a:rPr lang="fr-FR" b="1" dirty="0" smtClean="0"/>
              <a:t>Accompagner les clubs vers la démarche qualité : </a:t>
            </a:r>
            <a:r>
              <a:rPr lang="fr-FR" b="1" dirty="0" smtClean="0">
                <a:solidFill>
                  <a:srgbClr val="FF0000"/>
                </a:solidFill>
              </a:rPr>
              <a:t>« Opération </a:t>
            </a:r>
            <a:r>
              <a:rPr lang="fr-FR" b="1" dirty="0" err="1" smtClean="0">
                <a:solidFill>
                  <a:srgbClr val="FF0000"/>
                </a:solidFill>
              </a:rPr>
              <a:t>QualiClub</a:t>
            </a:r>
            <a:r>
              <a:rPr lang="fr-FR" b="1" dirty="0" smtClean="0">
                <a:solidFill>
                  <a:srgbClr val="FF0000"/>
                </a:solidFill>
              </a:rPr>
              <a:t> »</a:t>
            </a:r>
          </a:p>
          <a:p>
            <a:pPr lvl="1" algn="ctr">
              <a:buNone/>
            </a:pPr>
            <a:r>
              <a:rPr lang="fr-FR" dirty="0" smtClean="0"/>
              <a:t>Pour augmenter le nombre de clubs labellisés</a:t>
            </a:r>
          </a:p>
          <a:p>
            <a:pPr lvl="1" algn="ctr">
              <a:buNone/>
            </a:pPr>
            <a:endParaRPr lang="fr-FR" sz="1000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2" algn="ctr">
              <a:buNone/>
            </a:pPr>
            <a:r>
              <a:rPr lang="fr-FR" dirty="0" smtClean="0">
                <a:solidFill>
                  <a:srgbClr val="002060"/>
                </a:solidFill>
                <a:hlinkClick r:id="rId2" action="ppaction://hlinkfile"/>
              </a:rPr>
              <a:t>Rénovation de la démarche qualité.pdf</a:t>
            </a:r>
            <a:endParaRPr lang="fr-FR" dirty="0" smtClean="0">
              <a:solidFill>
                <a:srgbClr val="002060"/>
              </a:solidFill>
            </a:endParaRPr>
          </a:p>
          <a:p>
            <a:pPr lvl="2">
              <a:buNone/>
            </a:pPr>
            <a:endParaRPr lang="fr-FR" dirty="0" smtClean="0"/>
          </a:p>
          <a:p>
            <a:endParaRPr lang="fr-FR" sz="1600" dirty="0" smtClean="0"/>
          </a:p>
          <a:p>
            <a:endParaRPr lang="fr-FR" sz="1600" dirty="0" smtClean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67544" y="1412776"/>
            <a:ext cx="8229600" cy="57832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COT 2018-2020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725144"/>
            <a:ext cx="74580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DEVELOPPEMENT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1412776"/>
            <a:ext cx="8229600" cy="57832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COT 2018-2020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51520" y="2276872"/>
            <a:ext cx="8208912" cy="424847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fr-FR" sz="2400" b="1" dirty="0" smtClean="0"/>
              <a:t>Déployer Access Gym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Augmenter le nombre de niveaux validés</a:t>
            </a:r>
            <a:endParaRPr kumimoji="0" lang="fr-FR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Augmenter le nombre de rencontres</a:t>
            </a:r>
            <a:r>
              <a:rPr kumimoji="0" lang="fr-FR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de proximité</a:t>
            </a: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/>
              <a:defRPr/>
            </a:pPr>
            <a:r>
              <a:rPr lang="fr-FR" sz="2100" baseline="0" dirty="0" smtClean="0">
                <a:sym typeface="Wingdings" pitchFamily="2" charset="2"/>
              </a:rPr>
              <a:t>Augmenter le</a:t>
            </a:r>
            <a:r>
              <a:rPr lang="fr-FR" sz="2100" dirty="0" smtClean="0">
                <a:sym typeface="Wingdings" pitchFamily="2" charset="2"/>
              </a:rPr>
              <a:t> nombre de téléchargement des pack Access</a:t>
            </a:r>
            <a:endParaRPr kumimoji="0" lang="fr-FR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tabLst/>
              <a:defRPr/>
            </a:pPr>
            <a:endParaRPr lang="fr-FR" sz="2100" dirty="0" smtClean="0">
              <a:sym typeface="Wingdings" pitchFamily="2" charset="2"/>
            </a:endParaRP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à"/>
              <a:tabLst/>
              <a:defRPr/>
            </a:pPr>
            <a:r>
              <a:rPr kumimoji="0" 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Identifier </a:t>
            </a:r>
            <a:r>
              <a:rPr kumimoji="0" lang="fr-FR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un référent Access Gym dans chaque club</a:t>
            </a: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à"/>
              <a:tabLst/>
              <a:defRPr/>
            </a:pPr>
            <a:r>
              <a:rPr lang="fr-FR" sz="2100" dirty="0" smtClean="0">
                <a:sym typeface="Wingdings" pitchFamily="2" charset="2"/>
              </a:rPr>
              <a:t>Réunir ces référents pour les former (si besoin), les mettre en relation par 2 ou 3 et définir des dates de rencontres </a:t>
            </a: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à"/>
              <a:tabLst/>
              <a:defRPr/>
            </a:pPr>
            <a:r>
              <a:rPr kumimoji="0" 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Création d’un calendrier départemental des rencontres</a:t>
            </a: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à"/>
              <a:tabLst/>
              <a:defRPr/>
            </a:pPr>
            <a:r>
              <a:rPr lang="fr-FR" sz="2100" dirty="0" smtClean="0">
                <a:sym typeface="Wingdings" pitchFamily="2" charset="2"/>
              </a:rPr>
              <a:t>Accompagnement du CD35 (diplômes, livrets, bracelets)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Arial" pitchFamily="34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988840"/>
            <a:ext cx="308034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DEVELOPPEMENT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1412776"/>
            <a:ext cx="8229600" cy="57832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COT 2018-2020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79512" y="2420888"/>
            <a:ext cx="8208912" cy="410445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fr-FR" sz="2400" b="1" dirty="0" smtClean="0"/>
              <a:t>Déployer </a:t>
            </a:r>
            <a:r>
              <a:rPr lang="fr-FR" sz="2400" b="1" dirty="0" err="1" smtClean="0"/>
              <a:t>FreeStyle</a:t>
            </a:r>
            <a:r>
              <a:rPr lang="fr-FR" sz="2400" b="1" dirty="0" smtClean="0"/>
              <a:t> Gym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640080" marR="0" lvl="1" indent="-246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-246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Augmenter le nombre de licenciés</a:t>
            </a:r>
            <a:r>
              <a:rPr kumimoji="0" lang="fr-FR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FSG</a:t>
            </a:r>
            <a:endParaRPr kumimoji="0" lang="fr-FR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lvl="2" indent="-246888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</a:pPr>
            <a:r>
              <a:rPr kumimoji="0" 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Augmenter le nombre de </a:t>
            </a:r>
            <a:r>
              <a:rPr lang="fr-FR" sz="2100" dirty="0" smtClean="0">
                <a:sym typeface="Wingdings" pitchFamily="2" charset="2"/>
              </a:rPr>
              <a:t>clubs et de </a:t>
            </a:r>
            <a:r>
              <a:rPr kumimoji="0" 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personnes formées FSG</a:t>
            </a:r>
            <a:endParaRPr kumimoji="0" lang="fr-FR" sz="21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914400" marR="0" lvl="2" indent="-246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tabLst/>
              <a:defRPr/>
            </a:pPr>
            <a:endParaRPr lang="fr-FR" sz="2100" dirty="0" smtClean="0">
              <a:sym typeface="Wingdings" pitchFamily="2" charset="2"/>
            </a:endParaRPr>
          </a:p>
          <a:p>
            <a:pPr marL="914400" marR="0" lvl="2" indent="-246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à"/>
              <a:tabLst/>
              <a:defRPr/>
            </a:pPr>
            <a:r>
              <a:rPr kumimoji="0" 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Identifier </a:t>
            </a:r>
            <a:r>
              <a:rPr kumimoji="0" lang="fr-FR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un référent </a:t>
            </a:r>
            <a:r>
              <a:rPr kumimoji="0" lang="fr-FR" sz="2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FreeStyle</a:t>
            </a:r>
            <a:r>
              <a:rPr kumimoji="0" lang="fr-F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Gym dans les clubs qui proposent l’activité</a:t>
            </a:r>
          </a:p>
          <a:p>
            <a:pPr marL="914400" marR="0" lvl="2" indent="-246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à"/>
              <a:tabLst/>
              <a:defRPr/>
            </a:pPr>
            <a:r>
              <a:rPr lang="fr-FR" sz="2100" dirty="0" smtClean="0">
                <a:sym typeface="Wingdings" pitchFamily="2" charset="2"/>
              </a:rPr>
              <a:t>Créer un groupe de travail qui pourrait proposer des idées et mettre en place des actions de promotion de cette pratique (Démonstrations sur les </a:t>
            </a:r>
            <a:r>
              <a:rPr lang="fr-FR" sz="2100" dirty="0" err="1" smtClean="0">
                <a:sym typeface="Wingdings" pitchFamily="2" charset="2"/>
              </a:rPr>
              <a:t>compéts</a:t>
            </a:r>
            <a:r>
              <a:rPr lang="fr-FR" sz="2100" dirty="0" smtClean="0">
                <a:sym typeface="Wingdings" pitchFamily="2" charset="2"/>
              </a:rPr>
              <a:t> ou autres événements, rencontres </a:t>
            </a:r>
            <a:r>
              <a:rPr lang="fr-FR" sz="2100" dirty="0" err="1" smtClean="0">
                <a:sym typeface="Wingdings" pitchFamily="2" charset="2"/>
              </a:rPr>
              <a:t>inter-clubs</a:t>
            </a:r>
            <a:r>
              <a:rPr lang="fr-FR" sz="2100" dirty="0" smtClean="0">
                <a:sym typeface="Wingdings" pitchFamily="2" charset="2"/>
              </a:rPr>
              <a:t>, challenge vidéo…)</a:t>
            </a:r>
          </a:p>
          <a:p>
            <a:pPr marL="640080" marR="0" lvl="1" indent="-246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7280" lvl="2" indent="-246888" algn="just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https://www.ffgym.fr/media/1504690534-1464344244-MEA%20freestyle%20gy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060848"/>
            <a:ext cx="3624337" cy="1109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DEVELOPPEMENT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1412776"/>
            <a:ext cx="8229600" cy="578328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COT 2018-2020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39552" y="2204864"/>
            <a:ext cx="7848872" cy="41044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 algn="just">
              <a:spcBef>
                <a:spcPct val="20000"/>
              </a:spcBef>
              <a:buClr>
                <a:schemeClr val="accent1"/>
              </a:buClr>
              <a:buSzPct val="85000"/>
              <a:buFont typeface="Wingdings"/>
              <a:buChar char="à"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lang="fr-FR" sz="2200" dirty="0" smtClean="0">
                <a:sym typeface="Wingdings" pitchFamily="2" charset="2"/>
              </a:rPr>
              <a:t>Le Comité de Bretagne vient de recruter 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Pierre-Yves GIFFARD.</a:t>
            </a:r>
          </a:p>
          <a:p>
            <a:pPr marL="640080" marR="0" lvl="1" indent="-246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fr-FR" sz="2200" noProof="0" dirty="0" smtClean="0">
                <a:sym typeface="Wingdings" pitchFamily="2" charset="2"/>
              </a:rPr>
              <a:t>	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Son rôle sera d’accompagner </a:t>
            </a:r>
            <a:r>
              <a:rPr lang="fr-FR" sz="2200" dirty="0" smtClean="0">
                <a:sym typeface="Wingdings" pitchFamily="2" charset="2"/>
              </a:rPr>
              <a:t>l</a:t>
            </a: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es clubs et les CD dans leur développement</a:t>
            </a:r>
            <a:r>
              <a:rPr kumimoji="0" lang="fr-FR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et de développer le centre de formation du Comité de Bretagne.</a:t>
            </a:r>
          </a:p>
          <a:p>
            <a:pPr marL="640080" marR="0" lvl="1" indent="-246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fr-FR" sz="2200" dirty="0" smtClean="0">
                <a:sym typeface="Wingdings" pitchFamily="2" charset="2"/>
              </a:rPr>
              <a:t>	</a:t>
            </a:r>
            <a:r>
              <a:rPr lang="fr-FR" sz="2200" baseline="0" dirty="0" smtClean="0">
                <a:sym typeface="Wingdings" pitchFamily="2" charset="2"/>
              </a:rPr>
              <a:t>Vous pourrez le rencontrer</a:t>
            </a:r>
            <a:r>
              <a:rPr lang="fr-FR" sz="2200" dirty="0" smtClean="0">
                <a:sym typeface="Wingdings" pitchFamily="2" charset="2"/>
              </a:rPr>
              <a:t> à l’AG régionale dimanche prochain à </a:t>
            </a:r>
            <a:r>
              <a:rPr lang="fr-FR" sz="2200" dirty="0" err="1" smtClean="0">
                <a:sym typeface="Wingdings" pitchFamily="2" charset="2"/>
              </a:rPr>
              <a:t>Ploermël</a:t>
            </a:r>
            <a:r>
              <a:rPr lang="fr-FR" sz="2200" dirty="0" smtClean="0">
                <a:sym typeface="Wingdings" pitchFamily="2" charset="2"/>
              </a:rPr>
              <a:t>.</a:t>
            </a:r>
          </a:p>
          <a:p>
            <a:pPr marL="640080" marR="0" lvl="1" indent="-246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	Il prendra ses fonctions début novembre !</a:t>
            </a: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7280" lvl="2" indent="-246888" algn="just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Merci de votre attention !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bonne saison sporti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340768"/>
            <a:ext cx="8216900" cy="4381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GENERALITES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76464"/>
          </a:xfrm>
        </p:spPr>
        <p:txBody>
          <a:bodyPr>
            <a:normAutofit/>
          </a:bodyPr>
          <a:lstStyle/>
          <a:p>
            <a:r>
              <a:rPr lang="fr-FR" b="1" u="sng" dirty="0" smtClean="0"/>
              <a:t>Nouveaux locaux :</a:t>
            </a:r>
          </a:p>
          <a:p>
            <a:pPr>
              <a:buNone/>
            </a:pPr>
            <a:r>
              <a:rPr lang="fr-FR" b="1" dirty="0" smtClean="0">
                <a:sym typeface="Wingdings" pitchFamily="2" charset="2"/>
              </a:rPr>
              <a:t> </a:t>
            </a:r>
            <a:endParaRPr lang="fr-FR" sz="1000" b="1" dirty="0" smtClean="0">
              <a:sym typeface="Wingdings" pitchFamily="2" charset="2"/>
            </a:endParaRPr>
          </a:p>
          <a:p>
            <a:pPr lvl="1"/>
            <a:r>
              <a:rPr lang="fr-FR" dirty="0" smtClean="0">
                <a:sym typeface="Wingdings" pitchFamily="2" charset="2"/>
              </a:rPr>
              <a:t>Le Comité 35 a déménagé !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Le nouveau bureau se trouve dans le bâtiment annexe qui se trouve juste derrière la maison des sports.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L’adresse reste inchangée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GENERALITES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76464"/>
          </a:xfrm>
        </p:spPr>
        <p:txBody>
          <a:bodyPr>
            <a:normAutofit/>
          </a:bodyPr>
          <a:lstStyle/>
          <a:p>
            <a:r>
              <a:rPr lang="fr-FR" b="1" u="sng" dirty="0" smtClean="0"/>
              <a:t>Certificat médical </a:t>
            </a:r>
            <a:endParaRPr lang="fr-FR" b="1" dirty="0" smtClean="0">
              <a:sym typeface="Wingdings" pitchFamily="2" charset="2"/>
            </a:endParaRPr>
          </a:p>
          <a:p>
            <a:pPr lvl="1"/>
            <a:r>
              <a:rPr lang="fr-FR" dirty="0" smtClean="0">
                <a:sym typeface="Wingdings" pitchFamily="2" charset="2"/>
              </a:rPr>
              <a:t>Obligatoire chaque année pour la pratique compétitive Elite et Performance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Enregistré dans </a:t>
            </a:r>
            <a:r>
              <a:rPr lang="fr-FR" dirty="0" err="1" smtClean="0">
                <a:sym typeface="Wingdings" pitchFamily="2" charset="2"/>
              </a:rPr>
              <a:t>FFGymLicence</a:t>
            </a:r>
            <a:endParaRPr lang="fr-FR" dirty="0" smtClean="0">
              <a:sym typeface="Wingdings" pitchFamily="2" charset="2"/>
            </a:endParaRPr>
          </a:p>
          <a:p>
            <a:pPr lvl="1"/>
            <a:r>
              <a:rPr lang="fr-FR" dirty="0" smtClean="0">
                <a:sym typeface="Wingdings" pitchFamily="2" charset="2"/>
              </a:rPr>
              <a:t>Contrôle validité du certif sur </a:t>
            </a:r>
            <a:r>
              <a:rPr lang="fr-FR" dirty="0" err="1" smtClean="0">
                <a:sym typeface="Wingdings" pitchFamily="2" charset="2"/>
              </a:rPr>
              <a:t>Engagym</a:t>
            </a:r>
            <a:r>
              <a:rPr lang="fr-FR" dirty="0" smtClean="0">
                <a:sym typeface="Wingdings" pitchFamily="2" charset="2"/>
              </a:rPr>
              <a:t> 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Si renouvellement : questionnaire / attestation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Recommandation  pour le club et le licencié de garder une copie du dernier certificat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GENERALITES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76464"/>
          </a:xfrm>
        </p:spPr>
        <p:txBody>
          <a:bodyPr>
            <a:normAutofit/>
          </a:bodyPr>
          <a:lstStyle/>
          <a:p>
            <a:r>
              <a:rPr lang="fr-FR" b="1" u="sng" dirty="0" smtClean="0"/>
              <a:t>Notice assurance dématérialisée</a:t>
            </a:r>
            <a:r>
              <a:rPr lang="fr-FR" b="1" dirty="0" smtClean="0">
                <a:sym typeface="Wingdings" pitchFamily="2" charset="2"/>
              </a:rPr>
              <a:t> 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L’envoi de la notice  d’assurance par mail de la FFG remplace l’ancienne procédure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Procédure papier uniquement si pas d’adresse mail du licencié</a:t>
            </a:r>
          </a:p>
          <a:p>
            <a:pPr lvl="1"/>
            <a:endParaRPr lang="fr-FR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dirty="0" smtClean="0">
                <a:solidFill>
                  <a:srgbClr val="FF0000"/>
                </a:solidFill>
                <a:sym typeface="Wingdings" pitchFamily="2" charset="2"/>
              </a:rPr>
              <a:t>AFFILIATION CLUB A FAIRE EN URGENCE !</a:t>
            </a:r>
          </a:p>
          <a:p>
            <a:pPr lvl="1">
              <a:buNone/>
            </a:pPr>
            <a:endParaRPr lang="fr-FR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fr-FR" dirty="0" smtClean="0"/>
              <a:t> QUOTE PART LICENCE CD 35 = 6 €</a:t>
            </a:r>
            <a:endParaRPr lang="fr-FR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endParaRPr lang="fr-FR" b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088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COMPETITIONS</a:t>
            </a:r>
            <a:b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fr-FR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COMPETITIONS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92488"/>
          </a:xfrm>
        </p:spPr>
        <p:txBody>
          <a:bodyPr>
            <a:normAutofit/>
          </a:bodyPr>
          <a:lstStyle/>
          <a:p>
            <a:r>
              <a:rPr lang="fr-FR" b="1" dirty="0" smtClean="0"/>
              <a:t>Droits engagements </a:t>
            </a:r>
            <a:r>
              <a:rPr lang="fr-FR" b="1" dirty="0" smtClean="0">
                <a:sym typeface="Wingdings" pitchFamily="2" charset="2"/>
              </a:rPr>
              <a:t> 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Tarifs CD 35 inchangés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Privilégier le règlement par virement (intitulé avec nom du club et réf </a:t>
            </a:r>
            <a:r>
              <a:rPr lang="fr-FR" dirty="0" err="1" smtClean="0">
                <a:sym typeface="Wingdings" pitchFamily="2" charset="2"/>
              </a:rPr>
              <a:t>engagym</a:t>
            </a:r>
            <a:r>
              <a:rPr lang="fr-FR" dirty="0" smtClean="0">
                <a:sym typeface="Wingdings" pitchFamily="2" charset="2"/>
              </a:rPr>
              <a:t>)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Paiement en ligne possible par CB via </a:t>
            </a:r>
            <a:r>
              <a:rPr lang="fr-FR" dirty="0" err="1" smtClean="0">
                <a:sym typeface="Wingdings" pitchFamily="2" charset="2"/>
              </a:rPr>
              <a:t>engagym</a:t>
            </a:r>
            <a:endParaRPr lang="fr-FR" dirty="0" smtClean="0">
              <a:sym typeface="Wingdings" pitchFamily="2" charset="2"/>
            </a:endParaRPr>
          </a:p>
          <a:p>
            <a:pPr lvl="1"/>
            <a:r>
              <a:rPr lang="fr-FR" dirty="0" smtClean="0">
                <a:sym typeface="Wingdings" pitchFamily="2" charset="2"/>
              </a:rPr>
              <a:t>Paiement par chèque impossible en 2020/2021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Régler moins de 10 j avant la compétition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Ristourne reversée en fin de saison pour les clubs conventionnés</a:t>
            </a:r>
          </a:p>
          <a:p>
            <a:pPr>
              <a:buNone/>
            </a:pPr>
            <a:endParaRPr lang="fr-FR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COMPETITIONS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92488"/>
          </a:xfrm>
        </p:spPr>
        <p:txBody>
          <a:bodyPr>
            <a:normAutofit fontScale="92500"/>
          </a:bodyPr>
          <a:lstStyle/>
          <a:p>
            <a:r>
              <a:rPr lang="fr-FR" b="1" dirty="0" smtClean="0"/>
              <a:t>Cahier des charges </a:t>
            </a:r>
            <a:r>
              <a:rPr lang="fr-FR" b="1" dirty="0" smtClean="0">
                <a:sym typeface="Wingdings" pitchFamily="2" charset="2"/>
              </a:rPr>
              <a:t> </a:t>
            </a:r>
            <a:r>
              <a:rPr lang="fr-FR" dirty="0" smtClean="0">
                <a:sym typeface="Wingdings" pitchFamily="2" charset="2"/>
              </a:rPr>
              <a:t>Rajout de la réglementation d’une billetterie en cas d’entrée payante</a:t>
            </a:r>
          </a:p>
          <a:p>
            <a:endParaRPr lang="fr-FR" sz="1000" dirty="0" smtClean="0">
              <a:sym typeface="Wingdings" pitchFamily="2" charset="2"/>
            </a:endParaRPr>
          </a:p>
          <a:p>
            <a:r>
              <a:rPr lang="fr-FR" b="1" dirty="0" smtClean="0">
                <a:sym typeface="Wingdings" pitchFamily="2" charset="2"/>
              </a:rPr>
              <a:t>Score Gym </a:t>
            </a:r>
            <a:r>
              <a:rPr lang="fr-FR" dirty="0" smtClean="0">
                <a:sym typeface="Wingdings" pitchFamily="2" charset="2"/>
              </a:rPr>
              <a:t>CD 35 et CR53 testeront ce nouveau logiciel de saisie des notes</a:t>
            </a:r>
          </a:p>
          <a:p>
            <a:endParaRPr lang="fr-FR" sz="1000" dirty="0" smtClean="0">
              <a:sym typeface="Wingdings" pitchFamily="2" charset="2"/>
            </a:endParaRPr>
          </a:p>
          <a:p>
            <a:r>
              <a:rPr lang="fr-FR" b="1" dirty="0" smtClean="0">
                <a:sym typeface="Wingdings" pitchFamily="2" charset="2"/>
              </a:rPr>
              <a:t>Live Gym </a:t>
            </a:r>
            <a:r>
              <a:rPr lang="fr-FR" dirty="0" smtClean="0">
                <a:sym typeface="Wingdings" pitchFamily="2" charset="2"/>
              </a:rPr>
              <a:t> objectif FFG de diffuser les notes des compétitions en direct (appli </a:t>
            </a:r>
            <a:r>
              <a:rPr lang="fr-FR" dirty="0" err="1" smtClean="0">
                <a:sym typeface="Wingdings" pitchFamily="2" charset="2"/>
              </a:rPr>
              <a:t>smartphone</a:t>
            </a:r>
            <a:r>
              <a:rPr lang="fr-FR" dirty="0" smtClean="0">
                <a:sym typeface="Wingdings" pitchFamily="2" charset="2"/>
              </a:rPr>
              <a:t> / grand écran)…</a:t>
            </a:r>
          </a:p>
          <a:p>
            <a:endParaRPr lang="fr-FR" sz="1100" dirty="0" smtClean="0">
              <a:sym typeface="Wingdings" pitchFamily="2" charset="2"/>
            </a:endParaRPr>
          </a:p>
          <a:p>
            <a:r>
              <a:rPr lang="fr-FR" b="1" dirty="0" smtClean="0"/>
              <a:t>Calendrier compétitif </a:t>
            </a:r>
            <a:r>
              <a:rPr lang="fr-FR" b="1" dirty="0" smtClean="0">
                <a:sym typeface="Wingdings" pitchFamily="2" charset="2"/>
              </a:rPr>
              <a:t> </a:t>
            </a:r>
            <a:r>
              <a:rPr lang="fr-FR" dirty="0" smtClean="0">
                <a:sym typeface="Wingdings" pitchFamily="2" charset="2"/>
              </a:rPr>
              <a:t>candidatures 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	Urgent engagements </a:t>
            </a:r>
            <a:r>
              <a:rPr lang="fr-FR" dirty="0" err="1" smtClean="0">
                <a:sym typeface="Wingdings" pitchFamily="2" charset="2"/>
              </a:rPr>
              <a:t>indiv</a:t>
            </a:r>
            <a:r>
              <a:rPr lang="fr-FR" dirty="0" smtClean="0">
                <a:sym typeface="Wingdings" pitchFamily="2" charset="2"/>
              </a:rPr>
              <a:t> GR avant 1</a:t>
            </a:r>
            <a:r>
              <a:rPr lang="fr-FR" baseline="30000" dirty="0" smtClean="0">
                <a:sym typeface="Wingdings" pitchFamily="2" charset="2"/>
              </a:rPr>
              <a:t>er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oct</a:t>
            </a:r>
            <a:endParaRPr lang="fr-FR" dirty="0" smtClean="0">
              <a:sym typeface="Wingdings" pitchFamily="2" charset="2"/>
            </a:endParaRP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	Prévisionnels GA avant le  15 </a:t>
            </a:r>
            <a:r>
              <a:rPr lang="fr-FR" dirty="0" err="1" smtClean="0">
                <a:sym typeface="Wingdings" pitchFamily="2" charset="2"/>
              </a:rPr>
              <a:t>déc</a:t>
            </a:r>
            <a:endParaRPr lang="fr-FR" dirty="0" smtClean="0">
              <a:sym typeface="Wingdings" pitchFamily="2" charset="2"/>
            </a:endParaRPr>
          </a:p>
          <a:p>
            <a:pPr>
              <a:buNone/>
            </a:pPr>
            <a:endParaRPr lang="fr-FR" dirty="0" smtClean="0">
              <a:sym typeface="Wingdings" pitchFamily="2" charset="2"/>
            </a:endParaRP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COMPETITIONS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92488"/>
          </a:xfrm>
        </p:spPr>
        <p:txBody>
          <a:bodyPr>
            <a:normAutofit/>
          </a:bodyPr>
          <a:lstStyle/>
          <a:p>
            <a:r>
              <a:rPr lang="fr-FR" b="1" dirty="0" err="1" smtClean="0"/>
              <a:t>Modifs</a:t>
            </a:r>
            <a:r>
              <a:rPr lang="fr-FR" b="1" dirty="0" smtClean="0"/>
              <a:t> réglementation / Programmes </a:t>
            </a:r>
            <a:r>
              <a:rPr lang="fr-FR" b="1" dirty="0" smtClean="0">
                <a:sym typeface="Wingdings" pitchFamily="2" charset="2"/>
              </a:rPr>
              <a:t> </a:t>
            </a:r>
          </a:p>
          <a:p>
            <a:endParaRPr lang="fr-FR" sz="1600" b="1" dirty="0" smtClean="0">
              <a:sym typeface="Wingdings" pitchFamily="2" charset="2"/>
            </a:endParaRPr>
          </a:p>
          <a:p>
            <a:pPr lvl="1"/>
            <a:r>
              <a:rPr lang="fr-FR" b="1" dirty="0" smtClean="0">
                <a:sym typeface="Wingdings" pitchFamily="2" charset="2"/>
              </a:rPr>
              <a:t>AEROBIC : (lettre FFG n°1)</a:t>
            </a:r>
          </a:p>
          <a:p>
            <a:pPr>
              <a:buFontTx/>
              <a:buChar char="-"/>
            </a:pPr>
            <a:r>
              <a:rPr lang="fr-FR" dirty="0" smtClean="0"/>
              <a:t>Dépôt des musiques sur </a:t>
            </a:r>
            <a:r>
              <a:rPr lang="fr-FR" dirty="0" err="1" smtClean="0"/>
              <a:t>DJGym</a:t>
            </a:r>
            <a:r>
              <a:rPr lang="fr-FR" dirty="0" smtClean="0"/>
              <a:t> en choisissant comme appareil « AERO » quelle que soit la discipline</a:t>
            </a:r>
          </a:p>
          <a:p>
            <a:pPr>
              <a:buFontTx/>
              <a:buChar char="-"/>
            </a:pPr>
            <a:r>
              <a:rPr lang="fr-FR" dirty="0" smtClean="0"/>
              <a:t>Fédérale B : vidéos identiques à 2018-2019</a:t>
            </a:r>
          </a:p>
          <a:p>
            <a:pPr>
              <a:buFontTx/>
              <a:buChar char="-"/>
            </a:pPr>
            <a:r>
              <a:rPr lang="fr-FR" dirty="0" smtClean="0"/>
              <a:t>Fédérale A : nouveaux imposés en AER 10-14 ans et Hilo 10-14 ans</a:t>
            </a:r>
          </a:p>
          <a:p>
            <a:pPr>
              <a:buFontTx/>
              <a:buChar char="-"/>
            </a:pPr>
            <a:r>
              <a:rPr lang="fr-FR" dirty="0" smtClean="0"/>
              <a:t>Nationale B : nouvel imposé en 10-11 ans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2789</TotalTime>
  <Words>846</Words>
  <Application>Microsoft Office PowerPoint</Application>
  <PresentationFormat>Affichage à l'écran (4:3)</PresentationFormat>
  <Paragraphs>218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Débit</vt:lpstr>
      <vt:lpstr>ASSEMBLEE GENERALE PARTIE TECHNIQUE</vt:lpstr>
      <vt:lpstr>  INFORMATIONS GENERALES </vt:lpstr>
      <vt:lpstr>GENERALITES</vt:lpstr>
      <vt:lpstr>GENERALITES</vt:lpstr>
      <vt:lpstr>GENERALITES</vt:lpstr>
      <vt:lpstr>  COMPETITIONS </vt:lpstr>
      <vt:lpstr>COMPETITIONS</vt:lpstr>
      <vt:lpstr>COMPETITIONS</vt:lpstr>
      <vt:lpstr>COMPETITIONS</vt:lpstr>
      <vt:lpstr>COMPETITIONS</vt:lpstr>
      <vt:lpstr>COMPETITIONS</vt:lpstr>
      <vt:lpstr>COMPETITIONS</vt:lpstr>
      <vt:lpstr>  FORMATIONS </vt:lpstr>
      <vt:lpstr>FORMATION</vt:lpstr>
      <vt:lpstr>FORMATION</vt:lpstr>
      <vt:lpstr>FORMATION</vt:lpstr>
      <vt:lpstr>  STAGES / PERFORMANCE </vt:lpstr>
      <vt:lpstr>STAGES / PERFORMANCE</vt:lpstr>
      <vt:lpstr>STAGES / PERFORMANCE</vt:lpstr>
      <vt:lpstr>STAGES / PERFORMANCE</vt:lpstr>
      <vt:lpstr>  DEVELOPPEMENT </vt:lpstr>
      <vt:lpstr>DEVELOPPEMENT</vt:lpstr>
      <vt:lpstr>DEVELOPPEMENT</vt:lpstr>
      <vt:lpstr>DEVELOPPEMENT</vt:lpstr>
      <vt:lpstr>DEVELOPPEMENT</vt:lpstr>
      <vt:lpstr>DEVELOPPEMENT</vt:lpstr>
      <vt:lpstr>DEVELOPPEMENT</vt:lpstr>
      <vt:lpstr>Merci de votre attention !</vt:lpstr>
      <vt:lpstr>Diapositive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SEMINAIRE TECHNIQUE COMITE 35 GYM</dc:title>
  <dc:creator>vanessa</dc:creator>
  <cp:lastModifiedBy>Propriétaire</cp:lastModifiedBy>
  <cp:revision>163</cp:revision>
  <dcterms:created xsi:type="dcterms:W3CDTF">2018-07-02T21:39:32Z</dcterms:created>
  <dcterms:modified xsi:type="dcterms:W3CDTF">2019-09-25T13:25:20Z</dcterms:modified>
</cp:coreProperties>
</file>