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35"/>
  </p:normalViewPr>
  <p:slideViewPr>
    <p:cSldViewPr snapToGrid="0" snapToObjects="1">
      <p:cViewPr varScale="1">
        <p:scale>
          <a:sx n="134" d="100"/>
          <a:sy n="134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64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10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80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01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02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80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76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8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56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31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39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648D4-0F3D-9F49-85ED-72D7AA7FC8A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7B953-E6BC-1049-96B9-FB582F6282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07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DCE0DBCA-9FB8-2F4F-8B0E-5A02BE085B50}"/>
              </a:ext>
            </a:extLst>
          </p:cNvPr>
          <p:cNvSpPr txBox="1"/>
          <p:nvPr/>
        </p:nvSpPr>
        <p:spPr>
          <a:xfrm>
            <a:off x="2300314" y="2200687"/>
            <a:ext cx="408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70C0"/>
                </a:solidFill>
              </a:rPr>
              <a:t>Titre de la présentation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1EB2DEA-FA1C-1C44-854E-FF886A94F394}"/>
              </a:ext>
            </a:extLst>
          </p:cNvPr>
          <p:cNvSpPr txBox="1"/>
          <p:nvPr/>
        </p:nvSpPr>
        <p:spPr>
          <a:xfrm>
            <a:off x="2300314" y="3966896"/>
            <a:ext cx="4543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Université ou Ecole et/ou Laboratoire ou Entreprise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6F563EB-A94D-8A4C-AEBF-D9BF3820C8A2}"/>
              </a:ext>
            </a:extLst>
          </p:cNvPr>
          <p:cNvSpPr txBox="1"/>
          <p:nvPr/>
        </p:nvSpPr>
        <p:spPr>
          <a:xfrm>
            <a:off x="2790872" y="3434128"/>
            <a:ext cx="3401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Nom </a:t>
            </a:r>
            <a:r>
              <a:rPr lang="en-GB" sz="2000" b="1" dirty="0" err="1"/>
              <a:t>Prenom</a:t>
            </a:r>
            <a:r>
              <a:rPr lang="en-GB" sz="2000" b="1" dirty="0"/>
              <a:t> du </a:t>
            </a:r>
            <a:r>
              <a:rPr lang="en-GB" sz="2000" b="1" dirty="0" err="1"/>
              <a:t>Doctorant</a:t>
            </a:r>
            <a:r>
              <a:rPr lang="en-GB" sz="2000" b="1" dirty="0"/>
              <a:t> (e)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05B1162-AEFE-B542-90B1-8F796A86A145}"/>
              </a:ext>
            </a:extLst>
          </p:cNvPr>
          <p:cNvSpPr txBox="1"/>
          <p:nvPr/>
        </p:nvSpPr>
        <p:spPr>
          <a:xfrm>
            <a:off x="7591993" y="5043602"/>
            <a:ext cx="15610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20" dirty="0"/>
              <a:t>Logo du Laboratoire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715F0CA-C0E9-2641-BD22-CFAF7AD334DD}"/>
              </a:ext>
            </a:extLst>
          </p:cNvPr>
          <p:cNvSpPr txBox="1"/>
          <p:nvPr/>
        </p:nvSpPr>
        <p:spPr>
          <a:xfrm>
            <a:off x="0" y="5043603"/>
            <a:ext cx="156104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20" dirty="0"/>
              <a:t>Logo de l’établissement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149620D-B09E-4647-B45C-2C36D1CF5D9A}"/>
              </a:ext>
            </a:extLst>
          </p:cNvPr>
          <p:cNvSpPr txBox="1"/>
          <p:nvPr/>
        </p:nvSpPr>
        <p:spPr>
          <a:xfrm>
            <a:off x="3277189" y="1409550"/>
            <a:ext cx="232626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60" b="1" dirty="0">
                <a:solidFill>
                  <a:srgbClr val="FF0000"/>
                </a:solidFill>
              </a:rPr>
              <a:t>Prix René </a:t>
            </a:r>
            <a:r>
              <a:rPr lang="fr-FR" sz="2160" b="1" dirty="0" err="1">
                <a:solidFill>
                  <a:srgbClr val="FF0000"/>
                </a:solidFill>
              </a:rPr>
              <a:t>Houpert</a:t>
            </a:r>
            <a:endParaRPr lang="fr-FR" sz="2160" b="1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FA0E2DD-8A0D-3141-B026-8601F5417D56}"/>
              </a:ext>
            </a:extLst>
          </p:cNvPr>
          <p:cNvSpPr txBox="1"/>
          <p:nvPr/>
        </p:nvSpPr>
        <p:spPr>
          <a:xfrm>
            <a:off x="1756833" y="876192"/>
            <a:ext cx="6164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Durée présentation Orale: 10mins + 5mins (questions)  </a:t>
            </a:r>
            <a:r>
              <a:rPr lang="fr-FR" baseline="-25000" dirty="0">
                <a:solidFill>
                  <a:srgbClr val="FF0000"/>
                </a:solidFill>
              </a:rPr>
              <a:t>à supprimer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36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197BD1-C11D-5343-BB9A-14029B8B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63C458-2C55-4940-990D-637525186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001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197BD1-C11D-5343-BB9A-14029B8B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63C458-2C55-4940-990D-637525186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6767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41</Words>
  <Application>Microsoft Macintosh PowerPoint</Application>
  <PresentationFormat>Affichage à l'écran (16:10)</PresentationFormat>
  <Paragraphs>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T. O.</dc:creator>
  <cp:lastModifiedBy>T. O.</cp:lastModifiedBy>
  <cp:revision>7</cp:revision>
  <dcterms:created xsi:type="dcterms:W3CDTF">2024-04-04T15:03:48Z</dcterms:created>
  <dcterms:modified xsi:type="dcterms:W3CDTF">2024-04-30T13:44:07Z</dcterms:modified>
</cp:coreProperties>
</file>