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294" r:id="rId3"/>
    <p:sldId id="295" r:id="rId4"/>
    <p:sldId id="296" r:id="rId5"/>
    <p:sldId id="297" r:id="rId6"/>
    <p:sldId id="351" r:id="rId7"/>
    <p:sldId id="357" r:id="rId8"/>
    <p:sldId id="363" r:id="rId9"/>
    <p:sldId id="364" r:id="rId10"/>
    <p:sldId id="365" r:id="rId11"/>
    <p:sldId id="344" r:id="rId12"/>
  </p:sldIdLst>
  <p:sldSz cx="18288000" cy="11430000"/>
  <p:notesSz cx="6858000" cy="9144000"/>
  <p:defaultTextStyle>
    <a:defPPr>
      <a:defRPr lang="fr-FR"/>
    </a:defPPr>
    <a:lvl1pPr marL="0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1pPr>
    <a:lvl2pPr marL="859353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2pPr>
    <a:lvl3pPr marL="1718706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3pPr>
    <a:lvl4pPr marL="2578059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4pPr>
    <a:lvl5pPr marL="3437412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5pPr>
    <a:lvl6pPr marL="4296766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6pPr>
    <a:lvl7pPr marL="5156119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7pPr>
    <a:lvl8pPr marL="6015472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8pPr>
    <a:lvl9pPr marL="6874825" algn="l" defTabSz="859353" rtl="0" eaLnBrk="1" latinLnBrk="0" hangingPunct="1">
      <a:defRPr sz="33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99"/>
    <a:srgbClr val="646464"/>
    <a:srgbClr val="64646E"/>
    <a:srgbClr val="00285A"/>
    <a:srgbClr val="CF2828"/>
    <a:srgbClr val="CF286E"/>
    <a:srgbClr val="00286E"/>
    <a:srgbClr val="D02E26"/>
    <a:srgbClr val="10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3"/>
    <p:restoredTop sz="94659"/>
  </p:normalViewPr>
  <p:slideViewPr>
    <p:cSldViewPr snapToGrid="0" snapToObjects="1">
      <p:cViewPr varScale="1">
        <p:scale>
          <a:sx n="41" d="100"/>
          <a:sy n="41" d="100"/>
        </p:scale>
        <p:origin x="15" y="150"/>
      </p:cViewPr>
      <p:guideLst>
        <p:guide orient="horz" pos="360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21/09/2022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EE48-4E68-9343-AEBE-A8480D8633D2}" type="datetimeFigureOut">
              <a:rPr lang="fr-FR" smtClean="0"/>
              <a:pPr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1pPr>
    <a:lvl2pPr marL="859353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2pPr>
    <a:lvl3pPr marL="1718706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3pPr>
    <a:lvl4pPr marL="2578059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4pPr>
    <a:lvl5pPr marL="3437412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5pPr>
    <a:lvl6pPr marL="4296766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6pPr>
    <a:lvl7pPr marL="5156119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7pPr>
    <a:lvl8pPr marL="6015472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8pPr>
    <a:lvl9pPr marL="6874825" algn="l" defTabSz="859353" rtl="0" eaLnBrk="1" latinLnBrk="0" hangingPunct="1">
      <a:defRPr sz="2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75365F0-B74C-0A44-8F5C-E8F857E6B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1430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19913" y="2191871"/>
            <a:ext cx="16433352" cy="824822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24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731739" indent="-295810">
              <a:buClr>
                <a:srgbClr val="C85A19"/>
              </a:buClr>
              <a:buSzPct val="100000"/>
              <a:buFontTx/>
              <a:buBlip>
                <a:blip r:embed="rId3"/>
              </a:buBlip>
              <a:defRPr sz="2288">
                <a:solidFill>
                  <a:srgbClr val="002C6E"/>
                </a:solidFill>
                <a:latin typeface="Arial"/>
                <a:cs typeface="Arial"/>
              </a:defRPr>
            </a:lvl2pPr>
            <a:lvl3pPr marL="731739" indent="-295810">
              <a:buClr>
                <a:srgbClr val="C85A19"/>
              </a:buClr>
              <a:buSzPct val="100000"/>
              <a:buFontTx/>
              <a:buBlip>
                <a:blip r:embed="rId3"/>
              </a:buBlip>
              <a:defRPr sz="1961">
                <a:solidFill>
                  <a:srgbClr val="002C6E"/>
                </a:solidFill>
                <a:latin typeface="Arial"/>
                <a:cs typeface="Arial"/>
              </a:defRPr>
            </a:lvl3pPr>
            <a:lvl4pPr marL="731739" indent="-295810">
              <a:buClr>
                <a:srgbClr val="C85A19"/>
              </a:buClr>
              <a:buSzPct val="100000"/>
              <a:buFontTx/>
              <a:buBlip>
                <a:blip r:embed="rId3"/>
              </a:buBlip>
              <a:defRPr sz="1961" i="1">
                <a:solidFill>
                  <a:srgbClr val="002C6E"/>
                </a:solidFill>
                <a:latin typeface="Arial"/>
                <a:cs typeface="Arial"/>
              </a:defRPr>
            </a:lvl4pPr>
            <a:lvl5pPr marL="1323359" indent="-295810">
              <a:buClr>
                <a:srgbClr val="C85A19"/>
              </a:buClr>
              <a:buSzPct val="100000"/>
              <a:buFontTx/>
              <a:buBlip>
                <a:blip r:embed="rId3"/>
              </a:buBlip>
              <a:defRPr sz="1635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853580" y="584127"/>
            <a:ext cx="16499684" cy="5098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853580" y="1320774"/>
            <a:ext cx="16499684" cy="644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40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74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8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3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8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3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7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142A02B-2C38-3E42-940C-6C288DB7E838}"/>
              </a:ext>
            </a:extLst>
          </p:cNvPr>
          <p:cNvSpPr txBox="1">
            <a:spLocks/>
          </p:cNvSpPr>
          <p:nvPr userDrawn="1"/>
        </p:nvSpPr>
        <p:spPr>
          <a:xfrm>
            <a:off x="12790208" y="10666919"/>
            <a:ext cx="5497792" cy="556668"/>
          </a:xfrm>
          <a:prstGeom prst="rect">
            <a:avLst/>
          </a:prstGeom>
        </p:spPr>
        <p:txBody>
          <a:bodyPr vert="horz" lIns="149455" tIns="74728" rIns="149455" bIns="7472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0" baseline="0" dirty="0">
                <a:solidFill>
                  <a:schemeClr val="bg1"/>
                </a:solidFill>
                <a:latin typeface="Verdana"/>
                <a:cs typeface="Verdana"/>
              </a:rPr>
              <a:t>François de Tschudy, Ligue ARA Volley</a:t>
            </a:r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12309668" y="10697136"/>
            <a:ext cx="5496092" cy="469572"/>
          </a:xfrm>
          <a:prstGeom prst="rect">
            <a:avLst/>
          </a:prstGeom>
        </p:spPr>
        <p:txBody>
          <a:bodyPr vert="horz" lIns="149455" tIns="74728" rIns="149455" bIns="7472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635" b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‹N°›</a:t>
            </a:fld>
            <a:endParaRPr lang="fr-FR" sz="1635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defTabSz="747308" rtl="0" eaLnBrk="1" latinLnBrk="0" hangingPunct="1">
        <a:spcBef>
          <a:spcPct val="0"/>
        </a:spcBef>
        <a:buNone/>
        <a:defRPr sz="7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481" indent="-560481" algn="l" defTabSz="747308" rtl="0" eaLnBrk="1" latinLnBrk="0" hangingPunct="1">
        <a:spcBef>
          <a:spcPct val="20000"/>
        </a:spcBef>
        <a:buFont typeface="Arial"/>
        <a:buChar char="•"/>
        <a:defRPr sz="5230" kern="1200">
          <a:solidFill>
            <a:schemeClr val="tx1"/>
          </a:solidFill>
          <a:latin typeface="+mn-lt"/>
          <a:ea typeface="+mn-ea"/>
          <a:cs typeface="+mn-cs"/>
        </a:defRPr>
      </a:lvl1pPr>
      <a:lvl2pPr marL="1214376" indent="-467068" algn="l" defTabSz="747308" rtl="0" eaLnBrk="1" latinLnBrk="0" hangingPunct="1">
        <a:spcBef>
          <a:spcPct val="20000"/>
        </a:spcBef>
        <a:buFont typeface="Arial"/>
        <a:buChar char="–"/>
        <a:defRPr sz="4577" kern="1200">
          <a:solidFill>
            <a:schemeClr val="tx1"/>
          </a:solidFill>
          <a:latin typeface="+mn-lt"/>
          <a:ea typeface="+mn-ea"/>
          <a:cs typeface="+mn-cs"/>
        </a:defRPr>
      </a:lvl2pPr>
      <a:lvl3pPr marL="1868271" indent="-373655" algn="l" defTabSz="747308" rtl="0" eaLnBrk="1" latinLnBrk="0" hangingPunct="1">
        <a:spcBef>
          <a:spcPct val="20000"/>
        </a:spcBef>
        <a:buFont typeface="Arial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3pPr>
      <a:lvl4pPr marL="2615579" indent="-373655" algn="l" defTabSz="747308" rtl="0" eaLnBrk="1" latinLnBrk="0" hangingPunct="1">
        <a:spcBef>
          <a:spcPct val="20000"/>
        </a:spcBef>
        <a:buFont typeface="Arial"/>
        <a:buChar char="–"/>
        <a:defRPr sz="3269" kern="1200">
          <a:solidFill>
            <a:schemeClr val="tx1"/>
          </a:solidFill>
          <a:latin typeface="+mn-lt"/>
          <a:ea typeface="+mn-ea"/>
          <a:cs typeface="+mn-cs"/>
        </a:defRPr>
      </a:lvl4pPr>
      <a:lvl5pPr marL="3362888" indent="-373655" algn="l" defTabSz="747308" rtl="0" eaLnBrk="1" latinLnBrk="0" hangingPunct="1">
        <a:spcBef>
          <a:spcPct val="20000"/>
        </a:spcBef>
        <a:buFont typeface="Arial"/>
        <a:buChar char="»"/>
        <a:defRPr sz="3269" kern="1200">
          <a:solidFill>
            <a:schemeClr val="tx1"/>
          </a:solidFill>
          <a:latin typeface="+mn-lt"/>
          <a:ea typeface="+mn-ea"/>
          <a:cs typeface="+mn-cs"/>
        </a:defRPr>
      </a:lvl5pPr>
      <a:lvl6pPr marL="4110196" indent="-373655" algn="l" defTabSz="747308" rtl="0" eaLnBrk="1" latinLnBrk="0" hangingPunct="1">
        <a:spcBef>
          <a:spcPct val="20000"/>
        </a:spcBef>
        <a:buFont typeface="Arial"/>
        <a:buChar char="•"/>
        <a:defRPr sz="3269" kern="1200">
          <a:solidFill>
            <a:schemeClr val="tx1"/>
          </a:solidFill>
          <a:latin typeface="+mn-lt"/>
          <a:ea typeface="+mn-ea"/>
          <a:cs typeface="+mn-cs"/>
        </a:defRPr>
      </a:lvl6pPr>
      <a:lvl7pPr marL="4857504" indent="-373655" algn="l" defTabSz="747308" rtl="0" eaLnBrk="1" latinLnBrk="0" hangingPunct="1">
        <a:spcBef>
          <a:spcPct val="20000"/>
        </a:spcBef>
        <a:buFont typeface="Arial"/>
        <a:buChar char="•"/>
        <a:defRPr sz="3269" kern="1200">
          <a:solidFill>
            <a:schemeClr val="tx1"/>
          </a:solidFill>
          <a:latin typeface="+mn-lt"/>
          <a:ea typeface="+mn-ea"/>
          <a:cs typeface="+mn-cs"/>
        </a:defRPr>
      </a:lvl7pPr>
      <a:lvl8pPr marL="5604812" indent="-373655" algn="l" defTabSz="747308" rtl="0" eaLnBrk="1" latinLnBrk="0" hangingPunct="1">
        <a:spcBef>
          <a:spcPct val="20000"/>
        </a:spcBef>
        <a:buFont typeface="Arial"/>
        <a:buChar char="•"/>
        <a:defRPr sz="3269" kern="1200">
          <a:solidFill>
            <a:schemeClr val="tx1"/>
          </a:solidFill>
          <a:latin typeface="+mn-lt"/>
          <a:ea typeface="+mn-ea"/>
          <a:cs typeface="+mn-cs"/>
        </a:defRPr>
      </a:lvl8pPr>
      <a:lvl9pPr marL="6352121" indent="-373655" algn="l" defTabSz="747308" rtl="0" eaLnBrk="1" latinLnBrk="0" hangingPunct="1">
        <a:spcBef>
          <a:spcPct val="20000"/>
        </a:spcBef>
        <a:buFont typeface="Arial"/>
        <a:buChar char="•"/>
        <a:defRPr sz="32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1pPr>
      <a:lvl2pPr marL="747308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2pPr>
      <a:lvl3pPr marL="1494616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3pPr>
      <a:lvl4pPr marL="2241925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4pPr>
      <a:lvl5pPr marL="2989233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5pPr>
      <a:lvl6pPr marL="3736542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6pPr>
      <a:lvl7pPr marL="4483850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7pPr>
      <a:lvl8pPr marL="5231159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8pPr>
      <a:lvl9pPr marL="5978467" algn="l" defTabSz="747308" rtl="0" eaLnBrk="1" latinLnBrk="0" hangingPunct="1">
        <a:defRPr sz="29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Ligue%20ARA/Technique/CDE/Finale%20M11/Plateau%20P&#233;da%20M11.xls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Ligue%20ARA/Technique/CDE/Finale%20M11/Plateau%20P&#233;da%20M11.xls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EF63CEB6-77B0-4726-85A6-4CD5F8BAFFA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318210" y="1320774"/>
            <a:ext cx="7729536" cy="1791668"/>
          </a:xfrm>
        </p:spPr>
        <p:txBody>
          <a:bodyPr/>
          <a:lstStyle/>
          <a:p>
            <a:r>
              <a:rPr lang="fr-FR" dirty="0"/>
              <a:t>Optimiser ses créneaux </a:t>
            </a:r>
            <a:br>
              <a:rPr lang="fr-FR" dirty="0"/>
            </a:br>
            <a:r>
              <a:rPr lang="fr-FR" dirty="0"/>
              <a:t>d’entraînements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8398AE4A-376F-4033-BBC7-A3175644A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210" y="584127"/>
            <a:ext cx="16035054" cy="509825"/>
          </a:xfrm>
        </p:spPr>
        <p:txBody>
          <a:bodyPr/>
          <a:lstStyle/>
          <a:p>
            <a:r>
              <a:rPr lang="fr-FR" dirty="0"/>
              <a:t>Ligue ARA Volley</a:t>
            </a:r>
          </a:p>
        </p:txBody>
      </p:sp>
      <p:grpSp>
        <p:nvGrpSpPr>
          <p:cNvPr id="4" name="Group 89">
            <a:extLst>
              <a:ext uri="{FF2B5EF4-FFF2-40B4-BE49-F238E27FC236}">
                <a16:creationId xmlns:a16="http://schemas.microsoft.com/office/drawing/2014/main" id="{EE5000AC-D618-4EB9-8E47-A2F1F791FD5D}"/>
              </a:ext>
            </a:extLst>
          </p:cNvPr>
          <p:cNvGrpSpPr/>
          <p:nvPr/>
        </p:nvGrpSpPr>
        <p:grpSpPr>
          <a:xfrm>
            <a:off x="975492" y="8122754"/>
            <a:ext cx="468795" cy="485377"/>
            <a:chOff x="1979612" y="2262052"/>
            <a:chExt cx="1700348" cy="1700348"/>
          </a:xfrm>
        </p:grpSpPr>
        <p:grpSp>
          <p:nvGrpSpPr>
            <p:cNvPr id="6" name="Group 90">
              <a:extLst>
                <a:ext uri="{FF2B5EF4-FFF2-40B4-BE49-F238E27FC236}">
                  <a16:creationId xmlns:a16="http://schemas.microsoft.com/office/drawing/2014/main" id="{34969EC2-B9C5-4E36-805E-820554631E81}"/>
                </a:ext>
              </a:extLst>
            </p:cNvPr>
            <p:cNvGrpSpPr/>
            <p:nvPr/>
          </p:nvGrpSpPr>
          <p:grpSpPr>
            <a:xfrm>
              <a:off x="1979612" y="2262052"/>
              <a:ext cx="1700348" cy="1700348"/>
              <a:chOff x="1979612" y="2262052"/>
              <a:chExt cx="1700348" cy="1700348"/>
            </a:xfrm>
          </p:grpSpPr>
          <p:sp>
            <p:nvSpPr>
              <p:cNvPr id="9" name="Rounded Rectangle 40">
                <a:extLst>
                  <a:ext uri="{FF2B5EF4-FFF2-40B4-BE49-F238E27FC236}">
                    <a16:creationId xmlns:a16="http://schemas.microsoft.com/office/drawing/2014/main" id="{A3BECE7D-BD7D-4C1F-9965-696AF02DF48C}"/>
                  </a:ext>
                </a:extLst>
              </p:cNvPr>
              <p:cNvSpPr/>
              <p:nvPr/>
            </p:nvSpPr>
            <p:spPr>
              <a:xfrm>
                <a:off x="1979612" y="2262052"/>
                <a:ext cx="1700348" cy="1700348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ounded Rectangle 41">
                <a:extLst>
                  <a:ext uri="{FF2B5EF4-FFF2-40B4-BE49-F238E27FC236}">
                    <a16:creationId xmlns:a16="http://schemas.microsoft.com/office/drawing/2014/main" id="{55C25AD7-6BDF-4E3F-A004-182788C2C295}"/>
                  </a:ext>
                </a:extLst>
              </p:cNvPr>
              <p:cNvSpPr/>
              <p:nvPr/>
            </p:nvSpPr>
            <p:spPr>
              <a:xfrm>
                <a:off x="2105886" y="2388326"/>
                <a:ext cx="1447800" cy="1447800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215900" dist="508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7EF99CEE-DB3B-4B05-B112-E448BDE1DB63}"/>
                </a:ext>
              </a:extLst>
            </p:cNvPr>
            <p:cNvSpPr/>
            <p:nvPr/>
          </p:nvSpPr>
          <p:spPr>
            <a:xfrm>
              <a:off x="2413145" y="2754437"/>
              <a:ext cx="874740" cy="707720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Oval 36">
            <a:extLst>
              <a:ext uri="{FF2B5EF4-FFF2-40B4-BE49-F238E27FC236}">
                <a16:creationId xmlns:a16="http://schemas.microsoft.com/office/drawing/2014/main" id="{C2ABA319-8FDD-40AA-BF82-A1DFF5E287B9}"/>
              </a:ext>
            </a:extLst>
          </p:cNvPr>
          <p:cNvSpPr/>
          <p:nvPr/>
        </p:nvSpPr>
        <p:spPr>
          <a:xfrm>
            <a:off x="20234452" y="5926251"/>
            <a:ext cx="2949813" cy="2933474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 dirty="0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EEF152F8-929C-4F63-AA3C-00BA1558FE59}"/>
              </a:ext>
            </a:extLst>
          </p:cNvPr>
          <p:cNvSpPr/>
          <p:nvPr/>
        </p:nvSpPr>
        <p:spPr>
          <a:xfrm>
            <a:off x="19141685" y="2686285"/>
            <a:ext cx="1799103" cy="1791669"/>
          </a:xfrm>
          <a:prstGeom prst="ellipse">
            <a:avLst/>
          </a:prstGeom>
          <a:gradFill>
            <a:gsLst>
              <a:gs pos="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431800" dist="1524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700" dirty="0">
                <a:latin typeface="Arial" pitchFamily="34" charset="0"/>
                <a:cs typeface="Arial" pitchFamily="34" charset="0"/>
              </a:rPr>
              <a:t>TECHNIQUE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71CAC550-628A-419B-AAE2-E2B33C7F2841}"/>
              </a:ext>
            </a:extLst>
          </p:cNvPr>
          <p:cNvSpPr/>
          <p:nvPr/>
        </p:nvSpPr>
        <p:spPr>
          <a:xfrm>
            <a:off x="20809808" y="8155552"/>
            <a:ext cx="1799103" cy="1791669"/>
          </a:xfrm>
          <a:prstGeom prst="ellipse">
            <a:avLst/>
          </a:prstGeom>
          <a:gradFill>
            <a:gsLst>
              <a:gs pos="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431800" dist="1524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2000" dirty="0">
                <a:latin typeface="Arial" pitchFamily="34" charset="0"/>
                <a:cs typeface="Arial" pitchFamily="34" charset="0"/>
              </a:rPr>
              <a:t>TACTIQUE</a:t>
            </a: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7B91EC2B-5D43-427C-993C-E70FB606FE88}"/>
              </a:ext>
            </a:extLst>
          </p:cNvPr>
          <p:cNvSpPr/>
          <p:nvPr/>
        </p:nvSpPr>
        <p:spPr>
          <a:xfrm>
            <a:off x="19309307" y="6495888"/>
            <a:ext cx="1799103" cy="1791669"/>
          </a:xfrm>
          <a:prstGeom prst="ellipse">
            <a:avLst/>
          </a:prstGeom>
          <a:gradFill>
            <a:gsLst>
              <a:gs pos="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431800" dist="1524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2000" dirty="0">
                <a:latin typeface="Arial" pitchFamily="34" charset="0"/>
                <a:cs typeface="Arial" pitchFamily="34" charset="0"/>
              </a:rPr>
              <a:t>MENTAL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658ECF24-58E9-484F-B40B-FB17C8E6CF3A}"/>
              </a:ext>
            </a:extLst>
          </p:cNvPr>
          <p:cNvSpPr/>
          <p:nvPr/>
        </p:nvSpPr>
        <p:spPr>
          <a:xfrm>
            <a:off x="22333938" y="6497153"/>
            <a:ext cx="1799104" cy="1789138"/>
          </a:xfrm>
          <a:prstGeom prst="ellipse">
            <a:avLst/>
          </a:prstGeom>
          <a:gradFill>
            <a:gsLst>
              <a:gs pos="1000">
                <a:schemeClr val="accent4"/>
              </a:gs>
              <a:gs pos="100000">
                <a:schemeClr val="accent4">
                  <a:lumMod val="70000"/>
                </a:schemeClr>
              </a:gs>
            </a:gsLst>
            <a:lin ang="5400000" scaled="1"/>
          </a:gradFill>
          <a:ln>
            <a:noFill/>
          </a:ln>
          <a:effectLst>
            <a:outerShdw blurRad="431800" dist="1524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1900" dirty="0">
                <a:latin typeface="Arial" pitchFamily="34" charset="0"/>
                <a:cs typeface="Arial" pitchFamily="34" charset="0"/>
              </a:rPr>
              <a:t>PHYSIQUE</a:t>
            </a: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4A06EC9B-AB44-49D3-8878-FAB3462B75A1}"/>
              </a:ext>
            </a:extLst>
          </p:cNvPr>
          <p:cNvGrpSpPr/>
          <p:nvPr/>
        </p:nvGrpSpPr>
        <p:grpSpPr>
          <a:xfrm>
            <a:off x="632946" y="3962290"/>
            <a:ext cx="7895592" cy="4729717"/>
            <a:chOff x="8640509" y="1134500"/>
            <a:chExt cx="2752921" cy="1518025"/>
          </a:xfrm>
        </p:grpSpPr>
        <p:cxnSp>
          <p:nvCxnSpPr>
            <p:cNvPr id="18" name="Straight Connector 70">
              <a:extLst>
                <a:ext uri="{FF2B5EF4-FFF2-40B4-BE49-F238E27FC236}">
                  <a16:creationId xmlns:a16="http://schemas.microsoft.com/office/drawing/2014/main" id="{E5B1577A-7066-4D55-9723-B98A52300A9A}"/>
                </a:ext>
              </a:extLst>
            </p:cNvPr>
            <p:cNvCxnSpPr/>
            <p:nvPr/>
          </p:nvCxnSpPr>
          <p:spPr>
            <a:xfrm>
              <a:off x="8640509" y="113450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1B9577DF-0507-479B-AF9A-67F038A1E5D6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D00B6B-CB20-4A9D-9B78-9FDC06BD3D86}"/>
              </a:ext>
            </a:extLst>
          </p:cNvPr>
          <p:cNvSpPr txBox="1"/>
          <p:nvPr/>
        </p:nvSpPr>
        <p:spPr>
          <a:xfrm flipH="1">
            <a:off x="1695570" y="4450486"/>
            <a:ext cx="1365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Optimisation</a:t>
            </a:r>
            <a:r>
              <a:rPr lang="en-US" sz="2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temporelle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0FEEBA4-F3A5-4926-AA55-89E8ECDBD879}"/>
              </a:ext>
            </a:extLst>
          </p:cNvPr>
          <p:cNvGrpSpPr/>
          <p:nvPr/>
        </p:nvGrpSpPr>
        <p:grpSpPr>
          <a:xfrm>
            <a:off x="973124" y="4399240"/>
            <a:ext cx="468797" cy="475313"/>
            <a:chOff x="7748228" y="2751168"/>
            <a:chExt cx="468797" cy="475313"/>
          </a:xfrm>
        </p:grpSpPr>
        <p:sp>
          <p:nvSpPr>
            <p:cNvPr id="22" name="Rounded Rectangle 44">
              <a:extLst>
                <a:ext uri="{FF2B5EF4-FFF2-40B4-BE49-F238E27FC236}">
                  <a16:creationId xmlns:a16="http://schemas.microsoft.com/office/drawing/2014/main" id="{5E431889-3573-4574-BCAD-A9BF0DA503C6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45">
              <a:extLst>
                <a:ext uri="{FF2B5EF4-FFF2-40B4-BE49-F238E27FC236}">
                  <a16:creationId xmlns:a16="http://schemas.microsoft.com/office/drawing/2014/main" id="{73F0AC99-4D5E-4B1C-8D90-BBB85AFE09BF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F57E1B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E16B74A2-E11B-4708-A005-8B406E4D6EC2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25" name="Group 89">
            <a:extLst>
              <a:ext uri="{FF2B5EF4-FFF2-40B4-BE49-F238E27FC236}">
                <a16:creationId xmlns:a16="http://schemas.microsoft.com/office/drawing/2014/main" id="{F43D9438-032B-4D53-A3CE-4668F4A4B060}"/>
              </a:ext>
            </a:extLst>
          </p:cNvPr>
          <p:cNvGrpSpPr/>
          <p:nvPr/>
        </p:nvGrpSpPr>
        <p:grpSpPr>
          <a:xfrm>
            <a:off x="978840" y="6177988"/>
            <a:ext cx="468795" cy="485377"/>
            <a:chOff x="1979612" y="2262052"/>
            <a:chExt cx="1700348" cy="1700348"/>
          </a:xfrm>
        </p:grpSpPr>
        <p:grpSp>
          <p:nvGrpSpPr>
            <p:cNvPr id="26" name="Group 90">
              <a:extLst>
                <a:ext uri="{FF2B5EF4-FFF2-40B4-BE49-F238E27FC236}">
                  <a16:creationId xmlns:a16="http://schemas.microsoft.com/office/drawing/2014/main" id="{739FB1A7-8AE2-409E-AB05-26AC11649214}"/>
                </a:ext>
              </a:extLst>
            </p:cNvPr>
            <p:cNvGrpSpPr/>
            <p:nvPr/>
          </p:nvGrpSpPr>
          <p:grpSpPr>
            <a:xfrm>
              <a:off x="1979612" y="2262052"/>
              <a:ext cx="1700348" cy="1700348"/>
              <a:chOff x="1979612" y="2262052"/>
              <a:chExt cx="1700348" cy="1700348"/>
            </a:xfrm>
          </p:grpSpPr>
          <p:sp>
            <p:nvSpPr>
              <p:cNvPr id="28" name="Rounded Rectangle 40">
                <a:extLst>
                  <a:ext uri="{FF2B5EF4-FFF2-40B4-BE49-F238E27FC236}">
                    <a16:creationId xmlns:a16="http://schemas.microsoft.com/office/drawing/2014/main" id="{8EEFCB2E-B60F-45E8-BBFD-6EB5D2D0D8A5}"/>
                  </a:ext>
                </a:extLst>
              </p:cNvPr>
              <p:cNvSpPr/>
              <p:nvPr/>
            </p:nvSpPr>
            <p:spPr>
              <a:xfrm>
                <a:off x="1979612" y="2262052"/>
                <a:ext cx="1700348" cy="1700348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ounded Rectangle 41">
                <a:extLst>
                  <a:ext uri="{FF2B5EF4-FFF2-40B4-BE49-F238E27FC236}">
                    <a16:creationId xmlns:a16="http://schemas.microsoft.com/office/drawing/2014/main" id="{AD1BE85A-8263-4BF6-8A30-66F25FE145A0}"/>
                  </a:ext>
                </a:extLst>
              </p:cNvPr>
              <p:cNvSpPr/>
              <p:nvPr/>
            </p:nvSpPr>
            <p:spPr>
              <a:xfrm>
                <a:off x="2105886" y="2388326"/>
                <a:ext cx="1447800" cy="1447800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215900" dist="508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77B32847-2E5E-4E52-8AEE-280BDC64C8A0}"/>
                </a:ext>
              </a:extLst>
            </p:cNvPr>
            <p:cNvSpPr/>
            <p:nvPr/>
          </p:nvSpPr>
          <p:spPr>
            <a:xfrm>
              <a:off x="2413145" y="2754437"/>
              <a:ext cx="874740" cy="707720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16B3A92-4050-493C-AE83-E21CD21ED513}"/>
              </a:ext>
            </a:extLst>
          </p:cNvPr>
          <p:cNvGrpSpPr/>
          <p:nvPr/>
        </p:nvGrpSpPr>
        <p:grpSpPr>
          <a:xfrm>
            <a:off x="975492" y="6180147"/>
            <a:ext cx="468797" cy="475314"/>
            <a:chOff x="7748228" y="2751168"/>
            <a:chExt cx="468797" cy="475313"/>
          </a:xfrm>
        </p:grpSpPr>
        <p:sp>
          <p:nvSpPr>
            <p:cNvPr id="34" name="Rounded Rectangle 44">
              <a:extLst>
                <a:ext uri="{FF2B5EF4-FFF2-40B4-BE49-F238E27FC236}">
                  <a16:creationId xmlns:a16="http://schemas.microsoft.com/office/drawing/2014/main" id="{5FF1EEAA-EC90-4821-8570-E4A89FC5903E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45">
              <a:extLst>
                <a:ext uri="{FF2B5EF4-FFF2-40B4-BE49-F238E27FC236}">
                  <a16:creationId xmlns:a16="http://schemas.microsoft.com/office/drawing/2014/main" id="{162954ED-CC24-40C0-BD32-24545060C3A6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F57E1B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9EDFDCA4-7B1C-46BB-AD1E-3B4A87B3F5CA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705A0E4-3D31-4121-BAE2-E63101581DDD}"/>
              </a:ext>
            </a:extLst>
          </p:cNvPr>
          <p:cNvGrpSpPr/>
          <p:nvPr/>
        </p:nvGrpSpPr>
        <p:grpSpPr>
          <a:xfrm>
            <a:off x="975492" y="8132818"/>
            <a:ext cx="3773523" cy="475313"/>
            <a:chOff x="7750596" y="3529751"/>
            <a:chExt cx="3773523" cy="475313"/>
          </a:xfrm>
        </p:grpSpPr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A9EFD7E6-3471-4653-A73A-F5A0E2241BE5}"/>
                </a:ext>
              </a:extLst>
            </p:cNvPr>
            <p:cNvSpPr txBox="1"/>
            <p:nvPr/>
          </p:nvSpPr>
          <p:spPr>
            <a:xfrm flipH="1">
              <a:off x="8470676" y="3563724"/>
              <a:ext cx="3053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9CAE1875-23E1-468B-8C1A-A8E2A6EB56DD}"/>
                </a:ext>
              </a:extLst>
            </p:cNvPr>
            <p:cNvGrpSpPr/>
            <p:nvPr/>
          </p:nvGrpSpPr>
          <p:grpSpPr>
            <a:xfrm>
              <a:off x="7750596" y="3529751"/>
              <a:ext cx="468797" cy="475313"/>
              <a:chOff x="7748228" y="2751168"/>
              <a:chExt cx="468797" cy="475313"/>
            </a:xfrm>
          </p:grpSpPr>
          <p:sp>
            <p:nvSpPr>
              <p:cNvPr id="40" name="Rounded Rectangle 44">
                <a:extLst>
                  <a:ext uri="{FF2B5EF4-FFF2-40B4-BE49-F238E27FC236}">
                    <a16:creationId xmlns:a16="http://schemas.microsoft.com/office/drawing/2014/main" id="{D45D9DB4-1CB0-4DC2-A3FC-0596B7A10857}"/>
                  </a:ext>
                </a:extLst>
              </p:cNvPr>
              <p:cNvSpPr/>
              <p:nvPr/>
            </p:nvSpPr>
            <p:spPr>
              <a:xfrm>
                <a:off x="7748228" y="2751168"/>
                <a:ext cx="468797" cy="475313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le 45">
                <a:extLst>
                  <a:ext uri="{FF2B5EF4-FFF2-40B4-BE49-F238E27FC236}">
                    <a16:creationId xmlns:a16="http://schemas.microsoft.com/office/drawing/2014/main" id="{DE353B6A-E4B9-4D72-9451-FAC0D5EE9CD1}"/>
                  </a:ext>
                </a:extLst>
              </p:cNvPr>
              <p:cNvSpPr/>
              <p:nvPr/>
            </p:nvSpPr>
            <p:spPr>
              <a:xfrm>
                <a:off x="7783043" y="2786466"/>
                <a:ext cx="399168" cy="404716"/>
              </a:xfrm>
              <a:prstGeom prst="roundRect">
                <a:avLst>
                  <a:gd name="adj" fmla="val 19374"/>
                </a:avLst>
              </a:prstGeom>
              <a:solidFill>
                <a:srgbClr val="F57E1B"/>
              </a:solidFill>
              <a:ln>
                <a:noFill/>
              </a:ln>
              <a:effectLst>
                <a:innerShdw blurRad="215900" dist="508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E39FFC8D-ED39-4EDA-BE6F-75D1F518A4C8}"/>
                  </a:ext>
                </a:extLst>
              </p:cNvPr>
              <p:cNvSpPr/>
              <p:nvPr/>
            </p:nvSpPr>
            <p:spPr>
              <a:xfrm>
                <a:off x="7867756" y="2888809"/>
                <a:ext cx="241172" cy="197835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</p:grpSp>
      <p:sp>
        <p:nvSpPr>
          <p:cNvPr id="59" name="TextBox 19">
            <a:extLst>
              <a:ext uri="{FF2B5EF4-FFF2-40B4-BE49-F238E27FC236}">
                <a16:creationId xmlns:a16="http://schemas.microsoft.com/office/drawing/2014/main" id="{47033728-710B-4AEE-9716-13C515DB9FA9}"/>
              </a:ext>
            </a:extLst>
          </p:cNvPr>
          <p:cNvSpPr txBox="1"/>
          <p:nvPr/>
        </p:nvSpPr>
        <p:spPr>
          <a:xfrm flipH="1">
            <a:off x="1703593" y="8168787"/>
            <a:ext cx="1364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Optimisation</a:t>
            </a:r>
            <a:r>
              <a:rPr lang="en-US" sz="2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spatiale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58AA4D6F-D764-4049-9B94-34B9075831E8}"/>
              </a:ext>
            </a:extLst>
          </p:cNvPr>
          <p:cNvSpPr txBox="1"/>
          <p:nvPr/>
        </p:nvSpPr>
        <p:spPr>
          <a:xfrm flipH="1">
            <a:off x="1695570" y="6180148"/>
            <a:ext cx="1365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Alternance des </a:t>
            </a:r>
            <a:r>
              <a:rPr lang="en-US" sz="28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catégories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9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sport athlétique, sport, terrain, volley-ball&#10;&#10;Description générée automatiquement">
            <a:extLst>
              <a:ext uri="{FF2B5EF4-FFF2-40B4-BE49-F238E27FC236}">
                <a16:creationId xmlns:a16="http://schemas.microsoft.com/office/drawing/2014/main" id="{76C40B69-5EB9-4620-9A1C-901A46576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4" y="2191868"/>
            <a:ext cx="9256380" cy="6952132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DD0F5A6-9911-4FA8-B532-D9B461D2F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Optimiser l’espace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9F17447-CE39-45FE-871E-BFD66A3E7DC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5A20D0-A64E-42D7-97FB-EBDB350F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183" y="2191868"/>
            <a:ext cx="10454334" cy="69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C29627-F60F-4F3D-ABE8-B85609A68201}"/>
              </a:ext>
            </a:extLst>
          </p:cNvPr>
          <p:cNvSpPr/>
          <p:nvPr/>
        </p:nvSpPr>
        <p:spPr>
          <a:xfrm>
            <a:off x="-63062" y="4083269"/>
            <a:ext cx="18414124" cy="3263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4B58FC-D655-4E71-84AB-D52EDE96A570}"/>
              </a:ext>
            </a:extLst>
          </p:cNvPr>
          <p:cNvSpPr txBox="1"/>
          <p:nvPr/>
        </p:nvSpPr>
        <p:spPr>
          <a:xfrm>
            <a:off x="853580" y="4083269"/>
            <a:ext cx="16499684" cy="32634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2857"/>
                </a:solidFill>
              </a:rPr>
              <a:t>Merci de votre attention</a:t>
            </a:r>
          </a:p>
        </p:txBody>
      </p:sp>
      <p:sp>
        <p:nvSpPr>
          <p:cNvPr id="37" name="Sous-titre 3">
            <a:extLst>
              <a:ext uri="{FF2B5EF4-FFF2-40B4-BE49-F238E27FC236}">
                <a16:creationId xmlns:a16="http://schemas.microsoft.com/office/drawing/2014/main" id="{41E937AA-6D12-4385-BB13-5139DEC4D28F}"/>
              </a:ext>
            </a:extLst>
          </p:cNvPr>
          <p:cNvSpPr txBox="1">
            <a:spLocks/>
          </p:cNvSpPr>
          <p:nvPr/>
        </p:nvSpPr>
        <p:spPr>
          <a:xfrm>
            <a:off x="1005980" y="968448"/>
            <a:ext cx="16499684" cy="644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747308" rtl="0" eaLnBrk="1" latinLnBrk="0" hangingPunct="1"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7308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457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94616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9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41925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89233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36542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83850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231159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978467" indent="0" algn="ctr" defTabSz="747308" rtl="0" eaLnBrk="1" latinLnBrk="0" hangingPunct="1">
              <a:spcBef>
                <a:spcPct val="20000"/>
              </a:spcBef>
              <a:buFont typeface="Arial"/>
              <a:buNone/>
              <a:defRPr sz="326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Sous-titre 4">
            <a:extLst>
              <a:ext uri="{FF2B5EF4-FFF2-40B4-BE49-F238E27FC236}">
                <a16:creationId xmlns:a16="http://schemas.microsoft.com/office/drawing/2014/main" id="{4E614B77-E482-43BD-BE0F-AEEEA5AD8A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030219" y="1247277"/>
            <a:ext cx="7729536" cy="1791668"/>
          </a:xfrm>
        </p:spPr>
        <p:txBody>
          <a:bodyPr/>
          <a:lstStyle/>
          <a:p>
            <a:r>
              <a:rPr lang="fr-FR" dirty="0"/>
              <a:t>Optimiser ses créneaux </a:t>
            </a:r>
            <a:br>
              <a:rPr lang="fr-FR" dirty="0"/>
            </a:br>
            <a:r>
              <a:rPr lang="fr-FR" dirty="0"/>
              <a:t>d’entraînements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708B03EE-3FA8-45EC-8B07-3BCED9EB4164}"/>
              </a:ext>
            </a:extLst>
          </p:cNvPr>
          <p:cNvSpPr txBox="1">
            <a:spLocks/>
          </p:cNvSpPr>
          <p:nvPr/>
        </p:nvSpPr>
        <p:spPr>
          <a:xfrm>
            <a:off x="1030219" y="510630"/>
            <a:ext cx="16035054" cy="509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747308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/>
              <a:t>Ligue ARA Volley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33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B6B01477-1D78-4758-BAA0-F3E3BE841529}"/>
              </a:ext>
            </a:extLst>
          </p:cNvPr>
          <p:cNvSpPr/>
          <p:nvPr/>
        </p:nvSpPr>
        <p:spPr>
          <a:xfrm>
            <a:off x="6235975" y="4948876"/>
            <a:ext cx="4510456" cy="12601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M18-21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AFB1B60-36C9-41AD-B3DD-9319E0857C81}"/>
              </a:ext>
            </a:extLst>
          </p:cNvPr>
          <p:cNvSpPr/>
          <p:nvPr/>
        </p:nvSpPr>
        <p:spPr>
          <a:xfrm>
            <a:off x="10197828" y="3184833"/>
            <a:ext cx="4510456" cy="1242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SENIORS</a:t>
            </a: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4A06EC9B-AB44-49D3-8878-FAB3462B75A1}"/>
              </a:ext>
            </a:extLst>
          </p:cNvPr>
          <p:cNvGrpSpPr/>
          <p:nvPr/>
        </p:nvGrpSpPr>
        <p:grpSpPr>
          <a:xfrm>
            <a:off x="598131" y="2291974"/>
            <a:ext cx="4196282" cy="2449897"/>
            <a:chOff x="8640509" y="1147120"/>
            <a:chExt cx="2752921" cy="1518025"/>
          </a:xfrm>
        </p:grpSpPr>
        <p:cxnSp>
          <p:nvCxnSpPr>
            <p:cNvPr id="18" name="Straight Connector 70">
              <a:extLst>
                <a:ext uri="{FF2B5EF4-FFF2-40B4-BE49-F238E27FC236}">
                  <a16:creationId xmlns:a16="http://schemas.microsoft.com/office/drawing/2014/main" id="{E5B1577A-7066-4D55-9723-B98A52300A9A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1B9577DF-0507-479B-AF9A-67F038A1E5D6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Sous-titre 4">
            <a:extLst>
              <a:ext uri="{FF2B5EF4-FFF2-40B4-BE49-F238E27FC236}">
                <a16:creationId xmlns:a16="http://schemas.microsoft.com/office/drawing/2014/main" id="{312FCA95-7AEF-43DE-86AD-0B01B3D68A3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4075" y="1320800"/>
            <a:ext cx="16498888" cy="644525"/>
          </a:xfrm>
        </p:spPr>
        <p:txBody>
          <a:bodyPr/>
          <a:lstStyle/>
          <a:p>
            <a:r>
              <a:rPr lang="fr-FR" dirty="0"/>
              <a:t>Découper en 3 séquences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455D0-242C-4902-A64F-5120D1A8D478}"/>
              </a:ext>
            </a:extLst>
          </p:cNvPr>
          <p:cNvSpPr/>
          <p:nvPr/>
        </p:nvSpPr>
        <p:spPr>
          <a:xfrm>
            <a:off x="2312376" y="3158221"/>
            <a:ext cx="4510456" cy="12515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M13-15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D500D47-9F0A-4AFC-B0A0-BE15A154610D}"/>
              </a:ext>
            </a:extLst>
          </p:cNvPr>
          <p:cNvSpPr/>
          <p:nvPr/>
        </p:nvSpPr>
        <p:spPr>
          <a:xfrm>
            <a:off x="1670538" y="3158221"/>
            <a:ext cx="1283676" cy="1224949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18h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486B69B2-3339-49B7-9CAB-8024FD36B129}"/>
              </a:ext>
            </a:extLst>
          </p:cNvPr>
          <p:cNvSpPr/>
          <p:nvPr/>
        </p:nvSpPr>
        <p:spPr>
          <a:xfrm>
            <a:off x="6159076" y="3158221"/>
            <a:ext cx="1283676" cy="1224949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19h30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EEED1941-1526-4645-9C5E-43A8B5F1BBED}"/>
              </a:ext>
            </a:extLst>
          </p:cNvPr>
          <p:cNvSpPr/>
          <p:nvPr/>
        </p:nvSpPr>
        <p:spPr>
          <a:xfrm>
            <a:off x="9462748" y="3184833"/>
            <a:ext cx="1283676" cy="1224949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20h45</a:t>
            </a:r>
          </a:p>
        </p:txBody>
      </p: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id="{B29C0C15-30C6-4E64-A664-8A31EE09A7F9}"/>
              </a:ext>
            </a:extLst>
          </p:cNvPr>
          <p:cNvSpPr/>
          <p:nvPr/>
        </p:nvSpPr>
        <p:spPr>
          <a:xfrm>
            <a:off x="14050103" y="3202419"/>
            <a:ext cx="1283676" cy="1224949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22h30</a:t>
            </a:r>
          </a:p>
        </p:txBody>
      </p:sp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40FD2E3C-9E5F-42C8-8ECB-225F7A5D3F12}"/>
              </a:ext>
            </a:extLst>
          </p:cNvPr>
          <p:cNvSpPr/>
          <p:nvPr/>
        </p:nvSpPr>
        <p:spPr>
          <a:xfrm>
            <a:off x="10104586" y="4966459"/>
            <a:ext cx="1283676" cy="1224949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21h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53CB09A4-2DD3-43E6-99C0-8FC489F6F8A3}"/>
              </a:ext>
            </a:extLst>
          </p:cNvPr>
          <p:cNvSpPr/>
          <p:nvPr/>
        </p:nvSpPr>
        <p:spPr>
          <a:xfrm>
            <a:off x="5517238" y="4963591"/>
            <a:ext cx="1283676" cy="1224949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19h15</a:t>
            </a:r>
          </a:p>
        </p:txBody>
      </p:sp>
      <p:sp>
        <p:nvSpPr>
          <p:cNvPr id="111" name="TextBox 19">
            <a:extLst>
              <a:ext uri="{FF2B5EF4-FFF2-40B4-BE49-F238E27FC236}">
                <a16:creationId xmlns:a16="http://schemas.microsoft.com/office/drawing/2014/main" id="{9D32D851-F1CA-4B19-84C2-349B57DF6F69}"/>
              </a:ext>
            </a:extLst>
          </p:cNvPr>
          <p:cNvSpPr txBox="1"/>
          <p:nvPr/>
        </p:nvSpPr>
        <p:spPr>
          <a:xfrm flipH="1">
            <a:off x="1653201" y="6677981"/>
            <a:ext cx="154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minutes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d’échauffement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sans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ballon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renfo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-coordination)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6D12C30E-3B7D-4B56-8DB2-49441E94E730}"/>
              </a:ext>
            </a:extLst>
          </p:cNvPr>
          <p:cNvGrpSpPr/>
          <p:nvPr/>
        </p:nvGrpSpPr>
        <p:grpSpPr>
          <a:xfrm>
            <a:off x="934809" y="6764377"/>
            <a:ext cx="468797" cy="475313"/>
            <a:chOff x="7748228" y="2751168"/>
            <a:chExt cx="468797" cy="475313"/>
          </a:xfrm>
        </p:grpSpPr>
        <p:sp>
          <p:nvSpPr>
            <p:cNvPr id="113" name="Rounded Rectangle 44">
              <a:extLst>
                <a:ext uri="{FF2B5EF4-FFF2-40B4-BE49-F238E27FC236}">
                  <a16:creationId xmlns:a16="http://schemas.microsoft.com/office/drawing/2014/main" id="{4A99E93D-6963-4C61-A335-C353824EAD9A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ed Rectangle 45">
              <a:extLst>
                <a:ext uri="{FF2B5EF4-FFF2-40B4-BE49-F238E27FC236}">
                  <a16:creationId xmlns:a16="http://schemas.microsoft.com/office/drawing/2014/main" id="{8D269C73-D9C2-466D-B6F1-62F89734A5EE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66FF99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DB8F0C1B-C17B-469F-A464-7824FBC253BC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6" name="TextBox 19">
            <a:extLst>
              <a:ext uri="{FF2B5EF4-FFF2-40B4-BE49-F238E27FC236}">
                <a16:creationId xmlns:a16="http://schemas.microsoft.com/office/drawing/2014/main" id="{985AD488-04D9-4492-980B-789C92AD094F}"/>
              </a:ext>
            </a:extLst>
          </p:cNvPr>
          <p:cNvSpPr txBox="1"/>
          <p:nvPr/>
        </p:nvSpPr>
        <p:spPr>
          <a:xfrm flipH="1">
            <a:off x="1653201" y="7537806"/>
            <a:ext cx="154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 et respect entre les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collectifs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0C66B78F-A718-4FE3-BE67-92FD0B4ACBC3}"/>
              </a:ext>
            </a:extLst>
          </p:cNvPr>
          <p:cNvGrpSpPr/>
          <p:nvPr/>
        </p:nvGrpSpPr>
        <p:grpSpPr>
          <a:xfrm>
            <a:off x="934809" y="7624202"/>
            <a:ext cx="468797" cy="475313"/>
            <a:chOff x="7748228" y="2751168"/>
            <a:chExt cx="468797" cy="475313"/>
          </a:xfrm>
        </p:grpSpPr>
        <p:sp>
          <p:nvSpPr>
            <p:cNvPr id="118" name="Rounded Rectangle 44">
              <a:extLst>
                <a:ext uri="{FF2B5EF4-FFF2-40B4-BE49-F238E27FC236}">
                  <a16:creationId xmlns:a16="http://schemas.microsoft.com/office/drawing/2014/main" id="{762F4A37-3093-4702-8EB8-096D3EA5A0BE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ounded Rectangle 45">
              <a:extLst>
                <a:ext uri="{FF2B5EF4-FFF2-40B4-BE49-F238E27FC236}">
                  <a16:creationId xmlns:a16="http://schemas.microsoft.com/office/drawing/2014/main" id="{A6043C76-8A12-4FA9-A225-E968DD283968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66FF99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49D76309-9551-4B65-B637-F2D4137F85D4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1" name="TextBox 19">
            <a:extLst>
              <a:ext uri="{FF2B5EF4-FFF2-40B4-BE49-F238E27FC236}">
                <a16:creationId xmlns:a16="http://schemas.microsoft.com/office/drawing/2014/main" id="{666A4748-9E02-4B26-94A9-00716A8D5021}"/>
              </a:ext>
            </a:extLst>
          </p:cNvPr>
          <p:cNvSpPr txBox="1"/>
          <p:nvPr/>
        </p:nvSpPr>
        <p:spPr>
          <a:xfrm flipH="1">
            <a:off x="1656785" y="8420169"/>
            <a:ext cx="154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1H45 pour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chaque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collectif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C53204CC-0513-4B41-AA68-910E378F95FE}"/>
              </a:ext>
            </a:extLst>
          </p:cNvPr>
          <p:cNvGrpSpPr/>
          <p:nvPr/>
        </p:nvGrpSpPr>
        <p:grpSpPr>
          <a:xfrm>
            <a:off x="938393" y="8506565"/>
            <a:ext cx="468797" cy="475313"/>
            <a:chOff x="7748228" y="2751168"/>
            <a:chExt cx="468797" cy="475313"/>
          </a:xfrm>
        </p:grpSpPr>
        <p:sp>
          <p:nvSpPr>
            <p:cNvPr id="123" name="Rounded Rectangle 44">
              <a:extLst>
                <a:ext uri="{FF2B5EF4-FFF2-40B4-BE49-F238E27FC236}">
                  <a16:creationId xmlns:a16="http://schemas.microsoft.com/office/drawing/2014/main" id="{B6EA67A1-8C54-4CA3-A1E0-900905ACCDA1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ounded Rectangle 45">
              <a:extLst>
                <a:ext uri="{FF2B5EF4-FFF2-40B4-BE49-F238E27FC236}">
                  <a16:creationId xmlns:a16="http://schemas.microsoft.com/office/drawing/2014/main" id="{0EAD257E-30D4-453E-9BDB-D86B323AC0B3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66FF99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DA28EAB6-EB44-4916-85A5-7F808D4B20A6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6" name="TextBox 19">
            <a:extLst>
              <a:ext uri="{FF2B5EF4-FFF2-40B4-BE49-F238E27FC236}">
                <a16:creationId xmlns:a16="http://schemas.microsoft.com/office/drawing/2014/main" id="{5FDCD3C8-2C64-4A84-A37C-A301AF0FEE60}"/>
              </a:ext>
            </a:extLst>
          </p:cNvPr>
          <p:cNvSpPr txBox="1"/>
          <p:nvPr/>
        </p:nvSpPr>
        <p:spPr>
          <a:xfrm flipH="1">
            <a:off x="1685159" y="9302532"/>
            <a:ext cx="154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Alternance de genre (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pour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enchaîner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pour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gagner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séance)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9C8D18B2-8C82-4F36-B416-B89C53FCFDA4}"/>
              </a:ext>
            </a:extLst>
          </p:cNvPr>
          <p:cNvGrpSpPr/>
          <p:nvPr/>
        </p:nvGrpSpPr>
        <p:grpSpPr>
          <a:xfrm>
            <a:off x="966767" y="9388928"/>
            <a:ext cx="468797" cy="475313"/>
            <a:chOff x="7748228" y="2751168"/>
            <a:chExt cx="468797" cy="475313"/>
          </a:xfrm>
        </p:grpSpPr>
        <p:sp>
          <p:nvSpPr>
            <p:cNvPr id="128" name="Rounded Rectangle 44">
              <a:extLst>
                <a:ext uri="{FF2B5EF4-FFF2-40B4-BE49-F238E27FC236}">
                  <a16:creationId xmlns:a16="http://schemas.microsoft.com/office/drawing/2014/main" id="{3D1FFBC4-2555-445E-AB20-3B73A6A143F4}"/>
                </a:ext>
              </a:extLst>
            </p:cNvPr>
            <p:cNvSpPr/>
            <p:nvPr/>
          </p:nvSpPr>
          <p:spPr>
            <a:xfrm>
              <a:off x="7748228" y="2751168"/>
              <a:ext cx="468797" cy="475313"/>
            </a:xfrm>
            <a:prstGeom prst="roundRect">
              <a:avLst>
                <a:gd name="adj" fmla="val 19374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ounded Rectangle 45">
              <a:extLst>
                <a:ext uri="{FF2B5EF4-FFF2-40B4-BE49-F238E27FC236}">
                  <a16:creationId xmlns:a16="http://schemas.microsoft.com/office/drawing/2014/main" id="{5513CCCD-AC91-4D55-A48E-466DCCE3BA0F}"/>
                </a:ext>
              </a:extLst>
            </p:cNvPr>
            <p:cNvSpPr/>
            <p:nvPr/>
          </p:nvSpPr>
          <p:spPr>
            <a:xfrm>
              <a:off x="7783043" y="2786466"/>
              <a:ext cx="399168" cy="404716"/>
            </a:xfrm>
            <a:prstGeom prst="roundRect">
              <a:avLst>
                <a:gd name="adj" fmla="val 19374"/>
              </a:avLst>
            </a:prstGeom>
            <a:solidFill>
              <a:srgbClr val="66FF99"/>
            </a:solidFill>
            <a:ln>
              <a:noFill/>
            </a:ln>
            <a:effectLst>
              <a:innerShdw blurRad="215900" dist="50800" dir="189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4F86C598-A759-4732-AB69-B4610770CCC0}"/>
                </a:ext>
              </a:extLst>
            </p:cNvPr>
            <p:cNvSpPr/>
            <p:nvPr/>
          </p:nvSpPr>
          <p:spPr>
            <a:xfrm>
              <a:off x="7867756" y="2888809"/>
              <a:ext cx="241172" cy="197835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6500000">
                <a:prstClr val="black">
                  <a:alpha val="6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77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9">
            <a:extLst>
              <a:ext uri="{FF2B5EF4-FFF2-40B4-BE49-F238E27FC236}">
                <a16:creationId xmlns:a16="http://schemas.microsoft.com/office/drawing/2014/main" id="{4A06EC9B-AB44-49D3-8878-FAB3462B75A1}"/>
              </a:ext>
            </a:extLst>
          </p:cNvPr>
          <p:cNvGrpSpPr/>
          <p:nvPr/>
        </p:nvGrpSpPr>
        <p:grpSpPr>
          <a:xfrm>
            <a:off x="598131" y="2291974"/>
            <a:ext cx="4196282" cy="2449897"/>
            <a:chOff x="8640509" y="1147120"/>
            <a:chExt cx="2752921" cy="1518025"/>
          </a:xfrm>
        </p:grpSpPr>
        <p:cxnSp>
          <p:nvCxnSpPr>
            <p:cNvPr id="18" name="Straight Connector 70">
              <a:extLst>
                <a:ext uri="{FF2B5EF4-FFF2-40B4-BE49-F238E27FC236}">
                  <a16:creationId xmlns:a16="http://schemas.microsoft.com/office/drawing/2014/main" id="{E5B1577A-7066-4D55-9723-B98A52300A9A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1B9577DF-0507-479B-AF9A-67F038A1E5D6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Sous-titre 4">
            <a:extLst>
              <a:ext uri="{FF2B5EF4-FFF2-40B4-BE49-F238E27FC236}">
                <a16:creationId xmlns:a16="http://schemas.microsoft.com/office/drawing/2014/main" id="{312FCA95-7AEF-43DE-86AD-0B01B3D68A3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4075" y="1320800"/>
            <a:ext cx="16498888" cy="644525"/>
          </a:xfrm>
        </p:spPr>
        <p:txBody>
          <a:bodyPr/>
          <a:lstStyle/>
          <a:p>
            <a:r>
              <a:rPr lang="fr-FR" dirty="0"/>
              <a:t>Alternance des catégories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455D0-242C-4902-A64F-5120D1A8D478}"/>
              </a:ext>
            </a:extLst>
          </p:cNvPr>
          <p:cNvSpPr/>
          <p:nvPr/>
        </p:nvSpPr>
        <p:spPr>
          <a:xfrm>
            <a:off x="2198083" y="4372440"/>
            <a:ext cx="1895726" cy="151147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M13-15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D500D47-9F0A-4AFC-B0A0-BE15A154610D}"/>
              </a:ext>
            </a:extLst>
          </p:cNvPr>
          <p:cNvSpPr/>
          <p:nvPr/>
        </p:nvSpPr>
        <p:spPr>
          <a:xfrm>
            <a:off x="387111" y="3982037"/>
            <a:ext cx="1283676" cy="390403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18h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486B69B2-3339-49B7-9CAB-8024FD36B129}"/>
              </a:ext>
            </a:extLst>
          </p:cNvPr>
          <p:cNvSpPr/>
          <p:nvPr/>
        </p:nvSpPr>
        <p:spPr>
          <a:xfrm>
            <a:off x="387111" y="5883919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19h30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EEED1941-1526-4645-9C5E-43A8B5F1BBED}"/>
              </a:ext>
            </a:extLst>
          </p:cNvPr>
          <p:cNvSpPr/>
          <p:nvPr/>
        </p:nvSpPr>
        <p:spPr>
          <a:xfrm>
            <a:off x="387111" y="7786925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21h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53CB09A4-2DD3-43E6-99C0-8FC489F6F8A3}"/>
              </a:ext>
            </a:extLst>
          </p:cNvPr>
          <p:cNvSpPr/>
          <p:nvPr/>
        </p:nvSpPr>
        <p:spPr>
          <a:xfrm>
            <a:off x="219808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LUNDI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C63649E-0705-42B4-819E-9426BF801908}"/>
              </a:ext>
            </a:extLst>
          </p:cNvPr>
          <p:cNvSpPr/>
          <p:nvPr/>
        </p:nvSpPr>
        <p:spPr>
          <a:xfrm>
            <a:off x="4246208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MARDI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FC27BF1-20F6-49D6-B9E1-B1F4C6226C93}"/>
              </a:ext>
            </a:extLst>
          </p:cNvPr>
          <p:cNvSpPr/>
          <p:nvPr/>
        </p:nvSpPr>
        <p:spPr>
          <a:xfrm>
            <a:off x="6294334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MERCREDI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0D2F267-4DF1-4A70-8616-18297F99084F}"/>
              </a:ext>
            </a:extLst>
          </p:cNvPr>
          <p:cNvSpPr/>
          <p:nvPr/>
        </p:nvSpPr>
        <p:spPr>
          <a:xfrm>
            <a:off x="8342460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JEUDI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AD61D9B-0E76-44A3-B110-F848184EE345}"/>
              </a:ext>
            </a:extLst>
          </p:cNvPr>
          <p:cNvSpPr/>
          <p:nvPr/>
        </p:nvSpPr>
        <p:spPr>
          <a:xfrm>
            <a:off x="10390586" y="2707334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VENDREDI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8807AE4-513D-4B4B-8105-5247B8DCA36D}"/>
              </a:ext>
            </a:extLst>
          </p:cNvPr>
          <p:cNvSpPr/>
          <p:nvPr/>
        </p:nvSpPr>
        <p:spPr>
          <a:xfrm>
            <a:off x="1243871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SAMEDI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BC75634-61AE-4E6E-B019-ED63A676F9A4}"/>
              </a:ext>
            </a:extLst>
          </p:cNvPr>
          <p:cNvSpPr/>
          <p:nvPr/>
        </p:nvSpPr>
        <p:spPr>
          <a:xfrm>
            <a:off x="14486838" y="2705656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DIMANCHE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9045F7-2FAD-4765-AE09-0C6BDF27860A}"/>
              </a:ext>
            </a:extLst>
          </p:cNvPr>
          <p:cNvSpPr/>
          <p:nvPr/>
        </p:nvSpPr>
        <p:spPr>
          <a:xfrm>
            <a:off x="2198083" y="6315410"/>
            <a:ext cx="1895726" cy="151147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M18-21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F1BCE8-F1EB-4615-AEEF-CE4C47F94D46}"/>
              </a:ext>
            </a:extLst>
          </p:cNvPr>
          <p:cNvSpPr/>
          <p:nvPr/>
        </p:nvSpPr>
        <p:spPr>
          <a:xfrm>
            <a:off x="2198083" y="8178452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864E00-BE11-4CBC-A3D9-D24B63C7CE98}"/>
              </a:ext>
            </a:extLst>
          </p:cNvPr>
          <p:cNvSpPr/>
          <p:nvPr/>
        </p:nvSpPr>
        <p:spPr>
          <a:xfrm>
            <a:off x="4246208" y="4372440"/>
            <a:ext cx="1895726" cy="151147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M13-15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D39CE6-2990-4458-B3D5-C6376414F8CD}"/>
              </a:ext>
            </a:extLst>
          </p:cNvPr>
          <p:cNvSpPr/>
          <p:nvPr/>
        </p:nvSpPr>
        <p:spPr>
          <a:xfrm>
            <a:off x="4246208" y="6315410"/>
            <a:ext cx="1895726" cy="151147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M18-21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75F08E-32D0-4635-AEBE-315F5677FA20}"/>
              </a:ext>
            </a:extLst>
          </p:cNvPr>
          <p:cNvSpPr/>
          <p:nvPr/>
        </p:nvSpPr>
        <p:spPr>
          <a:xfrm>
            <a:off x="4246208" y="8178452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1E5459-7E92-4EA7-AC39-3AEDB342A268}"/>
              </a:ext>
            </a:extLst>
          </p:cNvPr>
          <p:cNvSpPr/>
          <p:nvPr/>
        </p:nvSpPr>
        <p:spPr>
          <a:xfrm>
            <a:off x="6294334" y="4378034"/>
            <a:ext cx="1895726" cy="151147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M13-15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D696FD-C392-4701-957A-D70D14A35537}"/>
              </a:ext>
            </a:extLst>
          </p:cNvPr>
          <p:cNvSpPr/>
          <p:nvPr/>
        </p:nvSpPr>
        <p:spPr>
          <a:xfrm>
            <a:off x="6294334" y="6321004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1378D8-9A14-4E86-BD63-015414A74661}"/>
              </a:ext>
            </a:extLst>
          </p:cNvPr>
          <p:cNvSpPr/>
          <p:nvPr/>
        </p:nvSpPr>
        <p:spPr>
          <a:xfrm>
            <a:off x="6294334" y="8184046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F52BBC-2DAA-4E4D-9568-53567D4A3073}"/>
              </a:ext>
            </a:extLst>
          </p:cNvPr>
          <p:cNvSpPr/>
          <p:nvPr/>
        </p:nvSpPr>
        <p:spPr>
          <a:xfrm>
            <a:off x="8342460" y="4383628"/>
            <a:ext cx="1895726" cy="151147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M13-15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60E26D-1456-4BAB-B63F-4969252430F9}"/>
              </a:ext>
            </a:extLst>
          </p:cNvPr>
          <p:cNvSpPr/>
          <p:nvPr/>
        </p:nvSpPr>
        <p:spPr>
          <a:xfrm>
            <a:off x="8342460" y="6326598"/>
            <a:ext cx="1895726" cy="151147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M18-21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8A69BD-2715-4AAC-9AC0-E9B6640A04B6}"/>
              </a:ext>
            </a:extLst>
          </p:cNvPr>
          <p:cNvSpPr/>
          <p:nvPr/>
        </p:nvSpPr>
        <p:spPr>
          <a:xfrm>
            <a:off x="8342460" y="8189640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92112C-0FF6-4DF2-BDDB-9CF039532E68}"/>
              </a:ext>
            </a:extLst>
          </p:cNvPr>
          <p:cNvSpPr/>
          <p:nvPr/>
        </p:nvSpPr>
        <p:spPr>
          <a:xfrm>
            <a:off x="10390585" y="4383628"/>
            <a:ext cx="1895726" cy="151147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M13-15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94114F-B5B6-43F3-BB7A-8FB62B2EC528}"/>
              </a:ext>
            </a:extLst>
          </p:cNvPr>
          <p:cNvSpPr/>
          <p:nvPr/>
        </p:nvSpPr>
        <p:spPr>
          <a:xfrm>
            <a:off x="10390585" y="6326598"/>
            <a:ext cx="1895726" cy="151147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M18-21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7610DD-C31E-4CD6-AAEA-5C9C8008AB00}"/>
              </a:ext>
            </a:extLst>
          </p:cNvPr>
          <p:cNvSpPr/>
          <p:nvPr/>
        </p:nvSpPr>
        <p:spPr>
          <a:xfrm>
            <a:off x="10390585" y="8189640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BBE3903B-7A0E-41CE-BCEE-FF82772B5297}"/>
              </a:ext>
            </a:extLst>
          </p:cNvPr>
          <p:cNvSpPr/>
          <p:nvPr/>
        </p:nvSpPr>
        <p:spPr>
          <a:xfrm>
            <a:off x="2198082" y="3507477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2920C5B6-F7E5-4F0F-8CB6-4D97198401E6}"/>
              </a:ext>
            </a:extLst>
          </p:cNvPr>
          <p:cNvSpPr/>
          <p:nvPr/>
        </p:nvSpPr>
        <p:spPr>
          <a:xfrm>
            <a:off x="3305908" y="3504805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9242E413-CF4B-459B-84B4-D19536FD8144}"/>
              </a:ext>
            </a:extLst>
          </p:cNvPr>
          <p:cNvSpPr/>
          <p:nvPr/>
        </p:nvSpPr>
        <p:spPr>
          <a:xfrm>
            <a:off x="4246208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8DD1E9B-E17A-4C57-9FD7-42B7D8142539}"/>
              </a:ext>
            </a:extLst>
          </p:cNvPr>
          <p:cNvSpPr/>
          <p:nvPr/>
        </p:nvSpPr>
        <p:spPr>
          <a:xfrm>
            <a:off x="5354034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AA32084B-B20D-420A-864F-0015034D8C97}"/>
              </a:ext>
            </a:extLst>
          </p:cNvPr>
          <p:cNvSpPr/>
          <p:nvPr/>
        </p:nvSpPr>
        <p:spPr>
          <a:xfrm>
            <a:off x="6294334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8AB5F6-BB47-4629-88E1-F860CE850B2D}"/>
              </a:ext>
            </a:extLst>
          </p:cNvPr>
          <p:cNvSpPr/>
          <p:nvPr/>
        </p:nvSpPr>
        <p:spPr>
          <a:xfrm>
            <a:off x="7402160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D3DC6173-7FBB-4392-9D79-469EF78C435F}"/>
              </a:ext>
            </a:extLst>
          </p:cNvPr>
          <p:cNvSpPr/>
          <p:nvPr/>
        </p:nvSpPr>
        <p:spPr>
          <a:xfrm>
            <a:off x="8342460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23366D7F-834C-440B-B428-3DAF1CD376A1}"/>
              </a:ext>
            </a:extLst>
          </p:cNvPr>
          <p:cNvSpPr/>
          <p:nvPr/>
        </p:nvSpPr>
        <p:spPr>
          <a:xfrm>
            <a:off x="9450286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36CC4280-CE46-44DA-A2E5-EBA13705F508}"/>
              </a:ext>
            </a:extLst>
          </p:cNvPr>
          <p:cNvSpPr/>
          <p:nvPr/>
        </p:nvSpPr>
        <p:spPr>
          <a:xfrm>
            <a:off x="10389121" y="349430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C65C98C6-1D9B-48EE-A3BC-A6455BBE8FE6}"/>
              </a:ext>
            </a:extLst>
          </p:cNvPr>
          <p:cNvSpPr/>
          <p:nvPr/>
        </p:nvSpPr>
        <p:spPr>
          <a:xfrm>
            <a:off x="11496947" y="349163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95175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9">
            <a:extLst>
              <a:ext uri="{FF2B5EF4-FFF2-40B4-BE49-F238E27FC236}">
                <a16:creationId xmlns:a16="http://schemas.microsoft.com/office/drawing/2014/main" id="{4A06EC9B-AB44-49D3-8878-FAB3462B75A1}"/>
              </a:ext>
            </a:extLst>
          </p:cNvPr>
          <p:cNvGrpSpPr/>
          <p:nvPr/>
        </p:nvGrpSpPr>
        <p:grpSpPr>
          <a:xfrm>
            <a:off x="598131" y="2291974"/>
            <a:ext cx="4196282" cy="2449897"/>
            <a:chOff x="8640509" y="1147120"/>
            <a:chExt cx="2752921" cy="1518025"/>
          </a:xfrm>
        </p:grpSpPr>
        <p:cxnSp>
          <p:nvCxnSpPr>
            <p:cNvPr id="18" name="Straight Connector 70">
              <a:extLst>
                <a:ext uri="{FF2B5EF4-FFF2-40B4-BE49-F238E27FC236}">
                  <a16:creationId xmlns:a16="http://schemas.microsoft.com/office/drawing/2014/main" id="{E5B1577A-7066-4D55-9723-B98A52300A9A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1B9577DF-0507-479B-AF9A-67F038A1E5D6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Sous-titre 4">
            <a:extLst>
              <a:ext uri="{FF2B5EF4-FFF2-40B4-BE49-F238E27FC236}">
                <a16:creationId xmlns:a16="http://schemas.microsoft.com/office/drawing/2014/main" id="{312FCA95-7AEF-43DE-86AD-0B01B3D68A3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4075" y="1320800"/>
            <a:ext cx="16498888" cy="644525"/>
          </a:xfrm>
        </p:spPr>
        <p:txBody>
          <a:bodyPr/>
          <a:lstStyle/>
          <a:p>
            <a:r>
              <a:rPr lang="fr-FR" dirty="0"/>
              <a:t>Alternance des catégories (mixité)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455D0-242C-4902-A64F-5120D1A8D478}"/>
              </a:ext>
            </a:extLst>
          </p:cNvPr>
          <p:cNvSpPr/>
          <p:nvPr/>
        </p:nvSpPr>
        <p:spPr>
          <a:xfrm>
            <a:off x="2198083" y="4372440"/>
            <a:ext cx="1895726" cy="1511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D500D47-9F0A-4AFC-B0A0-BE15A154610D}"/>
              </a:ext>
            </a:extLst>
          </p:cNvPr>
          <p:cNvSpPr/>
          <p:nvPr/>
        </p:nvSpPr>
        <p:spPr>
          <a:xfrm>
            <a:off x="387111" y="3982037"/>
            <a:ext cx="1283676" cy="390403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18h</a:t>
            </a:r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486B69B2-3339-49B7-9CAB-8024FD36B129}"/>
              </a:ext>
            </a:extLst>
          </p:cNvPr>
          <p:cNvSpPr/>
          <p:nvPr/>
        </p:nvSpPr>
        <p:spPr>
          <a:xfrm>
            <a:off x="387111" y="5883919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19h30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EEED1941-1526-4645-9C5E-43A8B5F1BBED}"/>
              </a:ext>
            </a:extLst>
          </p:cNvPr>
          <p:cNvSpPr/>
          <p:nvPr/>
        </p:nvSpPr>
        <p:spPr>
          <a:xfrm>
            <a:off x="387111" y="7786925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21h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53CB09A4-2DD3-43E6-99C0-8FC489F6F8A3}"/>
              </a:ext>
            </a:extLst>
          </p:cNvPr>
          <p:cNvSpPr/>
          <p:nvPr/>
        </p:nvSpPr>
        <p:spPr>
          <a:xfrm>
            <a:off x="219808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LUNDI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C63649E-0705-42B4-819E-9426BF801908}"/>
              </a:ext>
            </a:extLst>
          </p:cNvPr>
          <p:cNvSpPr/>
          <p:nvPr/>
        </p:nvSpPr>
        <p:spPr>
          <a:xfrm>
            <a:off x="4246208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MARDI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FC27BF1-20F6-49D6-B9E1-B1F4C6226C93}"/>
              </a:ext>
            </a:extLst>
          </p:cNvPr>
          <p:cNvSpPr/>
          <p:nvPr/>
        </p:nvSpPr>
        <p:spPr>
          <a:xfrm>
            <a:off x="6294334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MERCREDI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0D2F267-4DF1-4A70-8616-18297F99084F}"/>
              </a:ext>
            </a:extLst>
          </p:cNvPr>
          <p:cNvSpPr/>
          <p:nvPr/>
        </p:nvSpPr>
        <p:spPr>
          <a:xfrm>
            <a:off x="8342460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JEUDI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AD61D9B-0E76-44A3-B110-F848184EE345}"/>
              </a:ext>
            </a:extLst>
          </p:cNvPr>
          <p:cNvSpPr/>
          <p:nvPr/>
        </p:nvSpPr>
        <p:spPr>
          <a:xfrm>
            <a:off x="10390586" y="2707334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VENDREDI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8807AE4-513D-4B4B-8105-5247B8DCA36D}"/>
              </a:ext>
            </a:extLst>
          </p:cNvPr>
          <p:cNvSpPr/>
          <p:nvPr/>
        </p:nvSpPr>
        <p:spPr>
          <a:xfrm>
            <a:off x="1243871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SAMEDI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BC75634-61AE-4E6E-B019-ED63A676F9A4}"/>
              </a:ext>
            </a:extLst>
          </p:cNvPr>
          <p:cNvSpPr/>
          <p:nvPr/>
        </p:nvSpPr>
        <p:spPr>
          <a:xfrm>
            <a:off x="14486838" y="2705656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DIMANCHE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9045F7-2FAD-4765-AE09-0C6BDF27860A}"/>
              </a:ext>
            </a:extLst>
          </p:cNvPr>
          <p:cNvSpPr/>
          <p:nvPr/>
        </p:nvSpPr>
        <p:spPr>
          <a:xfrm>
            <a:off x="2198083" y="6315410"/>
            <a:ext cx="1895726" cy="151147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F1BCE8-F1EB-4615-AEEF-CE4C47F94D46}"/>
              </a:ext>
            </a:extLst>
          </p:cNvPr>
          <p:cNvSpPr/>
          <p:nvPr/>
        </p:nvSpPr>
        <p:spPr>
          <a:xfrm>
            <a:off x="2198083" y="8178452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864E00-BE11-4CBC-A3D9-D24B63C7CE98}"/>
              </a:ext>
            </a:extLst>
          </p:cNvPr>
          <p:cNvSpPr/>
          <p:nvPr/>
        </p:nvSpPr>
        <p:spPr>
          <a:xfrm>
            <a:off x="4246208" y="4372440"/>
            <a:ext cx="1895726" cy="151147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D39CE6-2990-4458-B3D5-C6376414F8CD}"/>
              </a:ext>
            </a:extLst>
          </p:cNvPr>
          <p:cNvSpPr/>
          <p:nvPr/>
        </p:nvSpPr>
        <p:spPr>
          <a:xfrm>
            <a:off x="4246208" y="6315410"/>
            <a:ext cx="1895726" cy="1511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M21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75F08E-32D0-4635-AEBE-315F5677FA20}"/>
              </a:ext>
            </a:extLst>
          </p:cNvPr>
          <p:cNvSpPr/>
          <p:nvPr/>
        </p:nvSpPr>
        <p:spPr>
          <a:xfrm>
            <a:off x="4246208" y="8178452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1E5459-7E92-4EA7-AC39-3AEDB342A268}"/>
              </a:ext>
            </a:extLst>
          </p:cNvPr>
          <p:cNvSpPr/>
          <p:nvPr/>
        </p:nvSpPr>
        <p:spPr>
          <a:xfrm>
            <a:off x="6294334" y="4378034"/>
            <a:ext cx="1895726" cy="1511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D696FD-C392-4701-957A-D70D14A35537}"/>
              </a:ext>
            </a:extLst>
          </p:cNvPr>
          <p:cNvSpPr/>
          <p:nvPr/>
        </p:nvSpPr>
        <p:spPr>
          <a:xfrm>
            <a:off x="6294334" y="6321004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1378D8-9A14-4E86-BD63-015414A74661}"/>
              </a:ext>
            </a:extLst>
          </p:cNvPr>
          <p:cNvSpPr/>
          <p:nvPr/>
        </p:nvSpPr>
        <p:spPr>
          <a:xfrm>
            <a:off x="6294334" y="8184046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F52BBC-2DAA-4E4D-9568-53567D4A3073}"/>
              </a:ext>
            </a:extLst>
          </p:cNvPr>
          <p:cNvSpPr/>
          <p:nvPr/>
        </p:nvSpPr>
        <p:spPr>
          <a:xfrm>
            <a:off x="8342460" y="4383628"/>
            <a:ext cx="1895726" cy="151147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60E26D-1456-4BAB-B63F-4969252430F9}"/>
              </a:ext>
            </a:extLst>
          </p:cNvPr>
          <p:cNvSpPr/>
          <p:nvPr/>
        </p:nvSpPr>
        <p:spPr>
          <a:xfrm>
            <a:off x="8342460" y="6326598"/>
            <a:ext cx="1895726" cy="151147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8A69BD-2715-4AAC-9AC0-E9B6640A04B6}"/>
              </a:ext>
            </a:extLst>
          </p:cNvPr>
          <p:cNvSpPr/>
          <p:nvPr/>
        </p:nvSpPr>
        <p:spPr>
          <a:xfrm>
            <a:off x="8342460" y="8189640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92112C-0FF6-4DF2-BDDB-9CF039532E68}"/>
              </a:ext>
            </a:extLst>
          </p:cNvPr>
          <p:cNvSpPr/>
          <p:nvPr/>
        </p:nvSpPr>
        <p:spPr>
          <a:xfrm>
            <a:off x="10390585" y="4383628"/>
            <a:ext cx="1895726" cy="15114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94114F-B5B6-43F3-BB7A-8FB62B2EC528}"/>
              </a:ext>
            </a:extLst>
          </p:cNvPr>
          <p:cNvSpPr/>
          <p:nvPr/>
        </p:nvSpPr>
        <p:spPr>
          <a:xfrm>
            <a:off x="10390585" y="6326598"/>
            <a:ext cx="1895726" cy="1511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M21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7610DD-C31E-4CD6-AAEA-5C9C8008AB00}"/>
              </a:ext>
            </a:extLst>
          </p:cNvPr>
          <p:cNvSpPr/>
          <p:nvPr/>
        </p:nvSpPr>
        <p:spPr>
          <a:xfrm>
            <a:off x="10390585" y="8189640"/>
            <a:ext cx="1895726" cy="15114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BBE3903B-7A0E-41CE-BCEE-FF82772B5297}"/>
              </a:ext>
            </a:extLst>
          </p:cNvPr>
          <p:cNvSpPr/>
          <p:nvPr/>
        </p:nvSpPr>
        <p:spPr>
          <a:xfrm>
            <a:off x="2198082" y="3507477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2920C5B6-F7E5-4F0F-8CB6-4D97198401E6}"/>
              </a:ext>
            </a:extLst>
          </p:cNvPr>
          <p:cNvSpPr/>
          <p:nvPr/>
        </p:nvSpPr>
        <p:spPr>
          <a:xfrm>
            <a:off x="3305908" y="3504805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9242E413-CF4B-459B-84B4-D19536FD8144}"/>
              </a:ext>
            </a:extLst>
          </p:cNvPr>
          <p:cNvSpPr/>
          <p:nvPr/>
        </p:nvSpPr>
        <p:spPr>
          <a:xfrm>
            <a:off x="4246208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8DD1E9B-E17A-4C57-9FD7-42B7D8142539}"/>
              </a:ext>
            </a:extLst>
          </p:cNvPr>
          <p:cNvSpPr/>
          <p:nvPr/>
        </p:nvSpPr>
        <p:spPr>
          <a:xfrm>
            <a:off x="5354034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AA32084B-B20D-420A-864F-0015034D8C97}"/>
              </a:ext>
            </a:extLst>
          </p:cNvPr>
          <p:cNvSpPr/>
          <p:nvPr/>
        </p:nvSpPr>
        <p:spPr>
          <a:xfrm>
            <a:off x="6294334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8AB5F6-BB47-4629-88E1-F860CE850B2D}"/>
              </a:ext>
            </a:extLst>
          </p:cNvPr>
          <p:cNvSpPr/>
          <p:nvPr/>
        </p:nvSpPr>
        <p:spPr>
          <a:xfrm>
            <a:off x="7402160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D3DC6173-7FBB-4392-9D79-469EF78C435F}"/>
              </a:ext>
            </a:extLst>
          </p:cNvPr>
          <p:cNvSpPr/>
          <p:nvPr/>
        </p:nvSpPr>
        <p:spPr>
          <a:xfrm>
            <a:off x="8342460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23366D7F-834C-440B-B428-3DAF1CD376A1}"/>
              </a:ext>
            </a:extLst>
          </p:cNvPr>
          <p:cNvSpPr/>
          <p:nvPr/>
        </p:nvSpPr>
        <p:spPr>
          <a:xfrm>
            <a:off x="9450286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36CC4280-CE46-44DA-A2E5-EBA13705F508}"/>
              </a:ext>
            </a:extLst>
          </p:cNvPr>
          <p:cNvSpPr/>
          <p:nvPr/>
        </p:nvSpPr>
        <p:spPr>
          <a:xfrm>
            <a:off x="10389121" y="349430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C65C98C6-1D9B-48EE-A3BC-A6455BBE8FE6}"/>
              </a:ext>
            </a:extLst>
          </p:cNvPr>
          <p:cNvSpPr/>
          <p:nvPr/>
        </p:nvSpPr>
        <p:spPr>
          <a:xfrm>
            <a:off x="11496947" y="349163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219194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9">
            <a:extLst>
              <a:ext uri="{FF2B5EF4-FFF2-40B4-BE49-F238E27FC236}">
                <a16:creationId xmlns:a16="http://schemas.microsoft.com/office/drawing/2014/main" id="{4A06EC9B-AB44-49D3-8878-FAB3462B75A1}"/>
              </a:ext>
            </a:extLst>
          </p:cNvPr>
          <p:cNvGrpSpPr/>
          <p:nvPr/>
        </p:nvGrpSpPr>
        <p:grpSpPr>
          <a:xfrm>
            <a:off x="598131" y="2291974"/>
            <a:ext cx="4196282" cy="2449897"/>
            <a:chOff x="8640509" y="1147120"/>
            <a:chExt cx="2752921" cy="1518025"/>
          </a:xfrm>
        </p:grpSpPr>
        <p:cxnSp>
          <p:nvCxnSpPr>
            <p:cNvPr id="18" name="Straight Connector 70">
              <a:extLst>
                <a:ext uri="{FF2B5EF4-FFF2-40B4-BE49-F238E27FC236}">
                  <a16:creationId xmlns:a16="http://schemas.microsoft.com/office/drawing/2014/main" id="{E5B1577A-7066-4D55-9723-B98A52300A9A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>
              <a:extLst>
                <a:ext uri="{FF2B5EF4-FFF2-40B4-BE49-F238E27FC236}">
                  <a16:creationId xmlns:a16="http://schemas.microsoft.com/office/drawing/2014/main" id="{1B9577DF-0507-479B-AF9A-67F038A1E5D6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Sous-titre 4">
            <a:extLst>
              <a:ext uri="{FF2B5EF4-FFF2-40B4-BE49-F238E27FC236}">
                <a16:creationId xmlns:a16="http://schemas.microsoft.com/office/drawing/2014/main" id="{312FCA95-7AEF-43DE-86AD-0B01B3D68A3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4075" y="1320800"/>
            <a:ext cx="16498888" cy="644525"/>
          </a:xfrm>
        </p:spPr>
        <p:txBody>
          <a:bodyPr/>
          <a:lstStyle/>
          <a:p>
            <a:r>
              <a:rPr lang="fr-FR" dirty="0"/>
              <a:t>Autres créneaux possibles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455D0-242C-4902-A64F-5120D1A8D478}"/>
              </a:ext>
            </a:extLst>
          </p:cNvPr>
          <p:cNvSpPr/>
          <p:nvPr/>
        </p:nvSpPr>
        <p:spPr>
          <a:xfrm>
            <a:off x="2198082" y="7858366"/>
            <a:ext cx="1895726" cy="5519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D500D47-9F0A-4AFC-B0A0-BE15A154610D}"/>
              </a:ext>
            </a:extLst>
          </p:cNvPr>
          <p:cNvSpPr/>
          <p:nvPr/>
        </p:nvSpPr>
        <p:spPr>
          <a:xfrm>
            <a:off x="387111" y="3982037"/>
            <a:ext cx="1283676" cy="390403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am</a:t>
            </a:r>
            <a:endParaRPr lang="fr-FR" sz="2400" dirty="0"/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486B69B2-3339-49B7-9CAB-8024FD36B129}"/>
              </a:ext>
            </a:extLst>
          </p:cNvPr>
          <p:cNvSpPr/>
          <p:nvPr/>
        </p:nvSpPr>
        <p:spPr>
          <a:xfrm>
            <a:off x="387111" y="5883919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pm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EEED1941-1526-4645-9C5E-43A8B5F1BBED}"/>
              </a:ext>
            </a:extLst>
          </p:cNvPr>
          <p:cNvSpPr/>
          <p:nvPr/>
        </p:nvSpPr>
        <p:spPr>
          <a:xfrm>
            <a:off x="387111" y="7786925"/>
            <a:ext cx="1283676" cy="39152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18h</a:t>
            </a:r>
          </a:p>
        </p:txBody>
      </p:sp>
      <p:sp>
        <p:nvSpPr>
          <p:cNvPr id="106" name="Rectangle : coins arrondis 105">
            <a:extLst>
              <a:ext uri="{FF2B5EF4-FFF2-40B4-BE49-F238E27FC236}">
                <a16:creationId xmlns:a16="http://schemas.microsoft.com/office/drawing/2014/main" id="{53CB09A4-2DD3-43E6-99C0-8FC489F6F8A3}"/>
              </a:ext>
            </a:extLst>
          </p:cNvPr>
          <p:cNvSpPr/>
          <p:nvPr/>
        </p:nvSpPr>
        <p:spPr>
          <a:xfrm>
            <a:off x="219808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LUNDI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C63649E-0705-42B4-819E-9426BF801908}"/>
              </a:ext>
            </a:extLst>
          </p:cNvPr>
          <p:cNvSpPr/>
          <p:nvPr/>
        </p:nvSpPr>
        <p:spPr>
          <a:xfrm>
            <a:off x="4246208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MARDI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FC27BF1-20F6-49D6-B9E1-B1F4C6226C93}"/>
              </a:ext>
            </a:extLst>
          </p:cNvPr>
          <p:cNvSpPr/>
          <p:nvPr/>
        </p:nvSpPr>
        <p:spPr>
          <a:xfrm>
            <a:off x="6294334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MERCREDI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0D2F267-4DF1-4A70-8616-18297F99084F}"/>
              </a:ext>
            </a:extLst>
          </p:cNvPr>
          <p:cNvSpPr/>
          <p:nvPr/>
        </p:nvSpPr>
        <p:spPr>
          <a:xfrm>
            <a:off x="8342460" y="2706530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JEUDI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AD61D9B-0E76-44A3-B110-F848184EE345}"/>
              </a:ext>
            </a:extLst>
          </p:cNvPr>
          <p:cNvSpPr/>
          <p:nvPr/>
        </p:nvSpPr>
        <p:spPr>
          <a:xfrm>
            <a:off x="10390586" y="2707334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VENDREDI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B8807AE4-513D-4B4B-8105-5247B8DCA36D}"/>
              </a:ext>
            </a:extLst>
          </p:cNvPr>
          <p:cNvSpPr/>
          <p:nvPr/>
        </p:nvSpPr>
        <p:spPr>
          <a:xfrm>
            <a:off x="12438712" y="2714519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SAMEDI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6BC75634-61AE-4E6E-B019-ED63A676F9A4}"/>
              </a:ext>
            </a:extLst>
          </p:cNvPr>
          <p:cNvSpPr/>
          <p:nvPr/>
        </p:nvSpPr>
        <p:spPr>
          <a:xfrm>
            <a:off x="14486838" y="2705656"/>
            <a:ext cx="1895726" cy="598054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DIMANCHE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9045F7-2FAD-4765-AE09-0C6BDF27860A}"/>
              </a:ext>
            </a:extLst>
          </p:cNvPr>
          <p:cNvSpPr/>
          <p:nvPr/>
        </p:nvSpPr>
        <p:spPr>
          <a:xfrm>
            <a:off x="2198083" y="8498196"/>
            <a:ext cx="1895726" cy="5519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F1BCE8-F1EB-4615-AEEF-CE4C47F94D46}"/>
              </a:ext>
            </a:extLst>
          </p:cNvPr>
          <p:cNvSpPr/>
          <p:nvPr/>
        </p:nvSpPr>
        <p:spPr>
          <a:xfrm>
            <a:off x="2198083" y="9138026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864E00-BE11-4CBC-A3D9-D24B63C7CE98}"/>
              </a:ext>
            </a:extLst>
          </p:cNvPr>
          <p:cNvSpPr/>
          <p:nvPr/>
        </p:nvSpPr>
        <p:spPr>
          <a:xfrm>
            <a:off x="4246208" y="6002350"/>
            <a:ext cx="1895726" cy="1511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C000"/>
                </a:solidFill>
              </a:rPr>
              <a:t>Section S. </a:t>
            </a:r>
            <a:r>
              <a:rPr lang="fr-FR" b="1" dirty="0">
                <a:solidFill>
                  <a:srgbClr val="FFC000"/>
                </a:solidFill>
              </a:rPr>
              <a:t>M13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D696FD-C392-4701-957A-D70D14A35537}"/>
              </a:ext>
            </a:extLst>
          </p:cNvPr>
          <p:cNvSpPr/>
          <p:nvPr/>
        </p:nvSpPr>
        <p:spPr>
          <a:xfrm>
            <a:off x="6294333" y="6839975"/>
            <a:ext cx="1895726" cy="644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M13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92112C-0FF6-4DF2-BDDB-9CF039532E68}"/>
              </a:ext>
            </a:extLst>
          </p:cNvPr>
          <p:cNvSpPr/>
          <p:nvPr/>
        </p:nvSpPr>
        <p:spPr>
          <a:xfrm>
            <a:off x="12438712" y="4911780"/>
            <a:ext cx="1895726" cy="743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M13/15</a:t>
            </a: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BBE3903B-7A0E-41CE-BCEE-FF82772B5297}"/>
              </a:ext>
            </a:extLst>
          </p:cNvPr>
          <p:cNvSpPr/>
          <p:nvPr/>
        </p:nvSpPr>
        <p:spPr>
          <a:xfrm>
            <a:off x="2198082" y="3507477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2920C5B6-F7E5-4F0F-8CB6-4D97198401E6}"/>
              </a:ext>
            </a:extLst>
          </p:cNvPr>
          <p:cNvSpPr/>
          <p:nvPr/>
        </p:nvSpPr>
        <p:spPr>
          <a:xfrm>
            <a:off x="3305908" y="3504805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9242E413-CF4B-459B-84B4-D19536FD8144}"/>
              </a:ext>
            </a:extLst>
          </p:cNvPr>
          <p:cNvSpPr/>
          <p:nvPr/>
        </p:nvSpPr>
        <p:spPr>
          <a:xfrm>
            <a:off x="4246208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8DD1E9B-E17A-4C57-9FD7-42B7D8142539}"/>
              </a:ext>
            </a:extLst>
          </p:cNvPr>
          <p:cNvSpPr/>
          <p:nvPr/>
        </p:nvSpPr>
        <p:spPr>
          <a:xfrm>
            <a:off x="5354034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AA32084B-B20D-420A-864F-0015034D8C97}"/>
              </a:ext>
            </a:extLst>
          </p:cNvPr>
          <p:cNvSpPr/>
          <p:nvPr/>
        </p:nvSpPr>
        <p:spPr>
          <a:xfrm>
            <a:off x="6294334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C98AB5F6-BB47-4629-88E1-F860CE850B2D}"/>
              </a:ext>
            </a:extLst>
          </p:cNvPr>
          <p:cNvSpPr/>
          <p:nvPr/>
        </p:nvSpPr>
        <p:spPr>
          <a:xfrm>
            <a:off x="7402160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D3DC6173-7FBB-4392-9D79-469EF78C435F}"/>
              </a:ext>
            </a:extLst>
          </p:cNvPr>
          <p:cNvSpPr/>
          <p:nvPr/>
        </p:nvSpPr>
        <p:spPr>
          <a:xfrm>
            <a:off x="8342460" y="350501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23366D7F-834C-440B-B428-3DAF1CD376A1}"/>
              </a:ext>
            </a:extLst>
          </p:cNvPr>
          <p:cNvSpPr/>
          <p:nvPr/>
        </p:nvSpPr>
        <p:spPr>
          <a:xfrm>
            <a:off x="9450286" y="350234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36CC4280-CE46-44DA-A2E5-EBA13705F508}"/>
              </a:ext>
            </a:extLst>
          </p:cNvPr>
          <p:cNvSpPr/>
          <p:nvPr/>
        </p:nvSpPr>
        <p:spPr>
          <a:xfrm>
            <a:off x="10389121" y="3494304"/>
            <a:ext cx="787901" cy="3877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C65C98C6-1D9B-48EE-A3BC-A6455BBE8FE6}"/>
              </a:ext>
            </a:extLst>
          </p:cNvPr>
          <p:cNvSpPr/>
          <p:nvPr/>
        </p:nvSpPr>
        <p:spPr>
          <a:xfrm>
            <a:off x="11496947" y="3491632"/>
            <a:ext cx="787900" cy="3904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T2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4CCB4E-66FE-48A6-BA06-64EF124EF484}"/>
              </a:ext>
            </a:extLst>
          </p:cNvPr>
          <p:cNvSpPr/>
          <p:nvPr/>
        </p:nvSpPr>
        <p:spPr>
          <a:xfrm>
            <a:off x="4246208" y="7858366"/>
            <a:ext cx="1895726" cy="55190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F411A4-5030-495C-ADD6-1F19CA80EF36}"/>
              </a:ext>
            </a:extLst>
          </p:cNvPr>
          <p:cNvSpPr/>
          <p:nvPr/>
        </p:nvSpPr>
        <p:spPr>
          <a:xfrm>
            <a:off x="4246209" y="8498196"/>
            <a:ext cx="1895726" cy="5519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M21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55FF4A-3544-45DE-B9E2-CF526ABA0614}"/>
              </a:ext>
            </a:extLst>
          </p:cNvPr>
          <p:cNvSpPr/>
          <p:nvPr/>
        </p:nvSpPr>
        <p:spPr>
          <a:xfrm>
            <a:off x="4246209" y="9138026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2C5FFC2-6529-4D2D-B24C-47775A9A95A9}"/>
              </a:ext>
            </a:extLst>
          </p:cNvPr>
          <p:cNvSpPr/>
          <p:nvPr/>
        </p:nvSpPr>
        <p:spPr>
          <a:xfrm>
            <a:off x="6294334" y="7858366"/>
            <a:ext cx="1895726" cy="5519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FD66264-D32B-4B96-97D4-6E332659B49F}"/>
              </a:ext>
            </a:extLst>
          </p:cNvPr>
          <p:cNvSpPr/>
          <p:nvPr/>
        </p:nvSpPr>
        <p:spPr>
          <a:xfrm>
            <a:off x="6294335" y="8498196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EC19F7A-1B7A-415E-A637-89071725204F}"/>
              </a:ext>
            </a:extLst>
          </p:cNvPr>
          <p:cNvSpPr/>
          <p:nvPr/>
        </p:nvSpPr>
        <p:spPr>
          <a:xfrm>
            <a:off x="6294335" y="9138026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273EAC-FE15-4F61-BB01-41F55A4F5379}"/>
              </a:ext>
            </a:extLst>
          </p:cNvPr>
          <p:cNvSpPr/>
          <p:nvPr/>
        </p:nvSpPr>
        <p:spPr>
          <a:xfrm>
            <a:off x="8342458" y="7832174"/>
            <a:ext cx="1895726" cy="5519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CA5BF0-71BC-403E-91B8-C3B7282D46D5}"/>
              </a:ext>
            </a:extLst>
          </p:cNvPr>
          <p:cNvSpPr/>
          <p:nvPr/>
        </p:nvSpPr>
        <p:spPr>
          <a:xfrm>
            <a:off x="8342459" y="8472004"/>
            <a:ext cx="1895726" cy="5519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M21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FF90CE-4CAB-46AA-8AA8-1AB0A679B7ED}"/>
              </a:ext>
            </a:extLst>
          </p:cNvPr>
          <p:cNvSpPr/>
          <p:nvPr/>
        </p:nvSpPr>
        <p:spPr>
          <a:xfrm>
            <a:off x="8342459" y="9111834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7CC7C6D-3109-4F2C-A36B-1B9C349DC8F7}"/>
              </a:ext>
            </a:extLst>
          </p:cNvPr>
          <p:cNvSpPr/>
          <p:nvPr/>
        </p:nvSpPr>
        <p:spPr>
          <a:xfrm>
            <a:off x="10390585" y="7817041"/>
            <a:ext cx="1895726" cy="55190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027762-CFAC-43FE-B1D3-E001E2A464FD}"/>
              </a:ext>
            </a:extLst>
          </p:cNvPr>
          <p:cNvSpPr/>
          <p:nvPr/>
        </p:nvSpPr>
        <p:spPr>
          <a:xfrm>
            <a:off x="10390586" y="8456871"/>
            <a:ext cx="1895726" cy="55190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M18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B1C587-CFB4-4473-A05A-BFCCB6531EB4}"/>
              </a:ext>
            </a:extLst>
          </p:cNvPr>
          <p:cNvSpPr/>
          <p:nvPr/>
        </p:nvSpPr>
        <p:spPr>
          <a:xfrm>
            <a:off x="10390586" y="9096701"/>
            <a:ext cx="1895726" cy="551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9EC4125-024C-4765-BC50-5CC85F86835D}"/>
              </a:ext>
            </a:extLst>
          </p:cNvPr>
          <p:cNvSpPr/>
          <p:nvPr/>
        </p:nvSpPr>
        <p:spPr>
          <a:xfrm>
            <a:off x="8342458" y="6002350"/>
            <a:ext cx="1895726" cy="151147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Section S. </a:t>
            </a:r>
            <a:r>
              <a:rPr lang="fr-FR" b="1" dirty="0">
                <a:solidFill>
                  <a:schemeClr val="bg1"/>
                </a:solidFill>
              </a:rPr>
              <a:t>M15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1075D74-5B16-41DC-977C-6F4E36792658}"/>
              </a:ext>
            </a:extLst>
          </p:cNvPr>
          <p:cNvSpPr/>
          <p:nvPr/>
        </p:nvSpPr>
        <p:spPr>
          <a:xfrm>
            <a:off x="2198083" y="6002350"/>
            <a:ext cx="1895726" cy="151147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Section S. </a:t>
            </a:r>
            <a:r>
              <a:rPr lang="fr-FR" b="1" dirty="0">
                <a:solidFill>
                  <a:schemeClr val="bg1"/>
                </a:solidFill>
              </a:rPr>
              <a:t>M15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4368C15-EE07-4503-8EC8-886D743092FC}"/>
              </a:ext>
            </a:extLst>
          </p:cNvPr>
          <p:cNvSpPr/>
          <p:nvPr/>
        </p:nvSpPr>
        <p:spPr>
          <a:xfrm>
            <a:off x="6294333" y="4971467"/>
            <a:ext cx="1895726" cy="7435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M9-11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89CC967-CD78-4488-8AEF-02DA58683FFC}"/>
              </a:ext>
            </a:extLst>
          </p:cNvPr>
          <p:cNvSpPr/>
          <p:nvPr/>
        </p:nvSpPr>
        <p:spPr>
          <a:xfrm>
            <a:off x="12438708" y="5767706"/>
            <a:ext cx="1895726" cy="75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M18/21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4A6203-497E-468C-9152-21C7ECE453AB}"/>
              </a:ext>
            </a:extLst>
          </p:cNvPr>
          <p:cNvSpPr/>
          <p:nvPr/>
        </p:nvSpPr>
        <p:spPr>
          <a:xfrm>
            <a:off x="12438712" y="4048690"/>
            <a:ext cx="1895726" cy="7435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Baby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7ED994-6C03-44F7-98DF-2039B24F0B8A}"/>
              </a:ext>
            </a:extLst>
          </p:cNvPr>
          <p:cNvSpPr/>
          <p:nvPr/>
        </p:nvSpPr>
        <p:spPr>
          <a:xfrm>
            <a:off x="14486838" y="4048690"/>
            <a:ext cx="1895726" cy="755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52988E-0733-41EB-915D-593B62650061}"/>
              </a:ext>
            </a:extLst>
          </p:cNvPr>
          <p:cNvSpPr/>
          <p:nvPr/>
        </p:nvSpPr>
        <p:spPr>
          <a:xfrm>
            <a:off x="14486838" y="4922511"/>
            <a:ext cx="1895726" cy="755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Séniors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82493B-92C7-4EA4-8990-93D2DC7B6A23}"/>
              </a:ext>
            </a:extLst>
          </p:cNvPr>
          <p:cNvSpPr/>
          <p:nvPr/>
        </p:nvSpPr>
        <p:spPr>
          <a:xfrm>
            <a:off x="10389121" y="6757980"/>
            <a:ext cx="1895726" cy="7435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M9-11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A621D5-33A0-4AAF-82B0-EE9D2348F4E4}"/>
              </a:ext>
            </a:extLst>
          </p:cNvPr>
          <p:cNvSpPr/>
          <p:nvPr/>
        </p:nvSpPr>
        <p:spPr>
          <a:xfrm>
            <a:off x="6294333" y="6017828"/>
            <a:ext cx="1895726" cy="7435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M9-11</a:t>
            </a:r>
          </a:p>
        </p:txBody>
      </p:sp>
    </p:spTree>
    <p:extLst>
      <p:ext uri="{BB962C8B-B14F-4D97-AF65-F5344CB8AC3E}">
        <p14:creationId xmlns:p14="http://schemas.microsoft.com/office/powerpoint/2010/main" val="35025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C29627-F60F-4F3D-ABE8-B85609A68201}"/>
              </a:ext>
            </a:extLst>
          </p:cNvPr>
          <p:cNvSpPr/>
          <p:nvPr/>
        </p:nvSpPr>
        <p:spPr>
          <a:xfrm>
            <a:off x="-147366" y="2564322"/>
            <a:ext cx="18414124" cy="7821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BB00CC61-52F1-45EB-B5A0-E67053A4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6293" y="4400299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7F3C362-A18C-4B0E-B071-56B1FAF8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1824" y="4393906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8F47DD-275F-4427-974D-628912C7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8257" y="439128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1E3F7E84-4FF1-41C8-91FD-989BF281E9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3580" y="1573210"/>
            <a:ext cx="16499684" cy="644272"/>
          </a:xfrm>
        </p:spPr>
        <p:txBody>
          <a:bodyPr/>
          <a:lstStyle/>
          <a:p>
            <a:r>
              <a:rPr lang="fr-FR" dirty="0"/>
              <a:t>Optimiser l’espace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266B1-8725-4601-B5C3-D0B46362D055}"/>
              </a:ext>
            </a:extLst>
          </p:cNvPr>
          <p:cNvSpPr txBox="1"/>
          <p:nvPr/>
        </p:nvSpPr>
        <p:spPr>
          <a:xfrm>
            <a:off x="0" y="8623738"/>
            <a:ext cx="4114800" cy="111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C2B5846-F149-449E-9B38-1520654593A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33655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815F8701-AB73-44D7-B3D5-7BC6C0AE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786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CD6FFB7-2AC2-4B20-9DA7-B616122071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19873" y="6932657"/>
            <a:ext cx="227012" cy="239712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CF2828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D33BA456-8E85-47D9-B437-8481BA06208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06423" y="7592263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A1D0C10B-D0CD-4DA6-A245-CAF0761B7B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16604" y="757440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67C02D9-13A4-46C8-9A4A-998B01CF0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646948" y="7586707"/>
            <a:ext cx="1368425" cy="635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3272668-8B2E-4ED1-BD80-6761DB0B29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29398" y="6581819"/>
            <a:ext cx="215900" cy="2095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64E715E4-AD9A-4C57-B0D5-17CAF6FB607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2955499" y="515914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416D152F-74A9-45CA-854A-DD483161E8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27679" y="51043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084D2DB-F1BE-434F-BB81-6FF44E1C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573882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A6BBAAE8-6CB3-44DA-B2DA-E00FB0DE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569119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68E4B3D6-F04A-4D47-A8DF-DE58C82D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85856F30-7CCC-4A99-9302-E9AEAF7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9E903686-0CD0-4C31-991E-4DA75C8FF8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315955" y="6895351"/>
            <a:ext cx="227013" cy="2413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320A7E80-0516-49D7-B6BD-DF9C0A1DE1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72164" y="514356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96244477-5287-4FBC-BC18-D4DF5D1B97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5317" y="6585788"/>
            <a:ext cx="215900" cy="211138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8D91FE47-6695-485E-8B85-8ADFB0D6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8273" y="657864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17EEA727-99D3-4E05-B4DB-CC5F9859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2373" y="819789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986DF08B-1EFD-4D25-8B04-F7136702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198" y="5251494"/>
            <a:ext cx="252412" cy="180975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25">
            <a:extLst>
              <a:ext uri="{FF2B5EF4-FFF2-40B4-BE49-F238E27FC236}">
                <a16:creationId xmlns:a16="http://schemas.microsoft.com/office/drawing/2014/main" id="{E6053361-139B-4FDC-8411-97D94676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711" y="8270919"/>
            <a:ext cx="252413" cy="179388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5EC9D5B9-813A-4D3A-8B35-61803D97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057B5099-CA3B-4047-A9F0-C08824D0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2486" y="8162969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9799F1BB-642A-4DC6-AD41-24DA7BE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309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29">
            <a:extLst>
              <a:ext uri="{FF2B5EF4-FFF2-40B4-BE49-F238E27FC236}">
                <a16:creationId xmlns:a16="http://schemas.microsoft.com/office/drawing/2014/main" id="{941083F6-87A7-4A76-8ACB-2FCF5A31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334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50E1A617-B663-4E62-83D1-2BEF5374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669" y="3636667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06F13591-12ED-4C45-B1A6-4CF1E3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104" y="462990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40A4EA8-F8B0-461A-A56A-C4B339F6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783" y="6431942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07F13C02-F506-4E5F-9EB4-304AACBB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795" y="6414163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Oval 26">
            <a:extLst>
              <a:ext uri="{FF2B5EF4-FFF2-40B4-BE49-F238E27FC236}">
                <a16:creationId xmlns:a16="http://schemas.microsoft.com/office/drawing/2014/main" id="{DAF0C955-662A-4446-B9EB-809E737EA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7609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4">
            <a:extLst>
              <a:ext uri="{FF2B5EF4-FFF2-40B4-BE49-F238E27FC236}">
                <a16:creationId xmlns:a16="http://schemas.microsoft.com/office/drawing/2014/main" id="{1E0136F0-A7C9-458E-AC5E-A3C8B9104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60059" y="48326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161DC9BF-EC79-4B2D-B397-779970FE1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314" y="482676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C446960D-1364-42DE-9CEE-B69978ED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368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B5286B5F-0289-4633-8759-4F9B35C94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9038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D1B4815E-54FE-4830-A40B-421754290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3646" y="474915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Line 4">
            <a:extLst>
              <a:ext uri="{FF2B5EF4-FFF2-40B4-BE49-F238E27FC236}">
                <a16:creationId xmlns:a16="http://schemas.microsoft.com/office/drawing/2014/main" id="{16A529BE-2939-406A-8E34-16BDB650D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17969" y="4763596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78E52A3D-97F3-4622-B2CA-2C6A36E64E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010" y="8233048"/>
            <a:ext cx="12157288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0CEE0830-07AF-4B21-8BAC-D788B1CDD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262" y="4697731"/>
            <a:ext cx="12157288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48B79CE9-7B74-4335-B274-F3D006F5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990" y="4622059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A0128178-42BF-4E41-88E0-F19F329B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464" y="4652427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Oval 31">
            <a:extLst>
              <a:ext uri="{FF2B5EF4-FFF2-40B4-BE49-F238E27FC236}">
                <a16:creationId xmlns:a16="http://schemas.microsoft.com/office/drawing/2014/main" id="{0A335DB8-D1F3-4861-9383-039853AB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562" y="4630687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68511461-6F52-4E1E-A72F-04D6FA4C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53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3D730FE0-66F9-490B-A463-7E7EDAA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4632555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09C40F1A-3648-488D-97AA-548C684D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0887" y="4644599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Oval 31">
            <a:extLst>
              <a:ext uri="{FF2B5EF4-FFF2-40B4-BE49-F238E27FC236}">
                <a16:creationId xmlns:a16="http://schemas.microsoft.com/office/drawing/2014/main" id="{5AAE42DD-E968-40C3-B2C7-CC9BC9C65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3946" y="462408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90FB9F36-9FD6-417D-B46D-29FDA5EB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042" y="815552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Oval 31">
            <a:extLst>
              <a:ext uri="{FF2B5EF4-FFF2-40B4-BE49-F238E27FC236}">
                <a16:creationId xmlns:a16="http://schemas.microsoft.com/office/drawing/2014/main" id="{9A378F93-13A8-48B7-892E-72C42A74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928" y="8147684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14616B79-3B43-4EB1-AF2C-0956DF0E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402" y="8178052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Oval 31">
            <a:extLst>
              <a:ext uri="{FF2B5EF4-FFF2-40B4-BE49-F238E27FC236}">
                <a16:creationId xmlns:a16="http://schemas.microsoft.com/office/drawing/2014/main" id="{6C2A6DA2-BC6E-4333-904E-5683995BA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00" y="8156312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1C549219-2736-42F6-A442-F7A4126A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477" y="8162396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3E19946-026F-44E7-982D-282A4D1E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0" y="8158180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Oval 31">
            <a:extLst>
              <a:ext uri="{FF2B5EF4-FFF2-40B4-BE49-F238E27FC236}">
                <a16:creationId xmlns:a16="http://schemas.microsoft.com/office/drawing/2014/main" id="{9D819F3F-C967-4BF4-8C2F-96B14C1D8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8825" y="8170224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Oval 31">
            <a:extLst>
              <a:ext uri="{FF2B5EF4-FFF2-40B4-BE49-F238E27FC236}">
                <a16:creationId xmlns:a16="http://schemas.microsoft.com/office/drawing/2014/main" id="{F11F2ACE-78DA-4602-B585-5B7EB262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884" y="814971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907C5D12-CCAA-46AE-AC0C-13ECEE344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23" y="48326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id="{5C871D4B-2D35-4ACF-BA47-7BE110AD1EF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77774" y="407670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95397D8B-9235-4CF9-AD5A-155BC0078D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93" y="760496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20">
            <a:extLst>
              <a:ext uri="{FF2B5EF4-FFF2-40B4-BE49-F238E27FC236}">
                <a16:creationId xmlns:a16="http://schemas.microsoft.com/office/drawing/2014/main" id="{A5F09D92-375D-466C-8AB7-DB8E6C7CC1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13981" y="406038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AutoShape 12">
            <a:extLst>
              <a:ext uri="{FF2B5EF4-FFF2-40B4-BE49-F238E27FC236}">
                <a16:creationId xmlns:a16="http://schemas.microsoft.com/office/drawing/2014/main" id="{C1DD2347-8706-44C9-8AED-ACFA9F6FAC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91322" y="403458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AutoShape 11">
            <a:extLst>
              <a:ext uri="{FF2B5EF4-FFF2-40B4-BE49-F238E27FC236}">
                <a16:creationId xmlns:a16="http://schemas.microsoft.com/office/drawing/2014/main" id="{06BF4EA1-A41D-4600-AA3E-4C1DE926039D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2956299" y="406908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18">
            <a:extLst>
              <a:ext uri="{FF2B5EF4-FFF2-40B4-BE49-F238E27FC236}">
                <a16:creationId xmlns:a16="http://schemas.microsoft.com/office/drawing/2014/main" id="{52268C06-20A1-4F98-9D07-6FC3DEE98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81639" y="762995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4">
            <a:extLst>
              <a:ext uri="{FF2B5EF4-FFF2-40B4-BE49-F238E27FC236}">
                <a16:creationId xmlns:a16="http://schemas.microsoft.com/office/drawing/2014/main" id="{AD9932E2-B539-4E48-BC8E-A0385C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5014" y="4770941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4">
            <a:extLst>
              <a:ext uri="{FF2B5EF4-FFF2-40B4-BE49-F238E27FC236}">
                <a16:creationId xmlns:a16="http://schemas.microsoft.com/office/drawing/2014/main" id="{19972883-2617-4527-AA14-3B83F90D6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038" y="475590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Oval 31">
            <a:extLst>
              <a:ext uri="{FF2B5EF4-FFF2-40B4-BE49-F238E27FC236}">
                <a16:creationId xmlns:a16="http://schemas.microsoft.com/office/drawing/2014/main" id="{80AAB494-1CFB-46F9-A7DE-B6EC79F9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33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Oval 31">
            <a:extLst>
              <a:ext uri="{FF2B5EF4-FFF2-40B4-BE49-F238E27FC236}">
                <a16:creationId xmlns:a16="http://schemas.microsoft.com/office/drawing/2014/main" id="{AED384DE-6C34-4488-BAF6-22503883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Oval 31">
            <a:extLst>
              <a:ext uri="{FF2B5EF4-FFF2-40B4-BE49-F238E27FC236}">
                <a16:creationId xmlns:a16="http://schemas.microsoft.com/office/drawing/2014/main" id="{E2118222-EE89-4110-A433-729CFDDE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819" y="818769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41442E5-0388-4CFD-BFE7-00C37D5E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820293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4">
            <a:extLst>
              <a:ext uri="{FF2B5EF4-FFF2-40B4-BE49-F238E27FC236}">
                <a16:creationId xmlns:a16="http://schemas.microsoft.com/office/drawing/2014/main" id="{F395835B-0602-4A0E-B9DE-6D9D10884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38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7E610D30-4892-4410-BF30-71E12215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0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Oval 31">
            <a:extLst>
              <a:ext uri="{FF2B5EF4-FFF2-40B4-BE49-F238E27FC236}">
                <a16:creationId xmlns:a16="http://schemas.microsoft.com/office/drawing/2014/main" id="{5BCF5B8D-31C5-469D-8A29-231CEDBB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64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4">
            <a:extLst>
              <a:ext uri="{FF2B5EF4-FFF2-40B4-BE49-F238E27FC236}">
                <a16:creationId xmlns:a16="http://schemas.microsoft.com/office/drawing/2014/main" id="{5CBDD2AA-3648-481A-B1C5-D158D005F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3633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Oval 31">
            <a:extLst>
              <a:ext uri="{FF2B5EF4-FFF2-40B4-BE49-F238E27FC236}">
                <a16:creationId xmlns:a16="http://schemas.microsoft.com/office/drawing/2014/main" id="{1EBE6F07-6BAA-4EA0-8D4F-1CBCC269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46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Oval 31">
            <a:extLst>
              <a:ext uri="{FF2B5EF4-FFF2-40B4-BE49-F238E27FC236}">
                <a16:creationId xmlns:a16="http://schemas.microsoft.com/office/drawing/2014/main" id="{EC59254C-7A76-4FDB-9DD9-8397EC467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40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4">
            <a:extLst>
              <a:ext uri="{FF2B5EF4-FFF2-40B4-BE49-F238E27FC236}">
                <a16:creationId xmlns:a16="http://schemas.microsoft.com/office/drawing/2014/main" id="{26A67315-834C-400E-BF91-67867761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286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31">
            <a:extLst>
              <a:ext uri="{FF2B5EF4-FFF2-40B4-BE49-F238E27FC236}">
                <a16:creationId xmlns:a16="http://schemas.microsoft.com/office/drawing/2014/main" id="{CBD970CF-B8A9-400F-B45F-D8B1BF09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42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Oval 31">
            <a:extLst>
              <a:ext uri="{FF2B5EF4-FFF2-40B4-BE49-F238E27FC236}">
                <a16:creationId xmlns:a16="http://schemas.microsoft.com/office/drawing/2014/main" id="{5E640089-907B-4C95-8C8A-29D95535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36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7DD0A311-836E-48E0-A47B-E58FFC393C08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337575" y="507594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AutoShape 11">
            <a:extLst>
              <a:ext uri="{FF2B5EF4-FFF2-40B4-BE49-F238E27FC236}">
                <a16:creationId xmlns:a16="http://schemas.microsoft.com/office/drawing/2014/main" id="{DAAF5025-8136-4C23-B193-684BCBBFF0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459419" y="506770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AutoShape 12">
            <a:extLst>
              <a:ext uri="{FF2B5EF4-FFF2-40B4-BE49-F238E27FC236}">
                <a16:creationId xmlns:a16="http://schemas.microsoft.com/office/drawing/2014/main" id="{B16D7CF9-E76D-4A0B-AB28-014E607AEC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333479" y="50281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AutoShape 20">
            <a:extLst>
              <a:ext uri="{FF2B5EF4-FFF2-40B4-BE49-F238E27FC236}">
                <a16:creationId xmlns:a16="http://schemas.microsoft.com/office/drawing/2014/main" id="{85942D45-039F-461B-99F3-7197A78D52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476084" y="505212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AutoShape 3">
            <a:extLst>
              <a:ext uri="{FF2B5EF4-FFF2-40B4-BE49-F238E27FC236}">
                <a16:creationId xmlns:a16="http://schemas.microsoft.com/office/drawing/2014/main" id="{DFCEC3A2-8253-4619-9179-9E90996FCE7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77055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AutoShape 11">
            <a:extLst>
              <a:ext uri="{FF2B5EF4-FFF2-40B4-BE49-F238E27FC236}">
                <a16:creationId xmlns:a16="http://schemas.microsoft.com/office/drawing/2014/main" id="{34036672-441C-4714-BFD6-A4F558D10D5E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298899" y="515914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AutoShape 12">
            <a:extLst>
              <a:ext uri="{FF2B5EF4-FFF2-40B4-BE49-F238E27FC236}">
                <a16:creationId xmlns:a16="http://schemas.microsoft.com/office/drawing/2014/main" id="{7DB5E215-E60F-4BDF-81CC-C4F5215C81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72959" y="51043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AutoShape 20">
            <a:extLst>
              <a:ext uri="{FF2B5EF4-FFF2-40B4-BE49-F238E27FC236}">
                <a16:creationId xmlns:a16="http://schemas.microsoft.com/office/drawing/2014/main" id="{5EC15315-DE09-4297-A651-FA446900B5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15564" y="514356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01FDF2FD-D3FA-4FD4-9E4F-3AAB3EA2D4EC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351214" y="416814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20">
            <a:extLst>
              <a:ext uri="{FF2B5EF4-FFF2-40B4-BE49-F238E27FC236}">
                <a16:creationId xmlns:a16="http://schemas.microsoft.com/office/drawing/2014/main" id="{C57E81E5-364D-4B32-ACA1-BE6CCD12B6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487421" y="415182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AutoShape 12">
            <a:extLst>
              <a:ext uri="{FF2B5EF4-FFF2-40B4-BE49-F238E27FC236}">
                <a16:creationId xmlns:a16="http://schemas.microsoft.com/office/drawing/2014/main" id="{9CC2B876-B2B5-4EF3-85F6-B462DECC45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342842" y="412602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AutoShape 11">
            <a:extLst>
              <a:ext uri="{FF2B5EF4-FFF2-40B4-BE49-F238E27FC236}">
                <a16:creationId xmlns:a16="http://schemas.microsoft.com/office/drawing/2014/main" id="{4C2956C3-B7D0-4482-A2D2-BAF34D2FF86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384019" y="416052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3">
            <a:extLst>
              <a:ext uri="{FF2B5EF4-FFF2-40B4-BE49-F238E27FC236}">
                <a16:creationId xmlns:a16="http://schemas.microsoft.com/office/drawing/2014/main" id="{A2616F80-D752-4E4D-B6CB-09D73DB6E8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60214" y="410718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20">
            <a:extLst>
              <a:ext uri="{FF2B5EF4-FFF2-40B4-BE49-F238E27FC236}">
                <a16:creationId xmlns:a16="http://schemas.microsoft.com/office/drawing/2014/main" id="{0EFCA0F1-0720-43D7-9367-E946A30D0F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96421" y="409086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2">
            <a:extLst>
              <a:ext uri="{FF2B5EF4-FFF2-40B4-BE49-F238E27FC236}">
                <a16:creationId xmlns:a16="http://schemas.microsoft.com/office/drawing/2014/main" id="{55794D5B-15F5-44B2-9F25-AAC27C8081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82322" y="406506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AutoShape 11">
            <a:extLst>
              <a:ext uri="{FF2B5EF4-FFF2-40B4-BE49-F238E27FC236}">
                <a16:creationId xmlns:a16="http://schemas.microsoft.com/office/drawing/2014/main" id="{5C20E4D8-2613-47B8-AAC6-F5B29B86E8E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193019" y="409956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AutoShape 7">
            <a:extLst>
              <a:ext uri="{FF2B5EF4-FFF2-40B4-BE49-F238E27FC236}">
                <a16:creationId xmlns:a16="http://schemas.microsoft.com/office/drawing/2014/main" id="{62C23622-F683-4CE2-A21B-1391C869FA9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303663" y="7607503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AutoShape 8">
            <a:extLst>
              <a:ext uri="{FF2B5EF4-FFF2-40B4-BE49-F238E27FC236}">
                <a16:creationId xmlns:a16="http://schemas.microsoft.com/office/drawing/2014/main" id="{5E57E9AE-524C-47BD-A44E-A193E35D9A5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413844" y="758964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13">
            <a:extLst>
              <a:ext uri="{FF2B5EF4-FFF2-40B4-BE49-F238E27FC236}">
                <a16:creationId xmlns:a16="http://schemas.microsoft.com/office/drawing/2014/main" id="{A1165FFF-21C2-4AAA-8941-6144FC5DC82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435933" y="762020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AutoShape 18">
            <a:extLst>
              <a:ext uri="{FF2B5EF4-FFF2-40B4-BE49-F238E27FC236}">
                <a16:creationId xmlns:a16="http://schemas.microsoft.com/office/drawing/2014/main" id="{4AB7EB68-7107-4B89-8A85-4FB6912B11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378879" y="764519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AutoShape 7">
            <a:extLst>
              <a:ext uri="{FF2B5EF4-FFF2-40B4-BE49-F238E27FC236}">
                <a16:creationId xmlns:a16="http://schemas.microsoft.com/office/drawing/2014/main" id="{CABB1296-0E39-4772-9A79-6C1A54EB79D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12663" y="7622743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AutoShape 8">
            <a:extLst>
              <a:ext uri="{FF2B5EF4-FFF2-40B4-BE49-F238E27FC236}">
                <a16:creationId xmlns:a16="http://schemas.microsoft.com/office/drawing/2014/main" id="{AE6D7BB9-1854-4C53-A11C-E9430558BD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22844" y="760488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13">
            <a:extLst>
              <a:ext uri="{FF2B5EF4-FFF2-40B4-BE49-F238E27FC236}">
                <a16:creationId xmlns:a16="http://schemas.microsoft.com/office/drawing/2014/main" id="{F910AF76-493F-4359-9D9C-E52AF049BA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44933" y="763544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AutoShape 18">
            <a:extLst>
              <a:ext uri="{FF2B5EF4-FFF2-40B4-BE49-F238E27FC236}">
                <a16:creationId xmlns:a16="http://schemas.microsoft.com/office/drawing/2014/main" id="{BBAC75B8-4066-405E-9453-BCC0C0404D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87879" y="766043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3B4BEA45-4FFE-4A17-99A6-087B38D07F22}"/>
              </a:ext>
            </a:extLst>
          </p:cNvPr>
          <p:cNvCxnSpPr>
            <a:cxnSpLocks/>
          </p:cNvCxnSpPr>
          <p:nvPr/>
        </p:nvCxnSpPr>
        <p:spPr>
          <a:xfrm>
            <a:off x="609600" y="6477000"/>
            <a:ext cx="12210950" cy="42747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" name="Picture 2">
            <a:extLst>
              <a:ext uri="{FF2B5EF4-FFF2-40B4-BE49-F238E27FC236}">
                <a16:creationId xmlns:a16="http://schemas.microsoft.com/office/drawing/2014/main" id="{46F282F7-7305-4890-B50D-158CED344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9"/>
          <a:stretch/>
        </p:blipFill>
        <p:spPr bwMode="auto">
          <a:xfrm rot="16200000">
            <a:off x="-3560887" y="6279681"/>
            <a:ext cx="7784515" cy="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5" name="Picture 2">
            <a:extLst>
              <a:ext uri="{FF2B5EF4-FFF2-40B4-BE49-F238E27FC236}">
                <a16:creationId xmlns:a16="http://schemas.microsoft.com/office/drawing/2014/main" id="{62D40E2A-B9C4-4A5C-8ECB-4081C3F3F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0"/>
          <a:stretch/>
        </p:blipFill>
        <p:spPr bwMode="auto">
          <a:xfrm rot="16200000">
            <a:off x="9406117" y="6180183"/>
            <a:ext cx="7784515" cy="5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ECA25E-19CA-4E6C-BB87-0EEE40959D03}"/>
              </a:ext>
            </a:extLst>
          </p:cNvPr>
          <p:cNvSpPr txBox="1"/>
          <p:nvPr/>
        </p:nvSpPr>
        <p:spPr>
          <a:xfrm>
            <a:off x="14520041" y="3105807"/>
            <a:ext cx="2896721" cy="3058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CB442E-6AA7-4FB9-A5AA-E64ABA5C8F7E}"/>
              </a:ext>
            </a:extLst>
          </p:cNvPr>
          <p:cNvSpPr txBox="1"/>
          <p:nvPr/>
        </p:nvSpPr>
        <p:spPr>
          <a:xfrm>
            <a:off x="13976950" y="3636667"/>
            <a:ext cx="4180834" cy="48136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fr-FR" sz="2800" dirty="0">
                <a:solidFill>
                  <a:srgbClr val="002857"/>
                </a:solidFill>
              </a:rPr>
              <a:t>Vague : les joueurs cumulent leur score</a:t>
            </a:r>
          </a:p>
          <a:p>
            <a:pPr algn="l"/>
            <a:endParaRPr lang="fr-FR" sz="2800" dirty="0">
              <a:solidFill>
                <a:srgbClr val="002857"/>
              </a:solidFill>
            </a:endParaRPr>
          </a:p>
          <a:p>
            <a:pPr algn="l"/>
            <a:r>
              <a:rPr lang="fr-FR" sz="2800" dirty="0">
                <a:solidFill>
                  <a:srgbClr val="002857"/>
                </a:solidFill>
              </a:rPr>
              <a:t>Gagne terrain</a:t>
            </a:r>
          </a:p>
          <a:p>
            <a:pPr algn="l"/>
            <a:endParaRPr lang="fr-FR" sz="2800" dirty="0">
              <a:solidFill>
                <a:srgbClr val="002857"/>
              </a:solidFill>
            </a:endParaRPr>
          </a:p>
          <a:p>
            <a:pPr algn="l"/>
            <a:r>
              <a:rPr lang="fr-FR" sz="2800" dirty="0">
                <a:solidFill>
                  <a:srgbClr val="002857"/>
                </a:solidFill>
              </a:rPr>
              <a:t>Montante descendante : le joueur au score intermédiaire reste</a:t>
            </a:r>
            <a:endParaRPr lang="fr-FR" sz="1000" dirty="0">
              <a:solidFill>
                <a:srgbClr val="00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7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C29627-F60F-4F3D-ABE8-B85609A68201}"/>
              </a:ext>
            </a:extLst>
          </p:cNvPr>
          <p:cNvSpPr/>
          <p:nvPr/>
        </p:nvSpPr>
        <p:spPr>
          <a:xfrm>
            <a:off x="-99741" y="2564322"/>
            <a:ext cx="18414124" cy="7821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140" name="Picture 2">
            <a:extLst>
              <a:ext uri="{FF2B5EF4-FFF2-40B4-BE49-F238E27FC236}">
                <a16:creationId xmlns:a16="http://schemas.microsoft.com/office/drawing/2014/main" id="{9C209609-5388-4AE7-95F1-2C763E44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9"/>
          <a:stretch/>
        </p:blipFill>
        <p:spPr bwMode="auto">
          <a:xfrm rot="16200000">
            <a:off x="-3560887" y="6263915"/>
            <a:ext cx="7784515" cy="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7345361C-4467-42ED-8553-C4C5C263B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0"/>
          <a:stretch/>
        </p:blipFill>
        <p:spPr bwMode="auto">
          <a:xfrm rot="16200000">
            <a:off x="5245597" y="6180183"/>
            <a:ext cx="7784515" cy="5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BB00CC61-52F1-45EB-B5A0-E67053A4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6293" y="438453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8F47DD-275F-4427-974D-628912C7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8257" y="439128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1E3F7E84-4FF1-41C8-91FD-989BF281E9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3580" y="1573210"/>
            <a:ext cx="16499684" cy="644272"/>
          </a:xfrm>
        </p:spPr>
        <p:txBody>
          <a:bodyPr/>
          <a:lstStyle/>
          <a:p>
            <a:r>
              <a:rPr lang="fr-FR" dirty="0"/>
              <a:t>Optimiser l’espace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266B1-8725-4601-B5C3-D0B46362D055}"/>
              </a:ext>
            </a:extLst>
          </p:cNvPr>
          <p:cNvSpPr txBox="1"/>
          <p:nvPr/>
        </p:nvSpPr>
        <p:spPr>
          <a:xfrm>
            <a:off x="0" y="8623738"/>
            <a:ext cx="4114800" cy="111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C2B5846-F149-449E-9B38-1520654593A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33655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815F8701-AB73-44D7-B3D5-7BC6C0AE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786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CD6FFB7-2AC2-4B20-9DA7-B616122071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19873" y="6932657"/>
            <a:ext cx="227012" cy="239712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CF2828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D33BA456-8E85-47D9-B437-8481BA06208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06423" y="7592263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A1D0C10B-D0CD-4DA6-A245-CAF0761B7B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16604" y="757440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67C02D9-13A4-46C8-9A4A-998B01CF0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646948" y="7586707"/>
            <a:ext cx="1368425" cy="635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3272668-8B2E-4ED1-BD80-6761DB0B29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29398" y="6581819"/>
            <a:ext cx="215900" cy="2095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64E715E4-AD9A-4C57-B0D5-17CAF6FB607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2955499" y="515914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416D152F-74A9-45CA-854A-DD483161E8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27679" y="51043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084D2DB-F1BE-434F-BB81-6FF44E1C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573882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A6BBAAE8-6CB3-44DA-B2DA-E00FB0DE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569119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68E4B3D6-F04A-4D47-A8DF-DE58C82D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85856F30-7CCC-4A99-9302-E9AEAF7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9E903686-0CD0-4C31-991E-4DA75C8FF8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315955" y="6895351"/>
            <a:ext cx="227013" cy="2413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320A7E80-0516-49D7-B6BD-DF9C0A1DE1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72164" y="514356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96244477-5287-4FBC-BC18-D4DF5D1B97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5317" y="6585788"/>
            <a:ext cx="215900" cy="211138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8D91FE47-6695-485E-8B85-8ADFB0D6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8273" y="657864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17EEA727-99D3-4E05-B4DB-CC5F9859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2373" y="819789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986DF08B-1EFD-4D25-8B04-F7136702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198" y="5251494"/>
            <a:ext cx="252412" cy="180975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25">
            <a:extLst>
              <a:ext uri="{FF2B5EF4-FFF2-40B4-BE49-F238E27FC236}">
                <a16:creationId xmlns:a16="http://schemas.microsoft.com/office/drawing/2014/main" id="{E6053361-139B-4FDC-8411-97D94676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711" y="8270919"/>
            <a:ext cx="252413" cy="179388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5EC9D5B9-813A-4D3A-8B35-61803D97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057B5099-CA3B-4047-A9F0-C08824D0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2486" y="8162969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9799F1BB-642A-4DC6-AD41-24DA7BE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309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29">
            <a:extLst>
              <a:ext uri="{FF2B5EF4-FFF2-40B4-BE49-F238E27FC236}">
                <a16:creationId xmlns:a16="http://schemas.microsoft.com/office/drawing/2014/main" id="{941083F6-87A7-4A76-8ACB-2FCF5A31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334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50E1A617-B663-4E62-83D1-2BEF5374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669" y="3636667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06F13591-12ED-4C45-B1A6-4CF1E3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104" y="462990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40A4EA8-F8B0-461A-A56A-C4B339F6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783" y="6431942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07F13C02-F506-4E5F-9EB4-304AACBB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795" y="6414163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161DC9BF-EC79-4B2D-B397-779970FE1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314" y="482676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4">
            <a:extLst>
              <a:ext uri="{FF2B5EF4-FFF2-40B4-BE49-F238E27FC236}">
                <a16:creationId xmlns:a16="http://schemas.microsoft.com/office/drawing/2014/main" id="{C446960D-1364-42DE-9CEE-B69978ED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048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4">
            <a:extLst>
              <a:ext uri="{FF2B5EF4-FFF2-40B4-BE49-F238E27FC236}">
                <a16:creationId xmlns:a16="http://schemas.microsoft.com/office/drawing/2014/main" id="{B5286B5F-0289-4633-8759-4F9B35C94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9038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78E52A3D-97F3-4622-B2CA-2C6A36E64E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8010" y="8233048"/>
            <a:ext cx="8192578" cy="12496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0CEE0830-07AF-4B21-8BAC-D788B1CDDC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3262" y="4697730"/>
            <a:ext cx="8177326" cy="1068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A0128178-42BF-4E41-88E0-F19F329B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464" y="4652427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Oval 31">
            <a:extLst>
              <a:ext uri="{FF2B5EF4-FFF2-40B4-BE49-F238E27FC236}">
                <a16:creationId xmlns:a16="http://schemas.microsoft.com/office/drawing/2014/main" id="{0A335DB8-D1F3-4861-9383-039853AB4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482" y="4630687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68511461-6F52-4E1E-A72F-04D6FA4C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53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3D730FE0-66F9-490B-A463-7E7EDAA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4632555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90FB9F36-9FD6-417D-B46D-29FDA5EB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042" y="815552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14616B79-3B43-4EB1-AF2C-0956DF0E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402" y="8178052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Oval 31">
            <a:extLst>
              <a:ext uri="{FF2B5EF4-FFF2-40B4-BE49-F238E27FC236}">
                <a16:creationId xmlns:a16="http://schemas.microsoft.com/office/drawing/2014/main" id="{6C2A6DA2-BC6E-4333-904E-5683995BA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420" y="8156312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1C549219-2736-42F6-A442-F7A4126A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477" y="8162396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3E19946-026F-44E7-982D-282A4D1E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0" y="8158180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907C5D12-CCAA-46AE-AC0C-13ECEE344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23" y="48326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id="{5C871D4B-2D35-4ACF-BA47-7BE110AD1EF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77774" y="407670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95397D8B-9235-4CF9-AD5A-155BC0078D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93" y="760496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20">
            <a:extLst>
              <a:ext uri="{FF2B5EF4-FFF2-40B4-BE49-F238E27FC236}">
                <a16:creationId xmlns:a16="http://schemas.microsoft.com/office/drawing/2014/main" id="{A5F09D92-375D-466C-8AB7-DB8E6C7CC1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13981" y="406038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AutoShape 12">
            <a:extLst>
              <a:ext uri="{FF2B5EF4-FFF2-40B4-BE49-F238E27FC236}">
                <a16:creationId xmlns:a16="http://schemas.microsoft.com/office/drawing/2014/main" id="{C1DD2347-8706-44C9-8AED-ACFA9F6FAC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91322" y="403458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AutoShape 11">
            <a:extLst>
              <a:ext uri="{FF2B5EF4-FFF2-40B4-BE49-F238E27FC236}">
                <a16:creationId xmlns:a16="http://schemas.microsoft.com/office/drawing/2014/main" id="{06BF4EA1-A41D-4600-AA3E-4C1DE926039D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2956299" y="406908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18">
            <a:extLst>
              <a:ext uri="{FF2B5EF4-FFF2-40B4-BE49-F238E27FC236}">
                <a16:creationId xmlns:a16="http://schemas.microsoft.com/office/drawing/2014/main" id="{52268C06-20A1-4F98-9D07-6FC3DEE98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81639" y="762995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4">
            <a:extLst>
              <a:ext uri="{FF2B5EF4-FFF2-40B4-BE49-F238E27FC236}">
                <a16:creationId xmlns:a16="http://schemas.microsoft.com/office/drawing/2014/main" id="{AD9932E2-B539-4E48-BC8E-A0385C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5014" y="4770941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4">
            <a:extLst>
              <a:ext uri="{FF2B5EF4-FFF2-40B4-BE49-F238E27FC236}">
                <a16:creationId xmlns:a16="http://schemas.microsoft.com/office/drawing/2014/main" id="{19972883-2617-4527-AA14-3B83F90D6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038" y="475590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Oval 31">
            <a:extLst>
              <a:ext uri="{FF2B5EF4-FFF2-40B4-BE49-F238E27FC236}">
                <a16:creationId xmlns:a16="http://schemas.microsoft.com/office/drawing/2014/main" id="{80AAB494-1CFB-46F9-A7DE-B6EC79F9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33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Oval 31">
            <a:extLst>
              <a:ext uri="{FF2B5EF4-FFF2-40B4-BE49-F238E27FC236}">
                <a16:creationId xmlns:a16="http://schemas.microsoft.com/office/drawing/2014/main" id="{AED384DE-6C34-4488-BAF6-22503883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Oval 31">
            <a:extLst>
              <a:ext uri="{FF2B5EF4-FFF2-40B4-BE49-F238E27FC236}">
                <a16:creationId xmlns:a16="http://schemas.microsoft.com/office/drawing/2014/main" id="{E2118222-EE89-4110-A433-729CFDDE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819" y="818769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41442E5-0388-4CFD-BFE7-00C37D5E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820293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4">
            <a:extLst>
              <a:ext uri="{FF2B5EF4-FFF2-40B4-BE49-F238E27FC236}">
                <a16:creationId xmlns:a16="http://schemas.microsoft.com/office/drawing/2014/main" id="{F395835B-0602-4A0E-B9DE-6D9D10884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38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7E610D30-4892-4410-BF30-71E12215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0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Oval 31">
            <a:extLst>
              <a:ext uri="{FF2B5EF4-FFF2-40B4-BE49-F238E27FC236}">
                <a16:creationId xmlns:a16="http://schemas.microsoft.com/office/drawing/2014/main" id="{5BCF5B8D-31C5-469D-8A29-231CEDBB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64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4">
            <a:extLst>
              <a:ext uri="{FF2B5EF4-FFF2-40B4-BE49-F238E27FC236}">
                <a16:creationId xmlns:a16="http://schemas.microsoft.com/office/drawing/2014/main" id="{26A67315-834C-400E-BF91-67867761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810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31">
            <a:extLst>
              <a:ext uri="{FF2B5EF4-FFF2-40B4-BE49-F238E27FC236}">
                <a16:creationId xmlns:a16="http://schemas.microsoft.com/office/drawing/2014/main" id="{CBD970CF-B8A9-400F-B45F-D8B1BF09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42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Oval 31">
            <a:extLst>
              <a:ext uri="{FF2B5EF4-FFF2-40B4-BE49-F238E27FC236}">
                <a16:creationId xmlns:a16="http://schemas.microsoft.com/office/drawing/2014/main" id="{5E640089-907B-4C95-8C8A-29D95535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36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7DD0A311-836E-48E0-A47B-E58FFC393C08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368350" y="961609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AutoShape 11">
            <a:extLst>
              <a:ext uri="{FF2B5EF4-FFF2-40B4-BE49-F238E27FC236}">
                <a16:creationId xmlns:a16="http://schemas.microsoft.com/office/drawing/2014/main" id="{DAAF5025-8136-4C23-B193-684BCBBFF0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942444" y="949088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AutoShape 12">
            <a:extLst>
              <a:ext uri="{FF2B5EF4-FFF2-40B4-BE49-F238E27FC236}">
                <a16:creationId xmlns:a16="http://schemas.microsoft.com/office/drawing/2014/main" id="{B16D7CF9-E76D-4A0B-AB28-014E607AEC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525389" y="9340933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AutoShape 20">
            <a:extLst>
              <a:ext uri="{FF2B5EF4-FFF2-40B4-BE49-F238E27FC236}">
                <a16:creationId xmlns:a16="http://schemas.microsoft.com/office/drawing/2014/main" id="{85942D45-039F-461B-99F3-7197A78D52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05132" y="9469077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AutoShape 3">
            <a:extLst>
              <a:ext uri="{FF2B5EF4-FFF2-40B4-BE49-F238E27FC236}">
                <a16:creationId xmlns:a16="http://schemas.microsoft.com/office/drawing/2014/main" id="{DFCEC3A2-8253-4619-9179-9E90996FCE7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77055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AutoShape 11">
            <a:extLst>
              <a:ext uri="{FF2B5EF4-FFF2-40B4-BE49-F238E27FC236}">
                <a16:creationId xmlns:a16="http://schemas.microsoft.com/office/drawing/2014/main" id="{34036672-441C-4714-BFD6-A4F558D10D5E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298899" y="515914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AutoShape 12">
            <a:extLst>
              <a:ext uri="{FF2B5EF4-FFF2-40B4-BE49-F238E27FC236}">
                <a16:creationId xmlns:a16="http://schemas.microsoft.com/office/drawing/2014/main" id="{7DB5E215-E60F-4BDF-81CC-C4F5215C81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72959" y="51043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AutoShape 20">
            <a:extLst>
              <a:ext uri="{FF2B5EF4-FFF2-40B4-BE49-F238E27FC236}">
                <a16:creationId xmlns:a16="http://schemas.microsoft.com/office/drawing/2014/main" id="{5EC15315-DE09-4297-A651-FA446900B5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15564" y="514356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01FDF2FD-D3FA-4FD4-9E4F-3AAB3EA2D4EC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92260" y="959728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20">
            <a:extLst>
              <a:ext uri="{FF2B5EF4-FFF2-40B4-BE49-F238E27FC236}">
                <a16:creationId xmlns:a16="http://schemas.microsoft.com/office/drawing/2014/main" id="{C57E81E5-364D-4B32-ACA1-BE6CCD12B6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01633" y="9498314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AutoShape 12">
            <a:extLst>
              <a:ext uri="{FF2B5EF4-FFF2-40B4-BE49-F238E27FC236}">
                <a16:creationId xmlns:a16="http://schemas.microsoft.com/office/drawing/2014/main" id="{9CC2B876-B2B5-4EF3-85F6-B462DECC45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09982" y="9347501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AutoShape 11">
            <a:extLst>
              <a:ext uri="{FF2B5EF4-FFF2-40B4-BE49-F238E27FC236}">
                <a16:creationId xmlns:a16="http://schemas.microsoft.com/office/drawing/2014/main" id="{4C2956C3-B7D0-4482-A2D2-BAF34D2FF86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526160" y="9492889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3">
            <a:extLst>
              <a:ext uri="{FF2B5EF4-FFF2-40B4-BE49-F238E27FC236}">
                <a16:creationId xmlns:a16="http://schemas.microsoft.com/office/drawing/2014/main" id="{A2616F80-D752-4E4D-B6CB-09D73DB6E8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60214" y="410718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20">
            <a:extLst>
              <a:ext uri="{FF2B5EF4-FFF2-40B4-BE49-F238E27FC236}">
                <a16:creationId xmlns:a16="http://schemas.microsoft.com/office/drawing/2014/main" id="{0EFCA0F1-0720-43D7-9367-E946A30D0F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96421" y="409086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2">
            <a:extLst>
              <a:ext uri="{FF2B5EF4-FFF2-40B4-BE49-F238E27FC236}">
                <a16:creationId xmlns:a16="http://schemas.microsoft.com/office/drawing/2014/main" id="{55794D5B-15F5-44B2-9F25-AAC27C8081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82322" y="406506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AutoShape 11">
            <a:extLst>
              <a:ext uri="{FF2B5EF4-FFF2-40B4-BE49-F238E27FC236}">
                <a16:creationId xmlns:a16="http://schemas.microsoft.com/office/drawing/2014/main" id="{5C20E4D8-2613-47B8-AAC6-F5B29B86E8E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193019" y="409956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AutoShape 7">
            <a:extLst>
              <a:ext uri="{FF2B5EF4-FFF2-40B4-BE49-F238E27FC236}">
                <a16:creationId xmlns:a16="http://schemas.microsoft.com/office/drawing/2014/main" id="{62C23622-F683-4CE2-A21B-1391C869FA9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80304" y="9833281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AutoShape 8">
            <a:extLst>
              <a:ext uri="{FF2B5EF4-FFF2-40B4-BE49-F238E27FC236}">
                <a16:creationId xmlns:a16="http://schemas.microsoft.com/office/drawing/2014/main" id="{5E57E9AE-524C-47BD-A44E-A193E35D9A5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60466" y="9770673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13">
            <a:extLst>
              <a:ext uri="{FF2B5EF4-FFF2-40B4-BE49-F238E27FC236}">
                <a16:creationId xmlns:a16="http://schemas.microsoft.com/office/drawing/2014/main" id="{A1165FFF-21C2-4AAA-8941-6144FC5DC82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60111" y="9724282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AutoShape 18">
            <a:extLst>
              <a:ext uri="{FF2B5EF4-FFF2-40B4-BE49-F238E27FC236}">
                <a16:creationId xmlns:a16="http://schemas.microsoft.com/office/drawing/2014/main" id="{4AB7EB68-7107-4B89-8A85-4FB6912B11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1797" y="9811132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AutoShape 7">
            <a:extLst>
              <a:ext uri="{FF2B5EF4-FFF2-40B4-BE49-F238E27FC236}">
                <a16:creationId xmlns:a16="http://schemas.microsoft.com/office/drawing/2014/main" id="{CABB1296-0E39-4772-9A79-6C1A54EB79D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12663" y="7622743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AutoShape 8">
            <a:extLst>
              <a:ext uri="{FF2B5EF4-FFF2-40B4-BE49-F238E27FC236}">
                <a16:creationId xmlns:a16="http://schemas.microsoft.com/office/drawing/2014/main" id="{AE6D7BB9-1854-4C53-A11C-E9430558BD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22844" y="760488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13">
            <a:extLst>
              <a:ext uri="{FF2B5EF4-FFF2-40B4-BE49-F238E27FC236}">
                <a16:creationId xmlns:a16="http://schemas.microsoft.com/office/drawing/2014/main" id="{F910AF76-493F-4359-9D9C-E52AF049BA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44933" y="763544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AutoShape 18">
            <a:extLst>
              <a:ext uri="{FF2B5EF4-FFF2-40B4-BE49-F238E27FC236}">
                <a16:creationId xmlns:a16="http://schemas.microsoft.com/office/drawing/2014/main" id="{BBAC75B8-4066-405E-9453-BCC0C0404D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87879" y="766043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3B4BEA45-4FFE-4A17-99A6-087B38D07F22}"/>
              </a:ext>
            </a:extLst>
          </p:cNvPr>
          <p:cNvCxnSpPr>
            <a:cxnSpLocks/>
          </p:cNvCxnSpPr>
          <p:nvPr/>
        </p:nvCxnSpPr>
        <p:spPr>
          <a:xfrm>
            <a:off x="609600" y="6477000"/>
            <a:ext cx="12210950" cy="42747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AB647F6-33EC-46BB-95D4-89A1E5D869C7}"/>
              </a:ext>
            </a:extLst>
          </p:cNvPr>
          <p:cNvSpPr/>
          <p:nvPr/>
        </p:nvSpPr>
        <p:spPr>
          <a:xfrm>
            <a:off x="313282" y="9498314"/>
            <a:ext cx="646822" cy="6266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7A1BAB95-7A60-4989-9A17-7900A6B59619}"/>
              </a:ext>
            </a:extLst>
          </p:cNvPr>
          <p:cNvSpPr/>
          <p:nvPr/>
        </p:nvSpPr>
        <p:spPr>
          <a:xfrm>
            <a:off x="6426286" y="9470823"/>
            <a:ext cx="646822" cy="62669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BBCECC0E-9F60-4C85-AA63-187A70BF66B1}"/>
              </a:ext>
            </a:extLst>
          </p:cNvPr>
          <p:cNvSpPr/>
          <p:nvPr/>
        </p:nvSpPr>
        <p:spPr>
          <a:xfrm>
            <a:off x="2874642" y="9486593"/>
            <a:ext cx="646822" cy="62669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B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098157C2-2E82-47A3-A78B-76B33406DEC8}"/>
              </a:ext>
            </a:extLst>
          </p:cNvPr>
          <p:cNvSpPr/>
          <p:nvPr/>
        </p:nvSpPr>
        <p:spPr>
          <a:xfrm>
            <a:off x="8694987" y="9459699"/>
            <a:ext cx="646822" cy="626692"/>
          </a:xfrm>
          <a:prstGeom prst="ellipse">
            <a:avLst/>
          </a:prstGeom>
          <a:solidFill>
            <a:srgbClr val="CF2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D</a:t>
            </a:r>
          </a:p>
        </p:txBody>
      </p:sp>
      <p:sp>
        <p:nvSpPr>
          <p:cNvPr id="6" name="Rectangle : coins arrondis 5">
            <a:hlinkClick r:id="rId3" action="ppaction://hlinkfile"/>
            <a:extLst>
              <a:ext uri="{FF2B5EF4-FFF2-40B4-BE49-F238E27FC236}">
                <a16:creationId xmlns:a16="http://schemas.microsoft.com/office/drawing/2014/main" id="{E6847903-144C-4287-BD23-6D71B1200BD9}"/>
              </a:ext>
            </a:extLst>
          </p:cNvPr>
          <p:cNvSpPr/>
          <p:nvPr/>
        </p:nvSpPr>
        <p:spPr>
          <a:xfrm>
            <a:off x="9993248" y="3718631"/>
            <a:ext cx="3078804" cy="9634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BF75A1-506E-4C79-8B9C-B0F2CCE655A2}"/>
              </a:ext>
            </a:extLst>
          </p:cNvPr>
          <p:cNvSpPr txBox="1"/>
          <p:nvPr/>
        </p:nvSpPr>
        <p:spPr>
          <a:xfrm>
            <a:off x="13432708" y="370464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Lecture de trajectoire</a:t>
            </a: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13390A02-1552-43E5-B815-22E7D316DD2D}"/>
              </a:ext>
            </a:extLst>
          </p:cNvPr>
          <p:cNvSpPr/>
          <p:nvPr/>
        </p:nvSpPr>
        <p:spPr>
          <a:xfrm>
            <a:off x="9984442" y="5303591"/>
            <a:ext cx="3078804" cy="9634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B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6616249C-D404-4D7B-91FE-74781C294CE7}"/>
              </a:ext>
            </a:extLst>
          </p:cNvPr>
          <p:cNvSpPr txBox="1"/>
          <p:nvPr/>
        </p:nvSpPr>
        <p:spPr>
          <a:xfrm>
            <a:off x="13423902" y="528960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Coordination Motrice</a:t>
            </a: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69F312B5-70E7-4ABD-9E32-E1BE3512FC8F}"/>
              </a:ext>
            </a:extLst>
          </p:cNvPr>
          <p:cNvSpPr/>
          <p:nvPr/>
        </p:nvSpPr>
        <p:spPr>
          <a:xfrm>
            <a:off x="9969202" y="6873311"/>
            <a:ext cx="3078804" cy="9634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C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2BA1BF7-6546-4B29-B24E-A8195FAEBF98}"/>
              </a:ext>
            </a:extLst>
          </p:cNvPr>
          <p:cNvSpPr txBox="1"/>
          <p:nvPr/>
        </p:nvSpPr>
        <p:spPr>
          <a:xfrm>
            <a:off x="13408662" y="685932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Coordination Motrice</a:t>
            </a:r>
          </a:p>
        </p:txBody>
      </p:sp>
      <p:sp>
        <p:nvSpPr>
          <p:cNvPr id="148" name="Rectangle : coins arrondis 147">
            <a:extLst>
              <a:ext uri="{FF2B5EF4-FFF2-40B4-BE49-F238E27FC236}">
                <a16:creationId xmlns:a16="http://schemas.microsoft.com/office/drawing/2014/main" id="{78CE0AD6-C089-495F-8828-38BEAEC79E8E}"/>
              </a:ext>
            </a:extLst>
          </p:cNvPr>
          <p:cNvSpPr/>
          <p:nvPr/>
        </p:nvSpPr>
        <p:spPr>
          <a:xfrm>
            <a:off x="9984442" y="8440526"/>
            <a:ext cx="3078804" cy="963486"/>
          </a:xfrm>
          <a:prstGeom prst="roundRect">
            <a:avLst/>
          </a:prstGeom>
          <a:solidFill>
            <a:srgbClr val="CF2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D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42229C9C-843C-43A9-A75A-14D82A5FD6C8}"/>
              </a:ext>
            </a:extLst>
          </p:cNvPr>
          <p:cNvSpPr txBox="1"/>
          <p:nvPr/>
        </p:nvSpPr>
        <p:spPr>
          <a:xfrm>
            <a:off x="13423902" y="8426539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Manipulations</a:t>
            </a:r>
          </a:p>
        </p:txBody>
      </p:sp>
    </p:spTree>
    <p:extLst>
      <p:ext uri="{BB962C8B-B14F-4D97-AF65-F5344CB8AC3E}">
        <p14:creationId xmlns:p14="http://schemas.microsoft.com/office/powerpoint/2010/main" val="18276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C29627-F60F-4F3D-ABE8-B85609A68201}"/>
              </a:ext>
            </a:extLst>
          </p:cNvPr>
          <p:cNvSpPr/>
          <p:nvPr/>
        </p:nvSpPr>
        <p:spPr>
          <a:xfrm>
            <a:off x="-99741" y="2564322"/>
            <a:ext cx="18414124" cy="7821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BB00CC61-52F1-45EB-B5A0-E67053A4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6293" y="438453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87F3C362-A18C-4B0E-B071-56B1FAF8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1824" y="4409672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8F47DD-275F-4427-974D-628912C7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8257" y="439128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1E3F7E84-4FF1-41C8-91FD-989BF281E9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3580" y="1573210"/>
            <a:ext cx="16499684" cy="644272"/>
          </a:xfrm>
        </p:spPr>
        <p:txBody>
          <a:bodyPr/>
          <a:lstStyle/>
          <a:p>
            <a:r>
              <a:rPr lang="fr-FR" dirty="0"/>
              <a:t>Optimiser l’espace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266B1-8725-4601-B5C3-D0B46362D055}"/>
              </a:ext>
            </a:extLst>
          </p:cNvPr>
          <p:cNvSpPr txBox="1"/>
          <p:nvPr/>
        </p:nvSpPr>
        <p:spPr>
          <a:xfrm>
            <a:off x="0" y="8623738"/>
            <a:ext cx="4114800" cy="111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C2B5846-F149-449E-9B38-1520654593A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01672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815F8701-AB73-44D7-B3D5-7BC6C0AE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9272" y="480429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CD6FFB7-2AC2-4B20-9DA7-B616122071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19873" y="6932657"/>
            <a:ext cx="227012" cy="239712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CF2828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67C02D9-13A4-46C8-9A4A-998B01CF0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646948" y="7586707"/>
            <a:ext cx="1368425" cy="635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3272668-8B2E-4ED1-BD80-6761DB0B29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29398" y="6581819"/>
            <a:ext cx="215900" cy="2095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4A3EEAFE-26AA-485D-ADE3-6F07F8409C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63199" y="7525491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084D2DB-F1BE-434F-BB81-6FF44E1C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573882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A6BBAAE8-6CB3-44DA-B2DA-E00FB0DE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569119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68E4B3D6-F04A-4D47-A8DF-DE58C82D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85856F30-7CCC-4A99-9302-E9AEAF7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551B88DE-C175-4052-8045-C35C26B749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19819" y="7593057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9E903686-0CD0-4C31-991E-4DA75C8FF8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315955" y="6895351"/>
            <a:ext cx="227013" cy="2413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320A7E80-0516-49D7-B6BD-DF9C0A1DE1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61628" y="514356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96244477-5287-4FBC-BC18-D4DF5D1B97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5317" y="6585788"/>
            <a:ext cx="215900" cy="211138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8D91FE47-6695-485E-8B85-8ADFB0D6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8273" y="657864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17EEA727-99D3-4E05-B4DB-CC5F9859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2373" y="819789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986DF08B-1EFD-4D25-8B04-F7136702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198" y="5251494"/>
            <a:ext cx="252412" cy="180975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25">
            <a:extLst>
              <a:ext uri="{FF2B5EF4-FFF2-40B4-BE49-F238E27FC236}">
                <a16:creationId xmlns:a16="http://schemas.microsoft.com/office/drawing/2014/main" id="{E6053361-139B-4FDC-8411-97D94676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711" y="8270919"/>
            <a:ext cx="252413" cy="179388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5EC9D5B9-813A-4D3A-8B35-61803D97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057B5099-CA3B-4047-A9F0-C08824D0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2486" y="8162969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9799F1BB-642A-4DC6-AD41-24DA7BE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309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29">
            <a:extLst>
              <a:ext uri="{FF2B5EF4-FFF2-40B4-BE49-F238E27FC236}">
                <a16:creationId xmlns:a16="http://schemas.microsoft.com/office/drawing/2014/main" id="{941083F6-87A7-4A76-8ACB-2FCF5A31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334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50E1A617-B663-4E62-83D1-2BEF5374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669" y="3636667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31">
            <a:extLst>
              <a:ext uri="{FF2B5EF4-FFF2-40B4-BE49-F238E27FC236}">
                <a16:creationId xmlns:a16="http://schemas.microsoft.com/office/drawing/2014/main" id="{06F13591-12ED-4C45-B1A6-4CF1E3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590" y="462990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40A4EA8-F8B0-461A-A56A-C4B339F6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783" y="6431942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07F13C02-F506-4E5F-9EB4-304AACBB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795" y="6414163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Oval 26">
            <a:extLst>
              <a:ext uri="{FF2B5EF4-FFF2-40B4-BE49-F238E27FC236}">
                <a16:creationId xmlns:a16="http://schemas.microsoft.com/office/drawing/2014/main" id="{DAF0C955-662A-4446-B9EB-809E737EA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7609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4">
            <a:extLst>
              <a:ext uri="{FF2B5EF4-FFF2-40B4-BE49-F238E27FC236}">
                <a16:creationId xmlns:a16="http://schemas.microsoft.com/office/drawing/2014/main" id="{1E0136F0-A7C9-458E-AC5E-A3C8B9104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1077" y="47541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78E52A3D-97F3-4622-B2CA-2C6A36E64E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20" y="8263528"/>
            <a:ext cx="12157288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0CEE0830-07AF-4B21-8BAC-D788B1CDD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916" y="4734819"/>
            <a:ext cx="12157288" cy="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3D730FE0-66F9-490B-A463-7E7EDAA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4632555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90FB9F36-9FD6-417D-B46D-29FDA5EB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528" y="815552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3E19946-026F-44E7-982D-282A4D1E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0" y="8158180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907C5D12-CCAA-46AE-AC0C-13ECEE344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23" y="48326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id="{5C871D4B-2D35-4ACF-BA47-7BE110AD1EF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2075429" y="517398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95397D8B-9235-4CF9-AD5A-155BC0078D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32270" y="751352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20">
            <a:extLst>
              <a:ext uri="{FF2B5EF4-FFF2-40B4-BE49-F238E27FC236}">
                <a16:creationId xmlns:a16="http://schemas.microsoft.com/office/drawing/2014/main" id="{A5F09D92-375D-466C-8AB7-DB8E6C7CC1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26501" y="515766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18">
            <a:extLst>
              <a:ext uri="{FF2B5EF4-FFF2-40B4-BE49-F238E27FC236}">
                <a16:creationId xmlns:a16="http://schemas.microsoft.com/office/drawing/2014/main" id="{52268C06-20A1-4F98-9D07-6FC3DEE98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36660" y="7600527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4">
            <a:extLst>
              <a:ext uri="{FF2B5EF4-FFF2-40B4-BE49-F238E27FC236}">
                <a16:creationId xmlns:a16="http://schemas.microsoft.com/office/drawing/2014/main" id="{AD9932E2-B539-4E48-BC8E-A0385C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5014" y="4770941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4">
            <a:extLst>
              <a:ext uri="{FF2B5EF4-FFF2-40B4-BE49-F238E27FC236}">
                <a16:creationId xmlns:a16="http://schemas.microsoft.com/office/drawing/2014/main" id="{19972883-2617-4527-AA14-3B83F90D6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038" y="475590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Oval 31">
            <a:extLst>
              <a:ext uri="{FF2B5EF4-FFF2-40B4-BE49-F238E27FC236}">
                <a16:creationId xmlns:a16="http://schemas.microsoft.com/office/drawing/2014/main" id="{AED384DE-6C34-4488-BAF6-22503883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41442E5-0388-4CFD-BFE7-00C37D5E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820293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6" name="Picture 2">
            <a:extLst>
              <a:ext uri="{FF2B5EF4-FFF2-40B4-BE49-F238E27FC236}">
                <a16:creationId xmlns:a16="http://schemas.microsoft.com/office/drawing/2014/main" id="{D9A5A4B4-6D46-44F1-9CCE-9A2E6880F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9"/>
          <a:stretch/>
        </p:blipFill>
        <p:spPr bwMode="auto">
          <a:xfrm rot="16200000">
            <a:off x="-3560887" y="6263915"/>
            <a:ext cx="7784515" cy="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7" name="Picture 2">
            <a:extLst>
              <a:ext uri="{FF2B5EF4-FFF2-40B4-BE49-F238E27FC236}">
                <a16:creationId xmlns:a16="http://schemas.microsoft.com/office/drawing/2014/main" id="{B6D622CC-7D13-4B5C-84A8-FE9A20916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0"/>
          <a:stretch/>
        </p:blipFill>
        <p:spPr bwMode="auto">
          <a:xfrm rot="16200000">
            <a:off x="9405303" y="6195423"/>
            <a:ext cx="7784515" cy="5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5" name="AutoShape 3">
            <a:extLst>
              <a:ext uri="{FF2B5EF4-FFF2-40B4-BE49-F238E27FC236}">
                <a16:creationId xmlns:a16="http://schemas.microsoft.com/office/drawing/2014/main" id="{0136ABCC-5441-4C60-89E2-D6DED50A8F2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226679" y="5130919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4">
            <a:extLst>
              <a:ext uri="{FF2B5EF4-FFF2-40B4-BE49-F238E27FC236}">
                <a16:creationId xmlns:a16="http://schemas.microsoft.com/office/drawing/2014/main" id="{0C6FFAED-8323-4404-BF3C-7DF95E38C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6533" y="476783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AutoShape 13">
            <a:extLst>
              <a:ext uri="{FF2B5EF4-FFF2-40B4-BE49-F238E27FC236}">
                <a16:creationId xmlns:a16="http://schemas.microsoft.com/office/drawing/2014/main" id="{447166CE-0B6F-4DE4-8FA7-A612DB6919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88206" y="7489029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AutoShape 18">
            <a:extLst>
              <a:ext uri="{FF2B5EF4-FFF2-40B4-BE49-F238E27FC236}">
                <a16:creationId xmlns:a16="http://schemas.microsoft.com/office/drawing/2014/main" id="{E171D32A-1050-4174-82AB-04D754198D1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144826" y="755659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AutoShape 20">
            <a:extLst>
              <a:ext uri="{FF2B5EF4-FFF2-40B4-BE49-F238E27FC236}">
                <a16:creationId xmlns:a16="http://schemas.microsoft.com/office/drawing/2014/main" id="{92F54E27-3891-4854-8777-4E17D4534A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186635" y="5107106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Oval 31">
            <a:extLst>
              <a:ext uri="{FF2B5EF4-FFF2-40B4-BE49-F238E27FC236}">
                <a16:creationId xmlns:a16="http://schemas.microsoft.com/office/drawing/2014/main" id="{FD108D8F-6875-46BA-ADF2-38D20D5A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609" y="46722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Oval 31">
            <a:extLst>
              <a:ext uri="{FF2B5EF4-FFF2-40B4-BE49-F238E27FC236}">
                <a16:creationId xmlns:a16="http://schemas.microsoft.com/office/drawing/2014/main" id="{7D1FD1F5-DFAF-4AD3-88F6-F64B4247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467" y="467459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Oval 31">
            <a:extLst>
              <a:ext uri="{FF2B5EF4-FFF2-40B4-BE49-F238E27FC236}">
                <a16:creationId xmlns:a16="http://schemas.microsoft.com/office/drawing/2014/main" id="{31E8C3B4-3F88-48A4-8506-49DC6585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322" y="8197896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Oval 31">
            <a:extLst>
              <a:ext uri="{FF2B5EF4-FFF2-40B4-BE49-F238E27FC236}">
                <a16:creationId xmlns:a16="http://schemas.microsoft.com/office/drawing/2014/main" id="{43BBBF71-2C1C-422E-A49A-EFFC8520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405" y="820021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AutoShape 3">
            <a:extLst>
              <a:ext uri="{FF2B5EF4-FFF2-40B4-BE49-F238E27FC236}">
                <a16:creationId xmlns:a16="http://schemas.microsoft.com/office/drawing/2014/main" id="{2C2D88FD-FCE5-4069-90C1-6D50F6B30426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0200436" y="5137518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AutoShape 13">
            <a:extLst>
              <a:ext uri="{FF2B5EF4-FFF2-40B4-BE49-F238E27FC236}">
                <a16:creationId xmlns:a16="http://schemas.microsoft.com/office/drawing/2014/main" id="{7C9F1D14-0256-4CE0-BF2D-CF5B5888F4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57277" y="7477061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20">
            <a:extLst>
              <a:ext uri="{FF2B5EF4-FFF2-40B4-BE49-F238E27FC236}">
                <a16:creationId xmlns:a16="http://schemas.microsoft.com/office/drawing/2014/main" id="{AC1CA8C8-C6D5-487B-84E9-FF85F9E35A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51508" y="5121198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18">
            <a:extLst>
              <a:ext uri="{FF2B5EF4-FFF2-40B4-BE49-F238E27FC236}">
                <a16:creationId xmlns:a16="http://schemas.microsoft.com/office/drawing/2014/main" id="{CFCC2070-9B9D-47C8-AC20-D624098FC3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61667" y="756406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Oval 31">
            <a:extLst>
              <a:ext uri="{FF2B5EF4-FFF2-40B4-BE49-F238E27FC236}">
                <a16:creationId xmlns:a16="http://schemas.microsoft.com/office/drawing/2014/main" id="{8DA7858F-27B8-449A-BE0F-7C6A4CAB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644" y="4678809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Oval 31">
            <a:extLst>
              <a:ext uri="{FF2B5EF4-FFF2-40B4-BE49-F238E27FC236}">
                <a16:creationId xmlns:a16="http://schemas.microsoft.com/office/drawing/2014/main" id="{EBEEEE90-13C4-495A-A2A8-93FD0050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644" y="8244969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3">
            <a:extLst>
              <a:ext uri="{FF2B5EF4-FFF2-40B4-BE49-F238E27FC236}">
                <a16:creationId xmlns:a16="http://schemas.microsoft.com/office/drawing/2014/main" id="{059652CE-B42E-4DC4-A73B-ED0324D94FD7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308519" y="5218893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4">
            <a:extLst>
              <a:ext uri="{FF2B5EF4-FFF2-40B4-BE49-F238E27FC236}">
                <a16:creationId xmlns:a16="http://schemas.microsoft.com/office/drawing/2014/main" id="{3591805A-71EB-46EF-9FC3-CDE59B9E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6119" y="4855807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AutoShape 13">
            <a:extLst>
              <a:ext uri="{FF2B5EF4-FFF2-40B4-BE49-F238E27FC236}">
                <a16:creationId xmlns:a16="http://schemas.microsoft.com/office/drawing/2014/main" id="{E78EEF78-866B-420D-9D22-B0D51D196BA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0046" y="757700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AutoShape 18">
            <a:extLst>
              <a:ext uri="{FF2B5EF4-FFF2-40B4-BE49-F238E27FC236}">
                <a16:creationId xmlns:a16="http://schemas.microsoft.com/office/drawing/2014/main" id="{D659FDF1-B1B0-40A1-B6D9-A9A25BF6E1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26666" y="7644569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20">
            <a:extLst>
              <a:ext uri="{FF2B5EF4-FFF2-40B4-BE49-F238E27FC236}">
                <a16:creationId xmlns:a16="http://schemas.microsoft.com/office/drawing/2014/main" id="{C1B63A6E-2F10-4A3C-AF3E-45C213A2EF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68475" y="519508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Oval 31">
            <a:extLst>
              <a:ext uri="{FF2B5EF4-FFF2-40B4-BE49-F238E27FC236}">
                <a16:creationId xmlns:a16="http://schemas.microsoft.com/office/drawing/2014/main" id="{E32CF769-F0C2-49D2-8736-238EEEB0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437" y="4681415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A8196457-DF19-442B-8529-8E96F657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375" y="8207040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AutoShape 3">
            <a:extLst>
              <a:ext uri="{FF2B5EF4-FFF2-40B4-BE49-F238E27FC236}">
                <a16:creationId xmlns:a16="http://schemas.microsoft.com/office/drawing/2014/main" id="{7658EB4C-133C-43EB-9CE5-9DECAEF0254E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6282276" y="522549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13">
            <a:extLst>
              <a:ext uri="{FF2B5EF4-FFF2-40B4-BE49-F238E27FC236}">
                <a16:creationId xmlns:a16="http://schemas.microsoft.com/office/drawing/2014/main" id="{FDBAAC99-F1EC-48FB-9754-8EE3A01290A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39117" y="7565035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AutoShape 20">
            <a:extLst>
              <a:ext uri="{FF2B5EF4-FFF2-40B4-BE49-F238E27FC236}">
                <a16:creationId xmlns:a16="http://schemas.microsoft.com/office/drawing/2014/main" id="{C50BD624-778C-4CFC-A7CC-40DCA33EF1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33348" y="520917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AutoShape 18">
            <a:extLst>
              <a:ext uri="{FF2B5EF4-FFF2-40B4-BE49-F238E27FC236}">
                <a16:creationId xmlns:a16="http://schemas.microsoft.com/office/drawing/2014/main" id="{456BA77D-F5E6-4CB9-9569-F95B851B7A4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43507" y="7652039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AutoShape 3">
            <a:extLst>
              <a:ext uri="{FF2B5EF4-FFF2-40B4-BE49-F238E27FC236}">
                <a16:creationId xmlns:a16="http://schemas.microsoft.com/office/drawing/2014/main" id="{67ADD945-F3C0-4A67-8EF7-F4EB6E40CD0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3145932" y="420043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AutoShape 3">
            <a:extLst>
              <a:ext uri="{FF2B5EF4-FFF2-40B4-BE49-F238E27FC236}">
                <a16:creationId xmlns:a16="http://schemas.microsoft.com/office/drawing/2014/main" id="{F9FE45CE-51F8-4D82-B0C7-845518D9E0C7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4119689" y="4207029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" name="AutoShape 3">
            <a:extLst>
              <a:ext uri="{FF2B5EF4-FFF2-40B4-BE49-F238E27FC236}">
                <a16:creationId xmlns:a16="http://schemas.microsoft.com/office/drawing/2014/main" id="{688D4C0F-18F7-4B7E-91D1-33FAE4C75C9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339563" y="4200428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AutoShape 3">
            <a:extLst>
              <a:ext uri="{FF2B5EF4-FFF2-40B4-BE49-F238E27FC236}">
                <a16:creationId xmlns:a16="http://schemas.microsoft.com/office/drawing/2014/main" id="{A54FFC29-5B2B-4ECE-A3FE-50CC67D0AAF0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313320" y="4207027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AutoShape 20">
            <a:extLst>
              <a:ext uri="{FF2B5EF4-FFF2-40B4-BE49-F238E27FC236}">
                <a16:creationId xmlns:a16="http://schemas.microsoft.com/office/drawing/2014/main" id="{948F46B3-9898-437F-B798-0168BABBDC3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68646" y="422029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AutoShape 20">
            <a:extLst>
              <a:ext uri="{FF2B5EF4-FFF2-40B4-BE49-F238E27FC236}">
                <a16:creationId xmlns:a16="http://schemas.microsoft.com/office/drawing/2014/main" id="{17A8A027-CB4C-49EC-B275-33EAD9903B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3519" y="423438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AutoShape 20">
            <a:extLst>
              <a:ext uri="{FF2B5EF4-FFF2-40B4-BE49-F238E27FC236}">
                <a16:creationId xmlns:a16="http://schemas.microsoft.com/office/drawing/2014/main" id="{ECBF50DA-E6A5-4392-B808-C4368BA379D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37280" y="4187430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AutoShape 20">
            <a:extLst>
              <a:ext uri="{FF2B5EF4-FFF2-40B4-BE49-F238E27FC236}">
                <a16:creationId xmlns:a16="http://schemas.microsoft.com/office/drawing/2014/main" id="{B3D53F23-E1A0-4A52-9CAE-80C4500ED7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302153" y="420152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AutoShape 20">
            <a:extLst>
              <a:ext uri="{FF2B5EF4-FFF2-40B4-BE49-F238E27FC236}">
                <a16:creationId xmlns:a16="http://schemas.microsoft.com/office/drawing/2014/main" id="{24EC0366-228E-4752-8BE6-E5F782336D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49292" y="4218277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AutoShape 20">
            <a:extLst>
              <a:ext uri="{FF2B5EF4-FFF2-40B4-BE49-F238E27FC236}">
                <a16:creationId xmlns:a16="http://schemas.microsoft.com/office/drawing/2014/main" id="{C5CA313E-3A2D-40A5-B860-4C10478DC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14165" y="4232369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AutoShape 3">
            <a:extLst>
              <a:ext uri="{FF2B5EF4-FFF2-40B4-BE49-F238E27FC236}">
                <a16:creationId xmlns:a16="http://schemas.microsoft.com/office/drawing/2014/main" id="{84E65FB6-76DC-4EEF-A93C-9DF4B16E701F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302602" y="4273467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AutoShape 3">
            <a:extLst>
              <a:ext uri="{FF2B5EF4-FFF2-40B4-BE49-F238E27FC236}">
                <a16:creationId xmlns:a16="http://schemas.microsoft.com/office/drawing/2014/main" id="{E013DF87-F589-4882-8EEE-22561939A8DF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2276359" y="428006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7B51A543-63D2-43EE-88D0-D414D3D83451}"/>
              </a:ext>
            </a:extLst>
          </p:cNvPr>
          <p:cNvCxnSpPr>
            <a:cxnSpLocks/>
          </p:cNvCxnSpPr>
          <p:nvPr/>
        </p:nvCxnSpPr>
        <p:spPr>
          <a:xfrm>
            <a:off x="609600" y="6477000"/>
            <a:ext cx="12210950" cy="42747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:a16="http://schemas.microsoft.com/office/drawing/2014/main" id="{409013A3-EBEA-4457-9215-B6DEDDF7400C}"/>
              </a:ext>
            </a:extLst>
          </p:cNvPr>
          <p:cNvSpPr txBox="1"/>
          <p:nvPr/>
        </p:nvSpPr>
        <p:spPr>
          <a:xfrm>
            <a:off x="13976950" y="3636667"/>
            <a:ext cx="4180834" cy="48136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fr-FR" sz="2800" dirty="0">
                <a:solidFill>
                  <a:srgbClr val="002857"/>
                </a:solidFill>
              </a:rPr>
              <a:t>Vague : les joueurs cumulent leur score</a:t>
            </a:r>
          </a:p>
          <a:p>
            <a:pPr algn="l"/>
            <a:endParaRPr lang="fr-FR" sz="2800" dirty="0">
              <a:solidFill>
                <a:srgbClr val="002857"/>
              </a:solidFill>
            </a:endParaRPr>
          </a:p>
          <a:p>
            <a:pPr algn="l"/>
            <a:r>
              <a:rPr lang="fr-FR" sz="2800" dirty="0">
                <a:solidFill>
                  <a:srgbClr val="002857"/>
                </a:solidFill>
              </a:rPr>
              <a:t>Gagne terrain</a:t>
            </a:r>
          </a:p>
          <a:p>
            <a:pPr algn="l"/>
            <a:endParaRPr lang="fr-FR" sz="2800" dirty="0">
              <a:solidFill>
                <a:srgbClr val="002857"/>
              </a:solidFill>
            </a:endParaRPr>
          </a:p>
          <a:p>
            <a:pPr algn="l"/>
            <a:r>
              <a:rPr lang="fr-FR" sz="2800" dirty="0">
                <a:solidFill>
                  <a:srgbClr val="002857"/>
                </a:solidFill>
              </a:rPr>
              <a:t>Montante descendante : l’équipe au score intermédiaire reste</a:t>
            </a:r>
            <a:endParaRPr lang="fr-FR" sz="1000" dirty="0">
              <a:solidFill>
                <a:srgbClr val="0028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C29627-F60F-4F3D-ABE8-B85609A68201}"/>
              </a:ext>
            </a:extLst>
          </p:cNvPr>
          <p:cNvSpPr/>
          <p:nvPr/>
        </p:nvSpPr>
        <p:spPr>
          <a:xfrm>
            <a:off x="-99741" y="2564322"/>
            <a:ext cx="18414124" cy="7821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140" name="Picture 2">
            <a:extLst>
              <a:ext uri="{FF2B5EF4-FFF2-40B4-BE49-F238E27FC236}">
                <a16:creationId xmlns:a16="http://schemas.microsoft.com/office/drawing/2014/main" id="{9C209609-5388-4AE7-95F1-2C763E44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29"/>
          <a:stretch/>
        </p:blipFill>
        <p:spPr bwMode="auto">
          <a:xfrm rot="16200000">
            <a:off x="-3560887" y="6263915"/>
            <a:ext cx="7784515" cy="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7345361C-4467-42ED-8553-C4C5C263B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50"/>
          <a:stretch/>
        </p:blipFill>
        <p:spPr bwMode="auto">
          <a:xfrm rot="16200000">
            <a:off x="5245597" y="6180183"/>
            <a:ext cx="7784515" cy="5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BB00CC61-52F1-45EB-B5A0-E67053A4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96293" y="438453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8F47DD-275F-4427-974D-628912C7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8257" y="4391283"/>
            <a:ext cx="7784515" cy="41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1E3F7E84-4FF1-41C8-91FD-989BF281E9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3580" y="1573210"/>
            <a:ext cx="16499684" cy="644272"/>
          </a:xfrm>
        </p:spPr>
        <p:txBody>
          <a:bodyPr/>
          <a:lstStyle/>
          <a:p>
            <a:r>
              <a:rPr lang="fr-FR" dirty="0"/>
              <a:t>Optimiser l’espace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266B1-8725-4601-B5C3-D0B46362D055}"/>
              </a:ext>
            </a:extLst>
          </p:cNvPr>
          <p:cNvSpPr txBox="1"/>
          <p:nvPr/>
        </p:nvSpPr>
        <p:spPr>
          <a:xfrm>
            <a:off x="0" y="8623738"/>
            <a:ext cx="4114800" cy="111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C2B5846-F149-449E-9B38-1520654593A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055072" y="5185687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CD6FFB7-2AC2-4B20-9DA7-B616122071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19873" y="6932657"/>
            <a:ext cx="227012" cy="239712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CF2828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D33BA456-8E85-47D9-B437-8481BA06208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3981478" y="7640155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A1D0C10B-D0CD-4DA6-A245-CAF0761B7B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97721" y="760540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67C02D9-13A4-46C8-9A4A-998B01CF0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646948" y="7586707"/>
            <a:ext cx="1368425" cy="6350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3272668-8B2E-4ED1-BD80-6761DB0B29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29398" y="6581819"/>
            <a:ext cx="215900" cy="20955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64E715E4-AD9A-4C57-B0D5-17CAF6FB6071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4061650" y="4038837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416D152F-74A9-45CA-854A-DD483161E8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27679" y="510435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084D2DB-F1BE-434F-BB81-6FF44E1C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573882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A6BBAAE8-6CB3-44DA-B2DA-E00FB0DE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569119"/>
            <a:ext cx="252413" cy="250825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68E4B3D6-F04A-4D47-A8DF-DE58C82D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658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85856F30-7CCC-4A99-9302-E9AEAF7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2736" y="6865982"/>
            <a:ext cx="252413" cy="252412"/>
          </a:xfrm>
          <a:prstGeom prst="ellipse">
            <a:avLst/>
          </a:prstGeom>
          <a:noFill/>
          <a:ln w="9525" algn="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9E903686-0CD0-4C31-991E-4DA75C8FF8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315955" y="6895351"/>
            <a:ext cx="227013" cy="2413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320A7E80-0516-49D7-B6BD-DF9C0A1DE1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89132" y="4087469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96244477-5287-4FBC-BC18-D4DF5D1B97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5317" y="6585788"/>
            <a:ext cx="215900" cy="211138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8D91FE47-6695-485E-8B85-8ADFB0D6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8273" y="657864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17EEA727-99D3-4E05-B4DB-CC5F9859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2373" y="8197894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986DF08B-1EFD-4D25-8B04-F7136702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7198" y="5251494"/>
            <a:ext cx="252412" cy="180975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utoShape 25">
            <a:extLst>
              <a:ext uri="{FF2B5EF4-FFF2-40B4-BE49-F238E27FC236}">
                <a16:creationId xmlns:a16="http://schemas.microsoft.com/office/drawing/2014/main" id="{E6053361-139B-4FDC-8411-97D94676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711" y="8270919"/>
            <a:ext cx="252413" cy="179388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5EC9D5B9-813A-4D3A-8B35-61803D974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6421717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057B5099-CA3B-4047-A9F0-C08824D0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2486" y="8162969"/>
            <a:ext cx="142875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9799F1BB-642A-4DC6-AD41-24DA7BEC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309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29">
            <a:extLst>
              <a:ext uri="{FF2B5EF4-FFF2-40B4-BE49-F238E27FC236}">
                <a16:creationId xmlns:a16="http://schemas.microsoft.com/office/drawing/2014/main" id="{941083F6-87A7-4A76-8ACB-2FCF5A31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3348" y="7010444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Oval 30">
            <a:extLst>
              <a:ext uri="{FF2B5EF4-FFF2-40B4-BE49-F238E27FC236}">
                <a16:creationId xmlns:a16="http://schemas.microsoft.com/office/drawing/2014/main" id="{50E1A617-B663-4E62-83D1-2BEF5374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669" y="3636667"/>
            <a:ext cx="144462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B40A4EA8-F8B0-461A-A56A-C4B339F6D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783" y="6431942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Oval 26">
            <a:extLst>
              <a:ext uri="{FF2B5EF4-FFF2-40B4-BE49-F238E27FC236}">
                <a16:creationId xmlns:a16="http://schemas.microsoft.com/office/drawing/2014/main" id="{07F13C02-F506-4E5F-9EB4-304AACBB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795" y="6414163"/>
            <a:ext cx="144463" cy="144463"/>
          </a:xfrm>
          <a:prstGeom prst="ellipse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4">
            <a:extLst>
              <a:ext uri="{FF2B5EF4-FFF2-40B4-BE49-F238E27FC236}">
                <a16:creationId xmlns:a16="http://schemas.microsoft.com/office/drawing/2014/main" id="{78E52A3D-97F3-4622-B2CA-2C6A36E64E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1376" y="8248885"/>
            <a:ext cx="8192578" cy="12496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4">
            <a:extLst>
              <a:ext uri="{FF2B5EF4-FFF2-40B4-BE49-F238E27FC236}">
                <a16:creationId xmlns:a16="http://schemas.microsoft.com/office/drawing/2014/main" id="{0CEE0830-07AF-4B21-8BAC-D788B1CDDC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628" y="4666746"/>
            <a:ext cx="8177326" cy="1068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6" name="Oval 31">
            <a:extLst>
              <a:ext uri="{FF2B5EF4-FFF2-40B4-BE49-F238E27FC236}">
                <a16:creationId xmlns:a16="http://schemas.microsoft.com/office/drawing/2014/main" id="{3D730FE0-66F9-490B-A463-7E7EDAA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2" y="4632555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3E19946-026F-44E7-982D-282A4D1E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0" y="8158180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907C5D12-CCAA-46AE-AC0C-13ECEE344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23" y="483262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AutoShape 3">
            <a:extLst>
              <a:ext uri="{FF2B5EF4-FFF2-40B4-BE49-F238E27FC236}">
                <a16:creationId xmlns:a16="http://schemas.microsoft.com/office/drawing/2014/main" id="{5C871D4B-2D35-4ACF-BA47-7BE110AD1EF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885336" y="517659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95397D8B-9235-4CF9-AD5A-155BC0078D4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44372" y="7637459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AutoShape 20">
            <a:extLst>
              <a:ext uri="{FF2B5EF4-FFF2-40B4-BE49-F238E27FC236}">
                <a16:creationId xmlns:a16="http://schemas.microsoft.com/office/drawing/2014/main" id="{A5F09D92-375D-466C-8AB7-DB8E6C7CC1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09373" y="4092451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AutoShape 12">
            <a:extLst>
              <a:ext uri="{FF2B5EF4-FFF2-40B4-BE49-F238E27FC236}">
                <a16:creationId xmlns:a16="http://schemas.microsoft.com/office/drawing/2014/main" id="{C1DD2347-8706-44C9-8AED-ACFA9F6FAC6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33683" y="5090951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AutoShape 11">
            <a:extLst>
              <a:ext uri="{FF2B5EF4-FFF2-40B4-BE49-F238E27FC236}">
                <a16:creationId xmlns:a16="http://schemas.microsoft.com/office/drawing/2014/main" id="{06BF4EA1-A41D-4600-AA3E-4C1DE926039D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3143848" y="406908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utoShape 18">
            <a:extLst>
              <a:ext uri="{FF2B5EF4-FFF2-40B4-BE49-F238E27FC236}">
                <a16:creationId xmlns:a16="http://schemas.microsoft.com/office/drawing/2014/main" id="{52268C06-20A1-4F98-9D07-6FC3DEE98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06729" y="7614204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4">
            <a:extLst>
              <a:ext uri="{FF2B5EF4-FFF2-40B4-BE49-F238E27FC236}">
                <a16:creationId xmlns:a16="http://schemas.microsoft.com/office/drawing/2014/main" id="{AD9932E2-B539-4E48-BC8E-A0385C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5014" y="4770941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4">
            <a:extLst>
              <a:ext uri="{FF2B5EF4-FFF2-40B4-BE49-F238E27FC236}">
                <a16:creationId xmlns:a16="http://schemas.microsoft.com/office/drawing/2014/main" id="{19972883-2617-4527-AA14-3B83F90D6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038" y="4755903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Oval 31">
            <a:extLst>
              <a:ext uri="{FF2B5EF4-FFF2-40B4-BE49-F238E27FC236}">
                <a16:creationId xmlns:a16="http://schemas.microsoft.com/office/drawing/2014/main" id="{80AAB494-1CFB-46F9-A7DE-B6EC79F9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33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Oval 31">
            <a:extLst>
              <a:ext uri="{FF2B5EF4-FFF2-40B4-BE49-F238E27FC236}">
                <a16:creationId xmlns:a16="http://schemas.microsoft.com/office/drawing/2014/main" id="{AED384DE-6C34-4488-BAF6-22503883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463677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Oval 31">
            <a:extLst>
              <a:ext uri="{FF2B5EF4-FFF2-40B4-BE49-F238E27FC236}">
                <a16:creationId xmlns:a16="http://schemas.microsoft.com/office/drawing/2014/main" id="{E2118222-EE89-4110-A433-729CFDDE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819" y="818769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941442E5-0388-4CFD-BFE7-00C37D5E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9" y="8202931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4">
            <a:extLst>
              <a:ext uri="{FF2B5EF4-FFF2-40B4-BE49-F238E27FC236}">
                <a16:creationId xmlns:a16="http://schemas.microsoft.com/office/drawing/2014/main" id="{F395835B-0602-4A0E-B9DE-6D9D10884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38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7E610D30-4892-4410-BF30-71E122156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0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Oval 31">
            <a:extLst>
              <a:ext uri="{FF2B5EF4-FFF2-40B4-BE49-F238E27FC236}">
                <a16:creationId xmlns:a16="http://schemas.microsoft.com/office/drawing/2014/main" id="{5BCF5B8D-31C5-469D-8A29-231CEDBB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64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4">
            <a:extLst>
              <a:ext uri="{FF2B5EF4-FFF2-40B4-BE49-F238E27FC236}">
                <a16:creationId xmlns:a16="http://schemas.microsoft.com/office/drawing/2014/main" id="{26A67315-834C-400E-BF91-67867761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8106" y="4819535"/>
            <a:ext cx="0" cy="3430905"/>
          </a:xfrm>
          <a:prstGeom prst="line">
            <a:avLst/>
          </a:prstGeom>
          <a:noFill/>
          <a:ln w="6350" algn="ctr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31">
            <a:extLst>
              <a:ext uri="{FF2B5EF4-FFF2-40B4-BE49-F238E27FC236}">
                <a16:creationId xmlns:a16="http://schemas.microsoft.com/office/drawing/2014/main" id="{CBD970CF-B8A9-400F-B45F-D8B1BF09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424" y="4645143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Oval 31">
            <a:extLst>
              <a:ext uri="{FF2B5EF4-FFF2-40B4-BE49-F238E27FC236}">
                <a16:creationId xmlns:a16="http://schemas.microsoft.com/office/drawing/2014/main" id="{5E640089-907B-4C95-8C8A-29D95535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362" y="8170768"/>
            <a:ext cx="144462" cy="144462"/>
          </a:xfrm>
          <a:prstGeom prst="ellipse">
            <a:avLst/>
          </a:pr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7DD0A311-836E-48E0-A47B-E58FFC393C08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368350" y="9616090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AutoShape 11">
            <a:extLst>
              <a:ext uri="{FF2B5EF4-FFF2-40B4-BE49-F238E27FC236}">
                <a16:creationId xmlns:a16="http://schemas.microsoft.com/office/drawing/2014/main" id="{DAAF5025-8136-4C23-B193-684BCBBFF0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942444" y="949088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AutoShape 12">
            <a:extLst>
              <a:ext uri="{FF2B5EF4-FFF2-40B4-BE49-F238E27FC236}">
                <a16:creationId xmlns:a16="http://schemas.microsoft.com/office/drawing/2014/main" id="{B16D7CF9-E76D-4A0B-AB28-014E607AEC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525389" y="9340933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AutoShape 20">
            <a:extLst>
              <a:ext uri="{FF2B5EF4-FFF2-40B4-BE49-F238E27FC236}">
                <a16:creationId xmlns:a16="http://schemas.microsoft.com/office/drawing/2014/main" id="{85942D45-039F-461B-99F3-7197A78D52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05132" y="9469077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AutoShape 3">
            <a:extLst>
              <a:ext uri="{FF2B5EF4-FFF2-40B4-BE49-F238E27FC236}">
                <a16:creationId xmlns:a16="http://schemas.microsoft.com/office/drawing/2014/main" id="{DFCEC3A2-8253-4619-9179-9E90996FCE7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177055" y="516738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AutoShape 11">
            <a:extLst>
              <a:ext uri="{FF2B5EF4-FFF2-40B4-BE49-F238E27FC236}">
                <a16:creationId xmlns:a16="http://schemas.microsoft.com/office/drawing/2014/main" id="{34036672-441C-4714-BFD6-A4F558D10D5E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7298899" y="5159146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AutoShape 12">
            <a:extLst>
              <a:ext uri="{FF2B5EF4-FFF2-40B4-BE49-F238E27FC236}">
                <a16:creationId xmlns:a16="http://schemas.microsoft.com/office/drawing/2014/main" id="{7DB5E215-E60F-4BDF-81CC-C4F5215C81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23903" y="4095203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AutoShape 20">
            <a:extLst>
              <a:ext uri="{FF2B5EF4-FFF2-40B4-BE49-F238E27FC236}">
                <a16:creationId xmlns:a16="http://schemas.microsoft.com/office/drawing/2014/main" id="{5EC15315-DE09-4297-A651-FA446900B57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74751" y="4190509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AutoShape 3">
            <a:extLst>
              <a:ext uri="{FF2B5EF4-FFF2-40B4-BE49-F238E27FC236}">
                <a16:creationId xmlns:a16="http://schemas.microsoft.com/office/drawing/2014/main" id="{01FDF2FD-D3FA-4FD4-9E4F-3AAB3EA2D4EC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992260" y="959728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AutoShape 20">
            <a:extLst>
              <a:ext uri="{FF2B5EF4-FFF2-40B4-BE49-F238E27FC236}">
                <a16:creationId xmlns:a16="http://schemas.microsoft.com/office/drawing/2014/main" id="{C57E81E5-364D-4B32-ACA1-BE6CCD12B6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01633" y="9498314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AutoShape 12">
            <a:extLst>
              <a:ext uri="{FF2B5EF4-FFF2-40B4-BE49-F238E27FC236}">
                <a16:creationId xmlns:a16="http://schemas.microsoft.com/office/drawing/2014/main" id="{9CC2B876-B2B5-4EF3-85F6-B462DECC45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09982" y="9347501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AutoShape 11">
            <a:extLst>
              <a:ext uri="{FF2B5EF4-FFF2-40B4-BE49-F238E27FC236}">
                <a16:creationId xmlns:a16="http://schemas.microsoft.com/office/drawing/2014/main" id="{4C2956C3-B7D0-4482-A2D2-BAF34D2FF86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526160" y="9492889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AutoShape 3">
            <a:extLst>
              <a:ext uri="{FF2B5EF4-FFF2-40B4-BE49-F238E27FC236}">
                <a16:creationId xmlns:a16="http://schemas.microsoft.com/office/drawing/2014/main" id="{A2616F80-D752-4E4D-B6CB-09D73DB6E8A9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5949159" y="5115712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AutoShape 20">
            <a:extLst>
              <a:ext uri="{FF2B5EF4-FFF2-40B4-BE49-F238E27FC236}">
                <a16:creationId xmlns:a16="http://schemas.microsoft.com/office/drawing/2014/main" id="{0EFCA0F1-0720-43D7-9367-E946A30D0F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41367" y="4166022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AutoShape 12">
            <a:extLst>
              <a:ext uri="{FF2B5EF4-FFF2-40B4-BE49-F238E27FC236}">
                <a16:creationId xmlns:a16="http://schemas.microsoft.com/office/drawing/2014/main" id="{55794D5B-15F5-44B2-9F25-AAC27C8081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943755" y="4109936"/>
            <a:ext cx="234950" cy="301625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AutoShape 11">
            <a:extLst>
              <a:ext uri="{FF2B5EF4-FFF2-40B4-BE49-F238E27FC236}">
                <a16:creationId xmlns:a16="http://schemas.microsoft.com/office/drawing/2014/main" id="{5C20E4D8-2613-47B8-AAC6-F5B29B86E8E3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8120325" y="5157201"/>
            <a:ext cx="215900" cy="25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AutoShape 7">
            <a:extLst>
              <a:ext uri="{FF2B5EF4-FFF2-40B4-BE49-F238E27FC236}">
                <a16:creationId xmlns:a16="http://schemas.microsoft.com/office/drawing/2014/main" id="{62C23622-F683-4CE2-A21B-1391C869FA9A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1180304" y="9833281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" name="AutoShape 8">
            <a:extLst>
              <a:ext uri="{FF2B5EF4-FFF2-40B4-BE49-F238E27FC236}">
                <a16:creationId xmlns:a16="http://schemas.microsoft.com/office/drawing/2014/main" id="{5E57E9AE-524C-47BD-A44E-A193E35D9A5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60466" y="9770673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AutoShape 13">
            <a:extLst>
              <a:ext uri="{FF2B5EF4-FFF2-40B4-BE49-F238E27FC236}">
                <a16:creationId xmlns:a16="http://schemas.microsoft.com/office/drawing/2014/main" id="{A1165FFF-21C2-4AAA-8941-6144FC5DC82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60111" y="9724282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AutoShape 18">
            <a:extLst>
              <a:ext uri="{FF2B5EF4-FFF2-40B4-BE49-F238E27FC236}">
                <a16:creationId xmlns:a16="http://schemas.microsoft.com/office/drawing/2014/main" id="{4AB7EB68-7107-4B89-8A85-4FB6912B11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91797" y="9811132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AutoShape 7">
            <a:extLst>
              <a:ext uri="{FF2B5EF4-FFF2-40B4-BE49-F238E27FC236}">
                <a16:creationId xmlns:a16="http://schemas.microsoft.com/office/drawing/2014/main" id="{CABB1296-0E39-4772-9A79-6C1A54EB79D4}"/>
              </a:ext>
            </a:extLst>
          </p:cNvPr>
          <p:cNvSpPr>
            <a:spLocks noChangeArrowheads="1"/>
          </p:cNvSpPr>
          <p:nvPr/>
        </p:nvSpPr>
        <p:spPr bwMode="auto">
          <a:xfrm rot="-43381055">
            <a:off x="3143848" y="7659256"/>
            <a:ext cx="215900" cy="254000"/>
          </a:xfrm>
          <a:custGeom>
            <a:avLst/>
            <a:gdLst>
              <a:gd name="G0" fmla="+- 5400 0 0"/>
              <a:gd name="G1" fmla="+- 10800 0 0"/>
              <a:gd name="G2" fmla="+- 0 0 10800"/>
              <a:gd name="T0" fmla="*/ 0 256 1"/>
              <a:gd name="T1" fmla="*/ 180 256 1"/>
              <a:gd name="G3" fmla="+- 10800 T0 T1"/>
              <a:gd name="T2" fmla="*/ 0 256 1"/>
              <a:gd name="T3" fmla="*/ 90 256 1"/>
              <a:gd name="G4" fmla="+- 10800 T2 T3"/>
              <a:gd name="G5" fmla="*/ G4 2 1"/>
              <a:gd name="T4" fmla="*/ 90 256 1"/>
              <a:gd name="T5" fmla="*/ 0 256 1"/>
              <a:gd name="G6" fmla="+- 10800 T4 T5"/>
              <a:gd name="G7" fmla="*/ G6 2 1"/>
              <a:gd name="G8" fmla="abs 10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0800"/>
              <a:gd name="G21" fmla="sin G19 1080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0800"/>
              <a:gd name="G29" fmla="sin 10800 10800"/>
              <a:gd name="G30" fmla="sin 5400 10800"/>
              <a:gd name="G31" fmla="+- G28 10800 0"/>
              <a:gd name="G32" fmla="+- G29 10800 0"/>
              <a:gd name="G33" fmla="+- G30 10800 0"/>
              <a:gd name="G34" fmla="?: G4 0 G31"/>
              <a:gd name="G35" fmla="?: 10800 G34 0"/>
              <a:gd name="G36" fmla="?: G6 G35 G31"/>
              <a:gd name="G37" fmla="+- 21600 0 G36"/>
              <a:gd name="G38" fmla="?: G4 0 G33"/>
              <a:gd name="G39" fmla="?: 10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8899 w 21600"/>
              <a:gd name="T15" fmla="*/ 10823 h 21600"/>
              <a:gd name="T16" fmla="*/ 10800 w 21600"/>
              <a:gd name="T17" fmla="*/ 16200 h 21600"/>
              <a:gd name="T18" fmla="*/ 2701 w 21600"/>
              <a:gd name="T19" fmla="*/ 1082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6199" y="10815"/>
                </a:moveTo>
                <a:cubicBezTo>
                  <a:pt x="16191" y="13791"/>
                  <a:pt x="13776" y="16199"/>
                  <a:pt x="10800" y="16199"/>
                </a:cubicBezTo>
                <a:cubicBezTo>
                  <a:pt x="7823" y="16199"/>
                  <a:pt x="5408" y="13791"/>
                  <a:pt x="5400" y="10815"/>
                </a:cubicBezTo>
                <a:lnTo>
                  <a:pt x="0" y="10831"/>
                </a:lnTo>
                <a:cubicBezTo>
                  <a:pt x="17" y="16783"/>
                  <a:pt x="4847" y="21599"/>
                  <a:pt x="10800" y="21599"/>
                </a:cubicBezTo>
                <a:cubicBezTo>
                  <a:pt x="16752" y="21599"/>
                  <a:pt x="21582" y="16783"/>
                  <a:pt x="21599" y="10831"/>
                </a:cubicBezTo>
                <a:close/>
              </a:path>
            </a:pathLst>
          </a:cu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AutoShape 8">
            <a:extLst>
              <a:ext uri="{FF2B5EF4-FFF2-40B4-BE49-F238E27FC236}">
                <a16:creationId xmlns:a16="http://schemas.microsoft.com/office/drawing/2014/main" id="{AE6D7BB9-1854-4C53-A11C-E9430558BD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22844" y="7604889"/>
            <a:ext cx="233362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0D5EA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AutoShape 13">
            <a:extLst>
              <a:ext uri="{FF2B5EF4-FFF2-40B4-BE49-F238E27FC236}">
                <a16:creationId xmlns:a16="http://schemas.microsoft.com/office/drawing/2014/main" id="{F910AF76-493F-4359-9D9C-E52AF049BA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44933" y="7635443"/>
            <a:ext cx="233363" cy="3016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33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AutoShape 18">
            <a:extLst>
              <a:ext uri="{FF2B5EF4-FFF2-40B4-BE49-F238E27FC236}">
                <a16:creationId xmlns:a16="http://schemas.microsoft.com/office/drawing/2014/main" id="{BBAC75B8-4066-405E-9453-BCC0C0404D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56947" y="7660435"/>
            <a:ext cx="250825" cy="252413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C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3B4BEA45-4FFE-4A17-99A6-087B38D07F22}"/>
              </a:ext>
            </a:extLst>
          </p:cNvPr>
          <p:cNvCxnSpPr>
            <a:cxnSpLocks/>
          </p:cNvCxnSpPr>
          <p:nvPr/>
        </p:nvCxnSpPr>
        <p:spPr>
          <a:xfrm>
            <a:off x="609600" y="6477000"/>
            <a:ext cx="12210950" cy="42747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6AB647F6-33EC-46BB-95D4-89A1E5D869C7}"/>
              </a:ext>
            </a:extLst>
          </p:cNvPr>
          <p:cNvSpPr/>
          <p:nvPr/>
        </p:nvSpPr>
        <p:spPr>
          <a:xfrm>
            <a:off x="313282" y="9498314"/>
            <a:ext cx="646822" cy="6266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</a:t>
            </a: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7A1BAB95-7A60-4989-9A17-7900A6B59619}"/>
              </a:ext>
            </a:extLst>
          </p:cNvPr>
          <p:cNvSpPr/>
          <p:nvPr/>
        </p:nvSpPr>
        <p:spPr>
          <a:xfrm>
            <a:off x="6426286" y="9470823"/>
            <a:ext cx="646822" cy="62669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</a:t>
            </a:r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BBCECC0E-9F60-4C85-AA63-187A70BF66B1}"/>
              </a:ext>
            </a:extLst>
          </p:cNvPr>
          <p:cNvSpPr/>
          <p:nvPr/>
        </p:nvSpPr>
        <p:spPr>
          <a:xfrm>
            <a:off x="2874642" y="9486593"/>
            <a:ext cx="646822" cy="62669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B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098157C2-2E82-47A3-A78B-76B33406DEC8}"/>
              </a:ext>
            </a:extLst>
          </p:cNvPr>
          <p:cNvSpPr/>
          <p:nvPr/>
        </p:nvSpPr>
        <p:spPr>
          <a:xfrm>
            <a:off x="8694987" y="9459699"/>
            <a:ext cx="646822" cy="626692"/>
          </a:xfrm>
          <a:prstGeom prst="ellipse">
            <a:avLst/>
          </a:prstGeom>
          <a:solidFill>
            <a:srgbClr val="CF2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D</a:t>
            </a:r>
          </a:p>
        </p:txBody>
      </p:sp>
      <p:sp>
        <p:nvSpPr>
          <p:cNvPr id="6" name="Rectangle : coins arrondis 5">
            <a:hlinkClick r:id="rId3" action="ppaction://hlinkfile"/>
            <a:extLst>
              <a:ext uri="{FF2B5EF4-FFF2-40B4-BE49-F238E27FC236}">
                <a16:creationId xmlns:a16="http://schemas.microsoft.com/office/drawing/2014/main" id="{E6847903-144C-4287-BD23-6D71B1200BD9}"/>
              </a:ext>
            </a:extLst>
          </p:cNvPr>
          <p:cNvSpPr/>
          <p:nvPr/>
        </p:nvSpPr>
        <p:spPr>
          <a:xfrm>
            <a:off x="9993248" y="3718631"/>
            <a:ext cx="3078804" cy="9634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BF75A1-506E-4C79-8B9C-B0F2CCE655A2}"/>
              </a:ext>
            </a:extLst>
          </p:cNvPr>
          <p:cNvSpPr txBox="1"/>
          <p:nvPr/>
        </p:nvSpPr>
        <p:spPr>
          <a:xfrm>
            <a:off x="13432708" y="370464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Lecture de trajectoire</a:t>
            </a: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13390A02-1552-43E5-B815-22E7D316DD2D}"/>
              </a:ext>
            </a:extLst>
          </p:cNvPr>
          <p:cNvSpPr/>
          <p:nvPr/>
        </p:nvSpPr>
        <p:spPr>
          <a:xfrm>
            <a:off x="9984442" y="5303591"/>
            <a:ext cx="3078804" cy="9634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B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6616249C-D404-4D7B-91FE-74781C294CE7}"/>
              </a:ext>
            </a:extLst>
          </p:cNvPr>
          <p:cNvSpPr txBox="1"/>
          <p:nvPr/>
        </p:nvSpPr>
        <p:spPr>
          <a:xfrm>
            <a:off x="13423902" y="528960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Coordination Motrice</a:t>
            </a: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69F312B5-70E7-4ABD-9E32-E1BE3512FC8F}"/>
              </a:ext>
            </a:extLst>
          </p:cNvPr>
          <p:cNvSpPr/>
          <p:nvPr/>
        </p:nvSpPr>
        <p:spPr>
          <a:xfrm>
            <a:off x="9969202" y="6873311"/>
            <a:ext cx="3078804" cy="9634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C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92BA1BF7-6546-4B29-B24E-A8195FAEBF98}"/>
              </a:ext>
            </a:extLst>
          </p:cNvPr>
          <p:cNvSpPr txBox="1"/>
          <p:nvPr/>
        </p:nvSpPr>
        <p:spPr>
          <a:xfrm>
            <a:off x="13408662" y="6859324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Coordination Motrice</a:t>
            </a:r>
          </a:p>
        </p:txBody>
      </p:sp>
      <p:sp>
        <p:nvSpPr>
          <p:cNvPr id="148" name="Rectangle : coins arrondis 147">
            <a:extLst>
              <a:ext uri="{FF2B5EF4-FFF2-40B4-BE49-F238E27FC236}">
                <a16:creationId xmlns:a16="http://schemas.microsoft.com/office/drawing/2014/main" id="{78CE0AD6-C089-495F-8828-38BEAEC79E8E}"/>
              </a:ext>
            </a:extLst>
          </p:cNvPr>
          <p:cNvSpPr/>
          <p:nvPr/>
        </p:nvSpPr>
        <p:spPr>
          <a:xfrm>
            <a:off x="9984442" y="8440526"/>
            <a:ext cx="3078804" cy="963486"/>
          </a:xfrm>
          <a:prstGeom prst="roundRect">
            <a:avLst/>
          </a:prstGeom>
          <a:solidFill>
            <a:srgbClr val="CF28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 D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42229C9C-843C-43A9-A75A-14D82A5FD6C8}"/>
              </a:ext>
            </a:extLst>
          </p:cNvPr>
          <p:cNvSpPr txBox="1"/>
          <p:nvPr/>
        </p:nvSpPr>
        <p:spPr>
          <a:xfrm>
            <a:off x="13423902" y="8426539"/>
            <a:ext cx="4005562" cy="9774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chemeClr val="tx2"/>
                </a:solidFill>
              </a:rPr>
              <a:t>Manipulations</a:t>
            </a:r>
          </a:p>
        </p:txBody>
      </p:sp>
    </p:spTree>
    <p:extLst>
      <p:ext uri="{BB962C8B-B14F-4D97-AF65-F5344CB8AC3E}">
        <p14:creationId xmlns:p14="http://schemas.microsoft.com/office/powerpoint/2010/main" val="2512634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Personnalisé</PresentationFormat>
  <Paragraphs>194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Thème Office</vt:lpstr>
      <vt:lpstr>Ligue ARA Volley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Optimiser l’espace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philippe marta</cp:lastModifiedBy>
  <cp:revision>110</cp:revision>
  <dcterms:created xsi:type="dcterms:W3CDTF">2017-06-14T12:46:38Z</dcterms:created>
  <dcterms:modified xsi:type="dcterms:W3CDTF">2022-09-21T10:39:49Z</dcterms:modified>
</cp:coreProperties>
</file>