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8055" y="101281"/>
            <a:ext cx="7766936" cy="873503"/>
          </a:xfrm>
        </p:spPr>
        <p:txBody>
          <a:bodyPr/>
          <a:lstStyle/>
          <a:p>
            <a:pPr algn="ctr"/>
            <a:r>
              <a:rPr lang="fr-FR" sz="4000" dirty="0"/>
              <a:t>Nos « GREEN » solutions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2229" y="1078302"/>
            <a:ext cx="7766936" cy="5032781"/>
          </a:xfrm>
        </p:spPr>
        <p:txBody>
          <a:bodyPr>
            <a:normAutofit/>
          </a:bodyPr>
          <a:lstStyle/>
          <a:p>
            <a:pPr algn="l"/>
            <a:endParaRPr lang="fr-FR" b="1" u="sng" dirty="0"/>
          </a:p>
          <a:p>
            <a:pPr algn="l"/>
            <a:r>
              <a:rPr lang="fr-FR" b="1" u="sng" dirty="0">
                <a:solidFill>
                  <a:schemeClr val="tx1"/>
                </a:solidFill>
              </a:rPr>
              <a:t>Le crédit bail mobilier : </a:t>
            </a:r>
          </a:p>
          <a:p>
            <a:pPr algn="l"/>
            <a:endParaRPr lang="fr-FR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Financement LED </a:t>
            </a:r>
          </a:p>
          <a:p>
            <a:pPr marL="285750" indent="-285750" algn="l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Financement véhicules électriques </a:t>
            </a:r>
          </a:p>
          <a:p>
            <a:pPr marL="285750" indent="-285750" algn="l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dirty="0">
                <a:solidFill>
                  <a:schemeClr val="tx1"/>
                </a:solidFill>
              </a:rPr>
              <a:t>Le Photovoltaïque </a:t>
            </a:r>
          </a:p>
          <a:p>
            <a:pPr marL="285750" indent="-285750" algn="l">
              <a:buFontTx/>
              <a:buChar char="-"/>
            </a:pPr>
            <a:endParaRPr lang="fr-FR" dirty="0">
              <a:solidFill>
                <a:schemeClr val="tx1"/>
              </a:solidFill>
            </a:endParaRPr>
          </a:p>
          <a:p>
            <a:pPr algn="l"/>
            <a:r>
              <a:rPr lang="fr-FR" b="1" u="sng" dirty="0">
                <a:solidFill>
                  <a:schemeClr val="tx1"/>
                </a:solidFill>
              </a:rPr>
              <a:t>Le CT trésorerie et l’affacturage : </a:t>
            </a:r>
          </a:p>
          <a:p>
            <a:pPr algn="l"/>
            <a:endParaRPr lang="fr-FR" b="1" u="sng" dirty="0">
              <a:solidFill>
                <a:schemeClr val="tx1"/>
              </a:solidFill>
            </a:endParaRPr>
          </a:p>
          <a:p>
            <a:pPr algn="l"/>
            <a:r>
              <a:rPr lang="fr-FR" dirty="0">
                <a:solidFill>
                  <a:schemeClr val="tx1"/>
                </a:solidFill>
              </a:rPr>
              <a:t>- Solution 12 à 24 mois </a:t>
            </a:r>
          </a:p>
          <a:p>
            <a:pPr algn="l"/>
            <a:endParaRPr lang="fr-FR" dirty="0"/>
          </a:p>
          <a:p>
            <a:pPr marL="285750" indent="-285750" algn="l">
              <a:buFontTx/>
              <a:buChar char="-"/>
            </a:pPr>
            <a:endParaRPr lang="fr-FR" dirty="0"/>
          </a:p>
          <a:p>
            <a:pPr algn="l"/>
            <a:endParaRPr lang="fr-FR" dirty="0"/>
          </a:p>
          <a:p>
            <a:pPr marL="285750" indent="-285750" algn="l">
              <a:buFontTx/>
              <a:buChar char="-"/>
            </a:pPr>
            <a:endParaRPr lang="fr-FR" dirty="0"/>
          </a:p>
          <a:p>
            <a:pPr marL="285750" indent="-285750" algn="l">
              <a:buFontTx/>
              <a:buChar char="-"/>
            </a:pPr>
            <a:endParaRPr lang="fr-FR" dirty="0"/>
          </a:p>
          <a:p>
            <a:pPr algn="l"/>
            <a:endParaRPr lang="fr-FR" b="1" u="sng" dirty="0"/>
          </a:p>
          <a:p>
            <a:pPr algn="l"/>
            <a:endParaRPr lang="fr-FR" b="1" u="sng" dirty="0"/>
          </a:p>
          <a:p>
            <a:pPr algn="l"/>
            <a:endParaRPr lang="fr-FR" b="1" u="sng" dirty="0"/>
          </a:p>
          <a:p>
            <a:pPr algn="l"/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C3A519E8-60CF-5F06-69DA-6F431883F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490" y="-13653"/>
            <a:ext cx="1471510" cy="98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2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6434" y="408180"/>
            <a:ext cx="6045280" cy="1202965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Estimer sa capacité de financement </a:t>
            </a:r>
          </a:p>
          <a:p>
            <a:endParaRPr lang="fr-FR" dirty="0"/>
          </a:p>
          <a:p>
            <a:r>
              <a:rPr lang="fr-FR" dirty="0"/>
              <a:t>Comprendre la transition énergétique </a:t>
            </a:r>
          </a:p>
          <a:p>
            <a:endParaRPr lang="fr-FR" dirty="0"/>
          </a:p>
          <a:p>
            <a:r>
              <a:rPr lang="fr-FR" dirty="0"/>
              <a:t>Bien démarrer son projet </a:t>
            </a:r>
          </a:p>
          <a:p>
            <a:endParaRPr lang="fr-FR" dirty="0"/>
          </a:p>
          <a:p>
            <a:r>
              <a:rPr lang="fr-FR" dirty="0"/>
              <a:t>Faire des économies d’énergie </a:t>
            </a:r>
          </a:p>
          <a:p>
            <a:endParaRPr lang="fr-FR" dirty="0"/>
          </a:p>
          <a:p>
            <a:r>
              <a:rPr lang="fr-FR" dirty="0"/>
              <a:t>Trouver un professionnel certifié RGE</a:t>
            </a:r>
          </a:p>
          <a:p>
            <a:endParaRPr lang="fr-FR" dirty="0"/>
          </a:p>
          <a:p>
            <a:r>
              <a:rPr lang="fr-FR" dirty="0"/>
              <a:t>Calculer les aides disponibles 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0737" y="1794293"/>
            <a:ext cx="313372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273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</TotalTime>
  <Words>55</Words>
  <Application>Microsoft Office PowerPoint</Application>
  <PresentationFormat>Grand écran</PresentationFormat>
  <Paragraphs>31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Facette</vt:lpstr>
      <vt:lpstr>Nos « GREEN » solutions </vt:lpstr>
      <vt:lpstr>Présentation PowerPoint</vt:lpstr>
    </vt:vector>
  </TitlesOfParts>
  <Company>Credit Agricole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 « GREEN » solutions</dc:title>
  <dc:creator>LE BOEUF Clement</dc:creator>
  <cp:lastModifiedBy>contact@cem.asso.fr</cp:lastModifiedBy>
  <cp:revision>4</cp:revision>
  <dcterms:created xsi:type="dcterms:W3CDTF">2023-06-22T09:31:47Z</dcterms:created>
  <dcterms:modified xsi:type="dcterms:W3CDTF">2023-06-26T14:13:57Z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21e8909-4f10-4d11-9c15-52d04c935f8b_Enabled">
    <vt:lpwstr>true</vt:lpwstr>
  </property>
  <property fmtid="{D5CDD505-2E9C-101B-9397-08002B2CF9AE}" pid="3" name="MSIP_Label_021e8909-4f10-4d11-9c15-52d04c935f8b_SetDate">
    <vt:lpwstr>2023-06-22T10:02:20Z</vt:lpwstr>
  </property>
  <property fmtid="{D5CDD505-2E9C-101B-9397-08002B2CF9AE}" pid="4" name="MSIP_Label_021e8909-4f10-4d11-9c15-52d04c935f8b_Method">
    <vt:lpwstr>Privileged</vt:lpwstr>
  </property>
  <property fmtid="{D5CDD505-2E9C-101B-9397-08002B2CF9AE}" pid="5" name="MSIP_Label_021e8909-4f10-4d11-9c15-52d04c935f8b_Name">
    <vt:lpwstr>Public - C1</vt:lpwstr>
  </property>
  <property fmtid="{D5CDD505-2E9C-101B-9397-08002B2CF9AE}" pid="6" name="MSIP_Label_021e8909-4f10-4d11-9c15-52d04c935f8b_SiteId">
    <vt:lpwstr>fb3baf17-c313-474c-8d5d-577a3ec97a32</vt:lpwstr>
  </property>
  <property fmtid="{D5CDD505-2E9C-101B-9397-08002B2CF9AE}" pid="7" name="MSIP_Label_021e8909-4f10-4d11-9c15-52d04c935f8b_ActionId">
    <vt:lpwstr>39a077ea-c710-4a1f-809d-a54f37341cfa</vt:lpwstr>
  </property>
  <property fmtid="{D5CDD505-2E9C-101B-9397-08002B2CF9AE}" pid="8" name="MSIP_Label_021e8909-4f10-4d11-9c15-52d04c935f8b_ContentBits">
    <vt:lpwstr>0</vt:lpwstr>
  </property>
</Properties>
</file>