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318" r:id="rId2"/>
    <p:sldId id="1038" r:id="rId3"/>
    <p:sldId id="1041" r:id="rId4"/>
    <p:sldId id="1040" r:id="rId5"/>
    <p:sldId id="1036" r:id="rId6"/>
    <p:sldId id="340" r:id="rId7"/>
    <p:sldId id="1028" r:id="rId8"/>
  </p:sldIdLst>
  <p:sldSz cx="9144000" cy="6858000" type="screen4x3"/>
  <p:notesSz cx="6794500" cy="9931400"/>
  <p:defaultTextStyle>
    <a:defPPr>
      <a:defRPr lang="fr-FR"/>
    </a:defPPr>
    <a:lvl1pPr algn="l" rtl="0" fontAlgn="base">
      <a:spcBef>
        <a:spcPct val="0"/>
      </a:spcBef>
      <a:spcAft>
        <a:spcPct val="0"/>
      </a:spcAft>
      <a:defRPr sz="1600" kern="1200">
        <a:solidFill>
          <a:schemeClr val="tx1"/>
        </a:solidFill>
        <a:latin typeface="Trebuchet MS" pitchFamily="34" charset="0"/>
        <a:ea typeface="+mn-ea"/>
        <a:cs typeface="+mn-cs"/>
      </a:defRPr>
    </a:lvl1pPr>
    <a:lvl2pPr marL="457200" algn="l" rtl="0" fontAlgn="base">
      <a:spcBef>
        <a:spcPct val="0"/>
      </a:spcBef>
      <a:spcAft>
        <a:spcPct val="0"/>
      </a:spcAft>
      <a:defRPr sz="1600" kern="1200">
        <a:solidFill>
          <a:schemeClr val="tx1"/>
        </a:solidFill>
        <a:latin typeface="Trebuchet MS" pitchFamily="34" charset="0"/>
        <a:ea typeface="+mn-ea"/>
        <a:cs typeface="+mn-cs"/>
      </a:defRPr>
    </a:lvl2pPr>
    <a:lvl3pPr marL="914400" algn="l" rtl="0" fontAlgn="base">
      <a:spcBef>
        <a:spcPct val="0"/>
      </a:spcBef>
      <a:spcAft>
        <a:spcPct val="0"/>
      </a:spcAft>
      <a:defRPr sz="1600" kern="1200">
        <a:solidFill>
          <a:schemeClr val="tx1"/>
        </a:solidFill>
        <a:latin typeface="Trebuchet MS" pitchFamily="34" charset="0"/>
        <a:ea typeface="+mn-ea"/>
        <a:cs typeface="+mn-cs"/>
      </a:defRPr>
    </a:lvl3pPr>
    <a:lvl4pPr marL="1371600" algn="l" rtl="0" fontAlgn="base">
      <a:spcBef>
        <a:spcPct val="0"/>
      </a:spcBef>
      <a:spcAft>
        <a:spcPct val="0"/>
      </a:spcAft>
      <a:defRPr sz="1600" kern="1200">
        <a:solidFill>
          <a:schemeClr val="tx1"/>
        </a:solidFill>
        <a:latin typeface="Trebuchet MS" pitchFamily="34" charset="0"/>
        <a:ea typeface="+mn-ea"/>
        <a:cs typeface="+mn-cs"/>
      </a:defRPr>
    </a:lvl4pPr>
    <a:lvl5pPr marL="1828800" algn="l" rtl="0" fontAlgn="base">
      <a:spcBef>
        <a:spcPct val="0"/>
      </a:spcBef>
      <a:spcAft>
        <a:spcPct val="0"/>
      </a:spcAft>
      <a:defRPr sz="1600" kern="1200">
        <a:solidFill>
          <a:schemeClr val="tx1"/>
        </a:solidFill>
        <a:latin typeface="Trebuchet MS" pitchFamily="34" charset="0"/>
        <a:ea typeface="+mn-ea"/>
        <a:cs typeface="+mn-cs"/>
      </a:defRPr>
    </a:lvl5pPr>
    <a:lvl6pPr marL="2286000" algn="l" defTabSz="914400" rtl="0" eaLnBrk="1" latinLnBrk="0" hangingPunct="1">
      <a:defRPr sz="1600" kern="1200">
        <a:solidFill>
          <a:schemeClr val="tx1"/>
        </a:solidFill>
        <a:latin typeface="Trebuchet MS" pitchFamily="34" charset="0"/>
        <a:ea typeface="+mn-ea"/>
        <a:cs typeface="+mn-cs"/>
      </a:defRPr>
    </a:lvl6pPr>
    <a:lvl7pPr marL="2743200" algn="l" defTabSz="914400" rtl="0" eaLnBrk="1" latinLnBrk="0" hangingPunct="1">
      <a:defRPr sz="1600" kern="1200">
        <a:solidFill>
          <a:schemeClr val="tx1"/>
        </a:solidFill>
        <a:latin typeface="Trebuchet MS" pitchFamily="34" charset="0"/>
        <a:ea typeface="+mn-ea"/>
        <a:cs typeface="+mn-cs"/>
      </a:defRPr>
    </a:lvl7pPr>
    <a:lvl8pPr marL="3200400" algn="l" defTabSz="914400" rtl="0" eaLnBrk="1" latinLnBrk="0" hangingPunct="1">
      <a:defRPr sz="1600" kern="1200">
        <a:solidFill>
          <a:schemeClr val="tx1"/>
        </a:solidFill>
        <a:latin typeface="Trebuchet MS" pitchFamily="34" charset="0"/>
        <a:ea typeface="+mn-ea"/>
        <a:cs typeface="+mn-cs"/>
      </a:defRPr>
    </a:lvl8pPr>
    <a:lvl9pPr marL="3657600" algn="l" defTabSz="914400" rtl="0" eaLnBrk="1" latinLnBrk="0" hangingPunct="1">
      <a:defRPr sz="1600" kern="1200">
        <a:solidFill>
          <a:schemeClr val="tx1"/>
        </a:solidFill>
        <a:latin typeface="Trebuchet MS"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8000"/>
    <a:srgbClr val="C6E6A2"/>
    <a:srgbClr val="FFFFFF"/>
    <a:srgbClr val="DE0029"/>
    <a:srgbClr val="BFBFBF"/>
    <a:srgbClr val="2AC2AC"/>
    <a:srgbClr val="D42240"/>
    <a:srgbClr val="E3536B"/>
    <a:srgbClr val="EA7E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5" autoAdjust="0"/>
    <p:restoredTop sz="94660" autoAdjust="0"/>
  </p:normalViewPr>
  <p:slideViewPr>
    <p:cSldViewPr snapToGrid="0">
      <p:cViewPr varScale="1">
        <p:scale>
          <a:sx n="69" d="100"/>
          <a:sy n="69" d="100"/>
        </p:scale>
        <p:origin x="136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48" d="100"/>
          <a:sy n="48" d="100"/>
        </p:scale>
        <p:origin x="2940" y="54"/>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42EB52-2F1F-4DA7-A129-783557F586EB}" type="doc">
      <dgm:prSet loTypeId="urn:microsoft.com/office/officeart/2005/8/layout/hList1" loCatId="list" qsTypeId="urn:microsoft.com/office/officeart/2005/8/quickstyle/simple1" qsCatId="simple" csTypeId="urn:microsoft.com/office/officeart/2005/8/colors/accent0_2" csCatId="mainScheme" phldr="1"/>
      <dgm:spPr/>
      <dgm:t>
        <a:bodyPr/>
        <a:lstStyle/>
        <a:p>
          <a:endParaRPr lang="fr-FR"/>
        </a:p>
      </dgm:t>
    </dgm:pt>
    <dgm:pt modelId="{0CE0C148-FC7D-43B5-97F8-A579B0E10539}">
      <dgm:prSet phldrT="[Texte]" custT="1"/>
      <dgm:spPr>
        <a:ln>
          <a:solidFill>
            <a:srgbClr val="FF6600"/>
          </a:solidFill>
        </a:ln>
      </dgm:spPr>
      <dgm:t>
        <a:bodyPr/>
        <a:lstStyle/>
        <a:p>
          <a:r>
            <a:rPr lang="fr-FR" sz="1800" b="0" dirty="0">
              <a:solidFill>
                <a:schemeClr val="tx1"/>
              </a:solidFill>
              <a:latin typeface="+mj-lt"/>
              <a:ea typeface="+mj-ea"/>
              <a:cs typeface="+mj-cs"/>
            </a:rPr>
            <a:t>Analyse du fonctionnement des PLIE</a:t>
          </a:r>
        </a:p>
      </dgm:t>
    </dgm:pt>
    <dgm:pt modelId="{30996A4D-6373-4E08-B3A2-36E29A0F1D39}" type="parTrans" cxnId="{4A3D0D62-5DE2-4D02-8271-35D7395FE1B7}">
      <dgm:prSet/>
      <dgm:spPr/>
      <dgm:t>
        <a:bodyPr/>
        <a:lstStyle/>
        <a:p>
          <a:endParaRPr lang="fr-FR">
            <a:solidFill>
              <a:schemeClr val="tx1"/>
            </a:solidFill>
          </a:endParaRPr>
        </a:p>
      </dgm:t>
    </dgm:pt>
    <dgm:pt modelId="{F77C473C-6C81-467E-BBFB-E3AC7D8A2C6D}" type="sibTrans" cxnId="{4A3D0D62-5DE2-4D02-8271-35D7395FE1B7}">
      <dgm:prSet/>
      <dgm:spPr/>
      <dgm:t>
        <a:bodyPr/>
        <a:lstStyle/>
        <a:p>
          <a:endParaRPr lang="fr-FR">
            <a:solidFill>
              <a:schemeClr val="tx1"/>
            </a:solidFill>
          </a:endParaRPr>
        </a:p>
      </dgm:t>
    </dgm:pt>
    <dgm:pt modelId="{26FB2324-C148-4F48-BD85-1A3123BA66BB}">
      <dgm:prSet phldrT="[Texte]" custT="1"/>
      <dgm:spPr>
        <a:ln>
          <a:solidFill>
            <a:srgbClr val="FF6600"/>
          </a:solidFill>
        </a:ln>
      </dgm:spPr>
      <dgm:t>
        <a:bodyPr/>
        <a:lstStyle/>
        <a:p>
          <a:pPr marL="228600" lvl="1" indent="-228600" algn="l" defTabSz="889000">
            <a:lnSpc>
              <a:spcPct val="90000"/>
            </a:lnSpc>
            <a:spcBef>
              <a:spcPct val="0"/>
            </a:spcBef>
            <a:spcAft>
              <a:spcPct val="15000"/>
            </a:spcAft>
            <a:buChar char="•"/>
          </a:pPr>
          <a:r>
            <a:rPr lang="fr-FR" sz="1600" kern="1200" dirty="0">
              <a:solidFill>
                <a:schemeClr val="tx1"/>
              </a:solidFill>
              <a:latin typeface="Trebuchet MS"/>
              <a:ea typeface="+mn-ea"/>
              <a:cs typeface="+mn-cs"/>
            </a:rPr>
            <a:t>Analyse interne du fonctionnement de chaque PLIE sur les actions qu’il porte sur les clauses d’insertion</a:t>
          </a:r>
        </a:p>
      </dgm:t>
    </dgm:pt>
    <dgm:pt modelId="{EEB7B29D-491E-4150-933C-4C06F2068195}" type="parTrans" cxnId="{30362DD9-1F4E-4316-8FF5-17E1F5E40AE8}">
      <dgm:prSet/>
      <dgm:spPr/>
      <dgm:t>
        <a:bodyPr/>
        <a:lstStyle/>
        <a:p>
          <a:endParaRPr lang="fr-FR">
            <a:solidFill>
              <a:schemeClr val="tx1"/>
            </a:solidFill>
          </a:endParaRPr>
        </a:p>
      </dgm:t>
    </dgm:pt>
    <dgm:pt modelId="{079B903A-5D20-41AD-860E-4109ED163BE8}" type="sibTrans" cxnId="{30362DD9-1F4E-4316-8FF5-17E1F5E40AE8}">
      <dgm:prSet/>
      <dgm:spPr/>
      <dgm:t>
        <a:bodyPr/>
        <a:lstStyle/>
        <a:p>
          <a:endParaRPr lang="fr-FR">
            <a:solidFill>
              <a:schemeClr val="tx1"/>
            </a:solidFill>
          </a:endParaRPr>
        </a:p>
      </dgm:t>
    </dgm:pt>
    <dgm:pt modelId="{76B3F5EC-8B9E-4785-9E09-8F1C7BFF9591}">
      <dgm:prSet phldrT="[Texte]" custT="1"/>
      <dgm:spPr>
        <a:ln>
          <a:solidFill>
            <a:srgbClr val="FF6600"/>
          </a:solidFill>
        </a:ln>
      </dgm:spPr>
      <dgm:t>
        <a:bodyPr/>
        <a:lstStyle/>
        <a:p>
          <a:pPr marL="228600" lvl="1" indent="-228600" algn="l" defTabSz="889000">
            <a:lnSpc>
              <a:spcPct val="90000"/>
            </a:lnSpc>
            <a:spcBef>
              <a:spcPct val="0"/>
            </a:spcBef>
            <a:spcAft>
              <a:spcPct val="15000"/>
            </a:spcAft>
            <a:buChar char="•"/>
          </a:pPr>
          <a:r>
            <a:rPr lang="fr-FR" sz="1600" kern="1200" dirty="0">
              <a:solidFill>
                <a:schemeClr val="tx1"/>
              </a:solidFill>
              <a:latin typeface="Trebuchet MS"/>
              <a:ea typeface="+mn-ea"/>
              <a:cs typeface="+mn-cs"/>
            </a:rPr>
            <a:t>Analyse du fonctionnement en plateforme des PLIE sur la mise en oeuvre des clauses d’insertion</a:t>
          </a:r>
        </a:p>
      </dgm:t>
    </dgm:pt>
    <dgm:pt modelId="{0869C119-42FF-4A9A-B5AF-E358A928D602}" type="parTrans" cxnId="{D2C7806B-4B38-40D2-8AE7-06A1B2C5B791}">
      <dgm:prSet/>
      <dgm:spPr/>
      <dgm:t>
        <a:bodyPr/>
        <a:lstStyle/>
        <a:p>
          <a:endParaRPr lang="fr-FR">
            <a:solidFill>
              <a:schemeClr val="tx1"/>
            </a:solidFill>
          </a:endParaRPr>
        </a:p>
      </dgm:t>
    </dgm:pt>
    <dgm:pt modelId="{2F5AA366-8629-4A2E-AC3E-1E7075A0F43B}" type="sibTrans" cxnId="{D2C7806B-4B38-40D2-8AE7-06A1B2C5B791}">
      <dgm:prSet/>
      <dgm:spPr/>
      <dgm:t>
        <a:bodyPr/>
        <a:lstStyle/>
        <a:p>
          <a:endParaRPr lang="fr-FR">
            <a:solidFill>
              <a:schemeClr val="tx1"/>
            </a:solidFill>
          </a:endParaRPr>
        </a:p>
      </dgm:t>
    </dgm:pt>
    <dgm:pt modelId="{AF254C74-F262-4390-84E7-3DB6648F2421}">
      <dgm:prSet phldrT="[Texte]" custT="1"/>
      <dgm:spPr>
        <a:ln>
          <a:solidFill>
            <a:srgbClr val="FF6600"/>
          </a:solidFill>
        </a:ln>
      </dgm:spPr>
      <dgm:t>
        <a:bodyPr/>
        <a:lstStyle/>
        <a:p>
          <a:pPr marL="0" lvl="0" indent="0" algn="ctr" defTabSz="800100">
            <a:lnSpc>
              <a:spcPct val="90000"/>
            </a:lnSpc>
            <a:spcBef>
              <a:spcPct val="0"/>
            </a:spcBef>
            <a:spcAft>
              <a:spcPct val="35000"/>
            </a:spcAft>
            <a:buNone/>
          </a:pPr>
          <a:r>
            <a:rPr lang="fr-FR" sz="1800" b="0" kern="1200" dirty="0">
              <a:solidFill>
                <a:schemeClr val="tx1"/>
              </a:solidFill>
              <a:latin typeface="Trebuchet MS"/>
              <a:ea typeface="+mn-ea"/>
              <a:cs typeface="+mn-cs"/>
            </a:rPr>
            <a:t>Analyse des besoins et des capacités du territoire</a:t>
          </a:r>
        </a:p>
      </dgm:t>
    </dgm:pt>
    <dgm:pt modelId="{F3C5AB1D-2180-4E33-B05C-EA2C815D0BD8}" type="parTrans" cxnId="{F55837C5-2CB5-4309-A478-2FA6B5055423}">
      <dgm:prSet/>
      <dgm:spPr/>
      <dgm:t>
        <a:bodyPr/>
        <a:lstStyle/>
        <a:p>
          <a:endParaRPr lang="fr-FR">
            <a:solidFill>
              <a:schemeClr val="tx1"/>
            </a:solidFill>
          </a:endParaRPr>
        </a:p>
      </dgm:t>
    </dgm:pt>
    <dgm:pt modelId="{2B09D286-D71C-4668-9CEB-2C488752A28F}" type="sibTrans" cxnId="{F55837C5-2CB5-4309-A478-2FA6B5055423}">
      <dgm:prSet/>
      <dgm:spPr/>
      <dgm:t>
        <a:bodyPr/>
        <a:lstStyle/>
        <a:p>
          <a:endParaRPr lang="fr-FR">
            <a:solidFill>
              <a:schemeClr val="tx1"/>
            </a:solidFill>
          </a:endParaRPr>
        </a:p>
      </dgm:t>
    </dgm:pt>
    <dgm:pt modelId="{E9A63AB1-E96D-4E3F-9078-6CFBB52E7EA8}">
      <dgm:prSet phldrT="[Texte]" custT="1"/>
      <dgm:spPr>
        <a:solidFill>
          <a:srgbClr val="FFFFFF">
            <a:alpha val="90000"/>
            <a:tint val="40000"/>
            <a:hueOff val="0"/>
            <a:satOff val="0"/>
            <a:lumOff val="0"/>
            <a:alphaOff val="0"/>
          </a:srgbClr>
        </a:solidFill>
        <a:ln w="25400" cap="flat" cmpd="sng" algn="ctr">
          <a:solidFill>
            <a:srgbClr val="FF6600"/>
          </a:solidFill>
          <a:prstDash val="solid"/>
        </a:ln>
        <a:effectLst/>
      </dgm:spPr>
      <dgm:t>
        <a:bodyPr spcFirstLastPara="0" vert="horz" wrap="square" lIns="74676" tIns="74676" rIns="99568" bIns="112014" numCol="1" spcCol="1270" anchor="t" anchorCtr="0"/>
        <a:lstStyle/>
        <a:p>
          <a:pPr marL="228600" lvl="1" indent="-228600" algn="l" defTabSz="889000">
            <a:lnSpc>
              <a:spcPct val="90000"/>
            </a:lnSpc>
            <a:spcBef>
              <a:spcPct val="0"/>
            </a:spcBef>
            <a:spcAft>
              <a:spcPct val="15000"/>
            </a:spcAft>
            <a:buClrTx/>
            <a:buSzPct val="85000"/>
            <a:buFont typeface="Arial" panose="020B0604020202020204" pitchFamily="34" charset="0"/>
            <a:buChar char="•"/>
          </a:pPr>
          <a:r>
            <a:rPr lang="fr-FR" altLang="fr-FR" sz="1600" kern="1200" dirty="0">
              <a:solidFill>
                <a:srgbClr val="000000"/>
              </a:solidFill>
              <a:latin typeface="Trebuchet MS"/>
              <a:ea typeface="+mn-ea"/>
              <a:cs typeface="+mn-cs"/>
              <a:sym typeface="Wingdings" panose="05000000000000000000" pitchFamily="2" charset="2"/>
            </a:rPr>
            <a:t>2 réunions avec des donneurs d’ordre</a:t>
          </a:r>
          <a:endParaRPr lang="fr-FR" sz="1600" kern="1200" dirty="0">
            <a:solidFill>
              <a:srgbClr val="000000"/>
            </a:solidFill>
            <a:latin typeface="Trebuchet MS"/>
            <a:ea typeface="+mn-ea"/>
            <a:cs typeface="+mn-cs"/>
          </a:endParaRPr>
        </a:p>
      </dgm:t>
    </dgm:pt>
    <dgm:pt modelId="{E5D6DEA6-B7F6-4EDB-B907-361FB1CF1A40}" type="parTrans" cxnId="{5FAAEA88-8A7B-447D-915A-52889B2D3A0C}">
      <dgm:prSet/>
      <dgm:spPr/>
      <dgm:t>
        <a:bodyPr/>
        <a:lstStyle/>
        <a:p>
          <a:endParaRPr lang="fr-FR">
            <a:solidFill>
              <a:schemeClr val="tx1"/>
            </a:solidFill>
          </a:endParaRPr>
        </a:p>
      </dgm:t>
    </dgm:pt>
    <dgm:pt modelId="{936EABC7-FCFA-4872-83C0-1E87DFEC16AF}" type="sibTrans" cxnId="{5FAAEA88-8A7B-447D-915A-52889B2D3A0C}">
      <dgm:prSet/>
      <dgm:spPr/>
      <dgm:t>
        <a:bodyPr/>
        <a:lstStyle/>
        <a:p>
          <a:endParaRPr lang="fr-FR">
            <a:solidFill>
              <a:schemeClr val="tx1"/>
            </a:solidFill>
          </a:endParaRPr>
        </a:p>
      </dgm:t>
    </dgm:pt>
    <dgm:pt modelId="{0B7372B8-7C71-4817-AFC2-B6358717B80A}">
      <dgm:prSet phldrT="[Texte]" custT="1"/>
      <dgm:spPr>
        <a:ln>
          <a:solidFill>
            <a:srgbClr val="FF6600"/>
          </a:solidFill>
        </a:ln>
      </dgm:spPr>
      <dgm:t>
        <a:bodyPr/>
        <a:lstStyle/>
        <a:p>
          <a:pPr marL="228600" lvl="1" indent="-228600" algn="l" defTabSz="889000">
            <a:lnSpc>
              <a:spcPct val="90000"/>
            </a:lnSpc>
            <a:spcBef>
              <a:spcPct val="0"/>
            </a:spcBef>
            <a:spcAft>
              <a:spcPct val="15000"/>
            </a:spcAft>
            <a:buClr>
              <a:srgbClr val="FF6600"/>
            </a:buClr>
            <a:buSzPct val="85000"/>
            <a:buFont typeface="Arial" panose="020B0604020202020204" pitchFamily="34" charset="0"/>
            <a:buChar char="•"/>
          </a:pPr>
          <a:r>
            <a:rPr lang="fr-FR" sz="1600" kern="1200" dirty="0">
              <a:solidFill>
                <a:schemeClr val="tx1"/>
              </a:solidFill>
              <a:latin typeface="Trebuchet MS"/>
              <a:ea typeface="+mn-ea"/>
              <a:cs typeface="+mn-cs"/>
            </a:rPr>
            <a:t>Elaboration d’un plan d’actions pluriannuel comprenant des modalités et des indicateurs de suivi</a:t>
          </a:r>
        </a:p>
      </dgm:t>
    </dgm:pt>
    <dgm:pt modelId="{4A8C3885-839E-4852-9D8C-4E66C0997737}" type="parTrans" cxnId="{DCFFF6AD-E632-4B7F-915F-282D1C59E9EA}">
      <dgm:prSet/>
      <dgm:spPr/>
      <dgm:t>
        <a:bodyPr/>
        <a:lstStyle/>
        <a:p>
          <a:endParaRPr lang="fr-FR">
            <a:solidFill>
              <a:schemeClr val="tx1"/>
            </a:solidFill>
          </a:endParaRPr>
        </a:p>
      </dgm:t>
    </dgm:pt>
    <dgm:pt modelId="{6134A17D-D82D-4B20-A5C6-B32CDDB6DE31}" type="sibTrans" cxnId="{DCFFF6AD-E632-4B7F-915F-282D1C59E9EA}">
      <dgm:prSet/>
      <dgm:spPr/>
      <dgm:t>
        <a:bodyPr/>
        <a:lstStyle/>
        <a:p>
          <a:endParaRPr lang="fr-FR">
            <a:solidFill>
              <a:schemeClr val="tx1"/>
            </a:solidFill>
          </a:endParaRPr>
        </a:p>
      </dgm:t>
    </dgm:pt>
    <dgm:pt modelId="{E0E9E15A-26A2-4184-8ACB-9A7AB3C90F09}">
      <dgm:prSet custT="1"/>
      <dgm:spPr>
        <a:solidFill>
          <a:srgbClr val="FFFFFF">
            <a:alpha val="90000"/>
            <a:tint val="40000"/>
            <a:hueOff val="0"/>
            <a:satOff val="0"/>
            <a:lumOff val="0"/>
            <a:alphaOff val="0"/>
          </a:srgbClr>
        </a:solidFill>
        <a:ln w="25400" cap="flat" cmpd="sng" algn="ctr">
          <a:solidFill>
            <a:srgbClr val="FF6600"/>
          </a:solidFill>
          <a:prstDash val="solid"/>
        </a:ln>
        <a:effectLst/>
      </dgm:spPr>
      <dgm:t>
        <a:bodyPr spcFirstLastPara="0" vert="horz" wrap="square" lIns="74676" tIns="74676" rIns="99568" bIns="112014" numCol="1" spcCol="1270" anchor="t" anchorCtr="0"/>
        <a:lstStyle/>
        <a:p>
          <a:pPr marL="228600" lvl="1" indent="-228600" algn="l" defTabSz="889000">
            <a:lnSpc>
              <a:spcPct val="90000"/>
            </a:lnSpc>
            <a:spcBef>
              <a:spcPct val="0"/>
            </a:spcBef>
            <a:spcAft>
              <a:spcPct val="15000"/>
            </a:spcAft>
            <a:buChar char="•"/>
          </a:pPr>
          <a:r>
            <a:rPr lang="fr-FR" altLang="fr-FR" sz="1600" kern="1200" dirty="0">
              <a:solidFill>
                <a:schemeClr val="tx1"/>
              </a:solidFill>
              <a:latin typeface="Trebuchet MS"/>
              <a:ea typeface="+mn-ea"/>
              <a:cs typeface="+mn-cs"/>
              <a:sym typeface="Wingdings" panose="05000000000000000000" pitchFamily="2" charset="2"/>
            </a:rPr>
            <a:t>1 Sondage auprès des entreprises</a:t>
          </a:r>
        </a:p>
      </dgm:t>
    </dgm:pt>
    <dgm:pt modelId="{2DE28F90-9FA1-46B2-8600-C1C4D196B89D}" type="parTrans" cxnId="{60FB8AF8-33EE-4D43-9B6C-1417E9C60CD5}">
      <dgm:prSet/>
      <dgm:spPr/>
      <dgm:t>
        <a:bodyPr/>
        <a:lstStyle/>
        <a:p>
          <a:endParaRPr lang="fr-FR">
            <a:solidFill>
              <a:schemeClr val="tx1"/>
            </a:solidFill>
          </a:endParaRPr>
        </a:p>
      </dgm:t>
    </dgm:pt>
    <dgm:pt modelId="{33D1F0C9-0EF6-4835-99AC-36611243748F}" type="sibTrans" cxnId="{60FB8AF8-33EE-4D43-9B6C-1417E9C60CD5}">
      <dgm:prSet/>
      <dgm:spPr/>
      <dgm:t>
        <a:bodyPr/>
        <a:lstStyle/>
        <a:p>
          <a:endParaRPr lang="fr-FR">
            <a:solidFill>
              <a:schemeClr val="tx1"/>
            </a:solidFill>
          </a:endParaRPr>
        </a:p>
      </dgm:t>
    </dgm:pt>
    <dgm:pt modelId="{BC7009E2-84A6-4677-A768-9ADE0ABC6929}">
      <dgm:prSet custT="1"/>
      <dgm:spPr>
        <a:solidFill>
          <a:srgbClr val="FFFFFF">
            <a:alpha val="90000"/>
            <a:tint val="40000"/>
            <a:hueOff val="0"/>
            <a:satOff val="0"/>
            <a:lumOff val="0"/>
            <a:alphaOff val="0"/>
          </a:srgbClr>
        </a:solidFill>
        <a:ln w="25400" cap="flat" cmpd="sng" algn="ctr">
          <a:solidFill>
            <a:srgbClr val="FF6600"/>
          </a:solidFill>
          <a:prstDash val="solid"/>
        </a:ln>
        <a:effectLst/>
      </dgm:spPr>
      <dgm:t>
        <a:bodyPr spcFirstLastPara="0" vert="horz" wrap="square" lIns="74676" tIns="74676" rIns="99568" bIns="112014" numCol="1" spcCol="1270" anchor="t" anchorCtr="0"/>
        <a:lstStyle/>
        <a:p>
          <a:pPr marL="228600" lvl="1" indent="-228600" algn="l" defTabSz="889000">
            <a:lnSpc>
              <a:spcPct val="90000"/>
            </a:lnSpc>
            <a:spcBef>
              <a:spcPct val="0"/>
            </a:spcBef>
            <a:spcAft>
              <a:spcPct val="15000"/>
            </a:spcAft>
            <a:buChar char="•"/>
          </a:pPr>
          <a:r>
            <a:rPr lang="fr-FR" altLang="fr-FR" sz="1600" kern="1200" dirty="0">
              <a:solidFill>
                <a:schemeClr val="tx1"/>
              </a:solidFill>
              <a:latin typeface="Trebuchet MS"/>
              <a:ea typeface="+mn-ea"/>
              <a:cs typeface="+mn-cs"/>
              <a:sym typeface="Wingdings" panose="05000000000000000000" pitchFamily="2" charset="2"/>
            </a:rPr>
            <a:t>2 réunions avec les structures de l’IAE et du secteur protégé</a:t>
          </a:r>
        </a:p>
      </dgm:t>
    </dgm:pt>
    <dgm:pt modelId="{9502DEA4-BC1D-491E-8AA6-80E7B050AC1E}" type="parTrans" cxnId="{55BBA38E-7D93-405B-8151-926584CA900D}">
      <dgm:prSet/>
      <dgm:spPr/>
      <dgm:t>
        <a:bodyPr/>
        <a:lstStyle/>
        <a:p>
          <a:endParaRPr lang="fr-FR">
            <a:solidFill>
              <a:schemeClr val="tx1"/>
            </a:solidFill>
          </a:endParaRPr>
        </a:p>
      </dgm:t>
    </dgm:pt>
    <dgm:pt modelId="{CC79EDFA-CD8A-4D84-B5B9-52DC013178B6}" type="sibTrans" cxnId="{55BBA38E-7D93-405B-8151-926584CA900D}">
      <dgm:prSet/>
      <dgm:spPr/>
      <dgm:t>
        <a:bodyPr/>
        <a:lstStyle/>
        <a:p>
          <a:endParaRPr lang="fr-FR">
            <a:solidFill>
              <a:schemeClr val="tx1"/>
            </a:solidFill>
          </a:endParaRPr>
        </a:p>
      </dgm:t>
    </dgm:pt>
    <dgm:pt modelId="{E850DF78-D20D-494C-AE43-875F59B7CD3D}">
      <dgm:prSet custT="1"/>
      <dgm:spPr>
        <a:solidFill>
          <a:srgbClr val="FFFFFF">
            <a:alpha val="90000"/>
            <a:tint val="40000"/>
            <a:hueOff val="0"/>
            <a:satOff val="0"/>
            <a:lumOff val="0"/>
            <a:alphaOff val="0"/>
          </a:srgbClr>
        </a:solidFill>
        <a:ln w="25400" cap="flat" cmpd="sng" algn="ctr">
          <a:solidFill>
            <a:srgbClr val="FF6600"/>
          </a:solidFill>
          <a:prstDash val="solid"/>
        </a:ln>
        <a:effectLst/>
      </dgm:spPr>
      <dgm:t>
        <a:bodyPr spcFirstLastPara="0" vert="horz" wrap="square" lIns="74676" tIns="74676" rIns="99568" bIns="112014" numCol="1" spcCol="1270" anchor="t" anchorCtr="0"/>
        <a:lstStyle/>
        <a:p>
          <a:pPr marL="228600" lvl="1" indent="-228600" algn="l" defTabSz="889000">
            <a:lnSpc>
              <a:spcPct val="90000"/>
            </a:lnSpc>
            <a:spcBef>
              <a:spcPct val="0"/>
            </a:spcBef>
            <a:spcAft>
              <a:spcPct val="15000"/>
            </a:spcAft>
            <a:buChar char="•"/>
          </a:pPr>
          <a:r>
            <a:rPr lang="fr-FR" altLang="fr-FR" sz="1600" kern="1200" dirty="0">
              <a:solidFill>
                <a:schemeClr val="tx1"/>
              </a:solidFill>
              <a:latin typeface="Trebuchet MS"/>
              <a:ea typeface="+mn-ea"/>
              <a:cs typeface="+mn-cs"/>
              <a:sym typeface="Wingdings" panose="05000000000000000000" pitchFamily="2" charset="2"/>
            </a:rPr>
            <a:t>1 focus group de bénéficiaires des clauses par une approche Design de service</a:t>
          </a:r>
        </a:p>
      </dgm:t>
    </dgm:pt>
    <dgm:pt modelId="{FEAB42C3-D673-4FD3-9AAD-12E7F70ABE96}" type="parTrans" cxnId="{4BF51DBC-0F8F-4202-991E-D112366CD6C8}">
      <dgm:prSet/>
      <dgm:spPr/>
      <dgm:t>
        <a:bodyPr/>
        <a:lstStyle/>
        <a:p>
          <a:endParaRPr lang="fr-FR">
            <a:solidFill>
              <a:schemeClr val="tx1"/>
            </a:solidFill>
          </a:endParaRPr>
        </a:p>
      </dgm:t>
    </dgm:pt>
    <dgm:pt modelId="{AC9BBF94-33D5-4D3B-BF90-A3F6584A2F8A}" type="sibTrans" cxnId="{4BF51DBC-0F8F-4202-991E-D112366CD6C8}">
      <dgm:prSet/>
      <dgm:spPr/>
      <dgm:t>
        <a:bodyPr/>
        <a:lstStyle/>
        <a:p>
          <a:endParaRPr lang="fr-FR">
            <a:solidFill>
              <a:schemeClr val="tx1"/>
            </a:solidFill>
          </a:endParaRPr>
        </a:p>
      </dgm:t>
    </dgm:pt>
    <dgm:pt modelId="{EA001DC5-BAAF-4C78-B230-876455C4B51C}">
      <dgm:prSet custT="1"/>
      <dgm:spPr>
        <a:solidFill>
          <a:srgbClr val="FFFFFF">
            <a:alpha val="90000"/>
            <a:tint val="40000"/>
            <a:hueOff val="0"/>
            <a:satOff val="0"/>
            <a:lumOff val="0"/>
            <a:alphaOff val="0"/>
          </a:srgbClr>
        </a:solidFill>
        <a:ln w="25400" cap="flat" cmpd="sng" algn="ctr">
          <a:solidFill>
            <a:srgbClr val="FF6600"/>
          </a:solidFill>
          <a:prstDash val="solid"/>
        </a:ln>
        <a:effectLst/>
      </dgm:spPr>
      <dgm:t>
        <a:bodyPr spcFirstLastPara="0" vert="horz" wrap="square" lIns="74676" tIns="74676" rIns="99568" bIns="112014" numCol="1" spcCol="1270" anchor="t" anchorCtr="0"/>
        <a:lstStyle/>
        <a:p>
          <a:pPr marL="228600" lvl="1" indent="-228600" algn="l" defTabSz="889000">
            <a:lnSpc>
              <a:spcPct val="90000"/>
            </a:lnSpc>
            <a:spcBef>
              <a:spcPct val="0"/>
            </a:spcBef>
            <a:spcAft>
              <a:spcPct val="15000"/>
            </a:spcAft>
            <a:buChar char="•"/>
          </a:pPr>
          <a:r>
            <a:rPr lang="fr-FR" altLang="fr-FR" sz="1600" kern="1200" dirty="0">
              <a:solidFill>
                <a:schemeClr val="tx1"/>
              </a:solidFill>
              <a:latin typeface="Trebuchet MS"/>
              <a:ea typeface="+mn-ea"/>
              <a:cs typeface="+mn-cs"/>
              <a:sym typeface="Wingdings" panose="05000000000000000000" pitchFamily="2" charset="2"/>
            </a:rPr>
            <a:t>1 Sondage auprès des prescripteurs</a:t>
          </a:r>
        </a:p>
      </dgm:t>
    </dgm:pt>
    <dgm:pt modelId="{62B9A615-1324-458C-BC85-B37A9096FC23}" type="parTrans" cxnId="{B2A2EA4A-3933-40EF-B6C8-85E3DD35BAE8}">
      <dgm:prSet/>
      <dgm:spPr/>
      <dgm:t>
        <a:bodyPr/>
        <a:lstStyle/>
        <a:p>
          <a:endParaRPr lang="fr-FR">
            <a:solidFill>
              <a:schemeClr val="tx1"/>
            </a:solidFill>
          </a:endParaRPr>
        </a:p>
      </dgm:t>
    </dgm:pt>
    <dgm:pt modelId="{239D8A4C-0A3C-424C-8BEF-9262295D0091}" type="sibTrans" cxnId="{B2A2EA4A-3933-40EF-B6C8-85E3DD35BAE8}">
      <dgm:prSet/>
      <dgm:spPr/>
      <dgm:t>
        <a:bodyPr/>
        <a:lstStyle/>
        <a:p>
          <a:endParaRPr lang="fr-FR">
            <a:solidFill>
              <a:schemeClr val="tx1"/>
            </a:solidFill>
          </a:endParaRPr>
        </a:p>
      </dgm:t>
    </dgm:pt>
    <dgm:pt modelId="{734686EC-CBA2-4FD9-B9C4-4102DC055D29}">
      <dgm:prSet phldrT="[Texte]" custT="1"/>
      <dgm:spPr>
        <a:ln>
          <a:solidFill>
            <a:srgbClr val="FF6600"/>
          </a:solidFill>
        </a:ln>
      </dgm:spPr>
      <dgm:t>
        <a:bodyPr/>
        <a:lstStyle/>
        <a:p>
          <a:pPr marL="0" lvl="0" indent="0" algn="ctr" defTabSz="800100">
            <a:lnSpc>
              <a:spcPct val="90000"/>
            </a:lnSpc>
            <a:spcBef>
              <a:spcPct val="0"/>
            </a:spcBef>
            <a:spcAft>
              <a:spcPct val="35000"/>
            </a:spcAft>
            <a:buNone/>
          </a:pPr>
          <a:r>
            <a:rPr lang="fr-FR" sz="1800" b="0" kern="1200" dirty="0">
              <a:solidFill>
                <a:schemeClr val="tx1"/>
              </a:solidFill>
              <a:latin typeface="Trebuchet MS"/>
              <a:ea typeface="+mn-ea"/>
              <a:cs typeface="+mn-cs"/>
            </a:rPr>
            <a:t>Un plan d’action</a:t>
          </a:r>
        </a:p>
      </dgm:t>
    </dgm:pt>
    <dgm:pt modelId="{6284D324-6924-49DD-B08A-A3626A95EB8B}" type="sibTrans" cxnId="{93DD8502-175B-4D1C-8526-8928A34FFAE1}">
      <dgm:prSet/>
      <dgm:spPr/>
      <dgm:t>
        <a:bodyPr/>
        <a:lstStyle/>
        <a:p>
          <a:endParaRPr lang="fr-FR">
            <a:solidFill>
              <a:schemeClr val="tx1"/>
            </a:solidFill>
          </a:endParaRPr>
        </a:p>
      </dgm:t>
    </dgm:pt>
    <dgm:pt modelId="{84889438-59FF-463F-92C8-211725314CC6}" type="parTrans" cxnId="{93DD8502-175B-4D1C-8526-8928A34FFAE1}">
      <dgm:prSet/>
      <dgm:spPr/>
      <dgm:t>
        <a:bodyPr/>
        <a:lstStyle/>
        <a:p>
          <a:endParaRPr lang="fr-FR">
            <a:solidFill>
              <a:schemeClr val="tx1"/>
            </a:solidFill>
          </a:endParaRPr>
        </a:p>
      </dgm:t>
    </dgm:pt>
    <dgm:pt modelId="{0E39FFA9-FCD7-427A-9AA1-446DC3F94EF3}">
      <dgm:prSet phldrT="[Texte]" custT="1"/>
      <dgm:spPr>
        <a:ln>
          <a:solidFill>
            <a:srgbClr val="FF6600"/>
          </a:solidFill>
        </a:ln>
      </dgm:spPr>
      <dgm:t>
        <a:bodyPr/>
        <a:lstStyle/>
        <a:p>
          <a:pPr marL="228600" lvl="1" indent="-228600" algn="l" defTabSz="889000">
            <a:lnSpc>
              <a:spcPct val="90000"/>
            </a:lnSpc>
            <a:spcBef>
              <a:spcPct val="0"/>
            </a:spcBef>
            <a:spcAft>
              <a:spcPct val="15000"/>
            </a:spcAft>
            <a:buClr>
              <a:srgbClr val="FF6600"/>
            </a:buClr>
            <a:buSzPct val="85000"/>
            <a:buFont typeface="Arial" panose="020B0604020202020204" pitchFamily="34" charset="0"/>
            <a:buChar char="•"/>
          </a:pPr>
          <a:r>
            <a:rPr lang="fr-FR" sz="1600" kern="1200" dirty="0">
              <a:solidFill>
                <a:schemeClr val="tx1"/>
              </a:solidFill>
              <a:latin typeface="Trebuchet MS"/>
              <a:ea typeface="+mn-ea"/>
              <a:cs typeface="+mn-cs"/>
            </a:rPr>
            <a:t>Recherche de l’engagement de toutes les parties prenantes : </a:t>
          </a:r>
          <a:r>
            <a:rPr lang="fr-FR" sz="1600" b="1" kern="1200" dirty="0">
              <a:solidFill>
                <a:schemeClr val="tx1"/>
              </a:solidFill>
              <a:latin typeface="Trebuchet MS"/>
              <a:ea typeface="+mn-ea"/>
              <a:cs typeface="+mn-cs"/>
            </a:rPr>
            <a:t>acheteurs, monde économique, acteurs de l’emploi et de l’insertion</a:t>
          </a:r>
        </a:p>
      </dgm:t>
    </dgm:pt>
    <dgm:pt modelId="{FC1E7522-D082-4427-BFA3-A9FA322E3523}" type="parTrans" cxnId="{58F552F3-807E-417E-957D-CCADE41B4D9B}">
      <dgm:prSet/>
      <dgm:spPr/>
      <dgm:t>
        <a:bodyPr/>
        <a:lstStyle/>
        <a:p>
          <a:endParaRPr lang="fr-FR">
            <a:solidFill>
              <a:schemeClr val="tx1"/>
            </a:solidFill>
          </a:endParaRPr>
        </a:p>
      </dgm:t>
    </dgm:pt>
    <dgm:pt modelId="{3C59C5B8-513F-4FB6-89BE-B31F1C0A38B9}" type="sibTrans" cxnId="{58F552F3-807E-417E-957D-CCADE41B4D9B}">
      <dgm:prSet/>
      <dgm:spPr/>
      <dgm:t>
        <a:bodyPr/>
        <a:lstStyle/>
        <a:p>
          <a:endParaRPr lang="fr-FR">
            <a:solidFill>
              <a:schemeClr val="tx1"/>
            </a:solidFill>
          </a:endParaRPr>
        </a:p>
      </dgm:t>
    </dgm:pt>
    <dgm:pt modelId="{94A2BCC2-27AC-4FAB-BAF7-445B0A2B6C3D}">
      <dgm:prSet phldrT="[Texte]" custT="1"/>
      <dgm:spPr>
        <a:ln>
          <a:solidFill>
            <a:srgbClr val="FF6600"/>
          </a:solidFill>
        </a:ln>
      </dgm:spPr>
      <dgm:t>
        <a:bodyPr/>
        <a:lstStyle/>
        <a:p>
          <a:pPr marL="228600" lvl="1" indent="-228600" algn="l" defTabSz="889000">
            <a:lnSpc>
              <a:spcPct val="90000"/>
            </a:lnSpc>
            <a:spcBef>
              <a:spcPct val="0"/>
            </a:spcBef>
            <a:spcAft>
              <a:spcPct val="15000"/>
            </a:spcAft>
            <a:buChar char="•"/>
          </a:pPr>
          <a:endParaRPr lang="fr-FR" sz="1600" kern="1200" dirty="0">
            <a:solidFill>
              <a:schemeClr val="tx1"/>
            </a:solidFill>
            <a:latin typeface="Trebuchet MS"/>
            <a:ea typeface="+mn-ea"/>
            <a:cs typeface="+mn-cs"/>
          </a:endParaRPr>
        </a:p>
      </dgm:t>
    </dgm:pt>
    <dgm:pt modelId="{A9B2C727-B74D-4E5C-A1DA-A78513607B62}" type="parTrans" cxnId="{83C5E99E-D753-49B2-9D78-C99EAAFDC0D4}">
      <dgm:prSet/>
      <dgm:spPr/>
      <dgm:t>
        <a:bodyPr/>
        <a:lstStyle/>
        <a:p>
          <a:endParaRPr lang="fr-FR"/>
        </a:p>
      </dgm:t>
    </dgm:pt>
    <dgm:pt modelId="{B40AB034-0E8E-4CDD-A6E4-00A88AD130E0}" type="sibTrans" cxnId="{83C5E99E-D753-49B2-9D78-C99EAAFDC0D4}">
      <dgm:prSet/>
      <dgm:spPr/>
      <dgm:t>
        <a:bodyPr/>
        <a:lstStyle/>
        <a:p>
          <a:endParaRPr lang="fr-FR"/>
        </a:p>
      </dgm:t>
    </dgm:pt>
    <dgm:pt modelId="{6DA8BEF6-CE91-4A32-BF13-DD2C488436D7}">
      <dgm:prSet phldrT="[Texte]" custT="1"/>
      <dgm:spPr>
        <a:ln>
          <a:solidFill>
            <a:srgbClr val="FF6600"/>
          </a:solidFill>
        </a:ln>
      </dgm:spPr>
      <dgm:t>
        <a:bodyPr/>
        <a:lstStyle/>
        <a:p>
          <a:pPr marL="228600" lvl="1" indent="-228600" algn="l" defTabSz="889000">
            <a:lnSpc>
              <a:spcPct val="90000"/>
            </a:lnSpc>
            <a:spcBef>
              <a:spcPct val="0"/>
            </a:spcBef>
            <a:spcAft>
              <a:spcPct val="15000"/>
            </a:spcAft>
            <a:buClr>
              <a:srgbClr val="FF6600"/>
            </a:buClr>
            <a:buSzPct val="85000"/>
            <a:buFont typeface="Arial" panose="020B0604020202020204" pitchFamily="34" charset="0"/>
            <a:buChar char="•"/>
          </a:pPr>
          <a:endParaRPr lang="fr-FR" sz="1600" kern="1200" dirty="0">
            <a:solidFill>
              <a:schemeClr val="tx1"/>
            </a:solidFill>
            <a:latin typeface="Trebuchet MS"/>
            <a:ea typeface="+mn-ea"/>
            <a:cs typeface="+mn-cs"/>
          </a:endParaRPr>
        </a:p>
      </dgm:t>
    </dgm:pt>
    <dgm:pt modelId="{82CD9912-475D-4056-9C38-15BD29B55F8F}" type="parTrans" cxnId="{32797BC2-6AC9-4275-AD99-55AB3BC271A5}">
      <dgm:prSet/>
      <dgm:spPr/>
      <dgm:t>
        <a:bodyPr/>
        <a:lstStyle/>
        <a:p>
          <a:endParaRPr lang="fr-FR"/>
        </a:p>
      </dgm:t>
    </dgm:pt>
    <dgm:pt modelId="{5CBD05F6-D9D4-429E-B348-D51B50CA46D7}" type="sibTrans" cxnId="{32797BC2-6AC9-4275-AD99-55AB3BC271A5}">
      <dgm:prSet/>
      <dgm:spPr/>
      <dgm:t>
        <a:bodyPr/>
        <a:lstStyle/>
        <a:p>
          <a:endParaRPr lang="fr-FR"/>
        </a:p>
      </dgm:t>
    </dgm:pt>
    <dgm:pt modelId="{5A87C837-ECC4-4B5F-B2CA-8519AB7E46C2}" type="pres">
      <dgm:prSet presAssocID="{7B42EB52-2F1F-4DA7-A129-783557F586EB}" presName="Name0" presStyleCnt="0">
        <dgm:presLayoutVars>
          <dgm:dir/>
          <dgm:animLvl val="lvl"/>
          <dgm:resizeHandles val="exact"/>
        </dgm:presLayoutVars>
      </dgm:prSet>
      <dgm:spPr/>
    </dgm:pt>
    <dgm:pt modelId="{D6FDC0E2-62E4-44B4-A0BB-54D32B83D48E}" type="pres">
      <dgm:prSet presAssocID="{0CE0C148-FC7D-43B5-97F8-A579B0E10539}" presName="composite" presStyleCnt="0"/>
      <dgm:spPr/>
    </dgm:pt>
    <dgm:pt modelId="{9569AB86-691F-4949-8102-6FF225740ECA}" type="pres">
      <dgm:prSet presAssocID="{0CE0C148-FC7D-43B5-97F8-A579B0E10539}" presName="parTx" presStyleLbl="alignNode1" presStyleIdx="0" presStyleCnt="3" custScaleY="100000" custLinFactNeighborY="-85172">
        <dgm:presLayoutVars>
          <dgm:chMax val="0"/>
          <dgm:chPref val="0"/>
          <dgm:bulletEnabled val="1"/>
        </dgm:presLayoutVars>
      </dgm:prSet>
      <dgm:spPr/>
    </dgm:pt>
    <dgm:pt modelId="{FA3FE2B7-334C-4FDD-8DB5-6676B3274855}" type="pres">
      <dgm:prSet presAssocID="{0CE0C148-FC7D-43B5-97F8-A579B0E10539}" presName="desTx" presStyleLbl="alignAccFollowNode1" presStyleIdx="0" presStyleCnt="3" custLinFactNeighborY="-22545">
        <dgm:presLayoutVars>
          <dgm:bulletEnabled val="1"/>
        </dgm:presLayoutVars>
      </dgm:prSet>
      <dgm:spPr/>
    </dgm:pt>
    <dgm:pt modelId="{0C36006E-8012-4F0D-8D09-0A50B4CF1BB1}" type="pres">
      <dgm:prSet presAssocID="{F77C473C-6C81-467E-BBFB-E3AC7D8A2C6D}" presName="space" presStyleCnt="0"/>
      <dgm:spPr/>
    </dgm:pt>
    <dgm:pt modelId="{09B4B6D3-BA38-4B4E-B637-2EF74925EE3D}" type="pres">
      <dgm:prSet presAssocID="{AF254C74-F262-4390-84E7-3DB6648F2421}" presName="composite" presStyleCnt="0"/>
      <dgm:spPr/>
    </dgm:pt>
    <dgm:pt modelId="{32695E36-BF56-4D64-A87F-3315F30C7374}" type="pres">
      <dgm:prSet presAssocID="{AF254C74-F262-4390-84E7-3DB6648F2421}" presName="parTx" presStyleLbl="alignNode1" presStyleIdx="1" presStyleCnt="3" custLinFactNeighborY="-85172">
        <dgm:presLayoutVars>
          <dgm:chMax val="0"/>
          <dgm:chPref val="0"/>
          <dgm:bulletEnabled val="1"/>
        </dgm:presLayoutVars>
      </dgm:prSet>
      <dgm:spPr/>
    </dgm:pt>
    <dgm:pt modelId="{11409907-DE09-440C-B212-66A25AFC8D55}" type="pres">
      <dgm:prSet presAssocID="{AF254C74-F262-4390-84E7-3DB6648F2421}" presName="desTx" presStyleLbl="alignAccFollowNode1" presStyleIdx="1" presStyleCnt="3" custLinFactNeighborY="-22545">
        <dgm:presLayoutVars>
          <dgm:bulletEnabled val="1"/>
        </dgm:presLayoutVars>
      </dgm:prSet>
      <dgm:spPr>
        <a:xfrm>
          <a:off x="2969746" y="2625514"/>
          <a:ext cx="2602699" cy="2944012"/>
        </a:xfrm>
        <a:prstGeom prst="rect">
          <a:avLst/>
        </a:prstGeom>
      </dgm:spPr>
    </dgm:pt>
    <dgm:pt modelId="{108E317A-17D2-4AB0-8C43-1FE8BD1C9501}" type="pres">
      <dgm:prSet presAssocID="{2B09D286-D71C-4668-9CEB-2C488752A28F}" presName="space" presStyleCnt="0"/>
      <dgm:spPr/>
    </dgm:pt>
    <dgm:pt modelId="{BF7DD55B-FF3A-4689-89EB-72F6CF3DF6C6}" type="pres">
      <dgm:prSet presAssocID="{734686EC-CBA2-4FD9-B9C4-4102DC055D29}" presName="composite" presStyleCnt="0"/>
      <dgm:spPr/>
    </dgm:pt>
    <dgm:pt modelId="{E3EB7ABA-45DD-4A15-BE4B-F0E56F2660FA}" type="pres">
      <dgm:prSet presAssocID="{734686EC-CBA2-4FD9-B9C4-4102DC055D29}" presName="parTx" presStyleLbl="alignNode1" presStyleIdx="2" presStyleCnt="3" custLinFactNeighborY="-83839">
        <dgm:presLayoutVars>
          <dgm:chMax val="0"/>
          <dgm:chPref val="0"/>
          <dgm:bulletEnabled val="1"/>
        </dgm:presLayoutVars>
      </dgm:prSet>
      <dgm:spPr/>
    </dgm:pt>
    <dgm:pt modelId="{B3A8A069-427F-4DAE-B282-F1AAFDF5979A}" type="pres">
      <dgm:prSet presAssocID="{734686EC-CBA2-4FD9-B9C4-4102DC055D29}" presName="desTx" presStyleLbl="alignAccFollowNode1" presStyleIdx="2" presStyleCnt="3" custLinFactNeighborX="103" custLinFactNeighborY="-23100">
        <dgm:presLayoutVars>
          <dgm:bulletEnabled val="1"/>
        </dgm:presLayoutVars>
      </dgm:prSet>
      <dgm:spPr/>
    </dgm:pt>
  </dgm:ptLst>
  <dgm:cxnLst>
    <dgm:cxn modelId="{93DD8502-175B-4D1C-8526-8928A34FFAE1}" srcId="{7B42EB52-2F1F-4DA7-A129-783557F586EB}" destId="{734686EC-CBA2-4FD9-B9C4-4102DC055D29}" srcOrd="2" destOrd="0" parTransId="{84889438-59FF-463F-92C8-211725314CC6}" sibTransId="{6284D324-6924-49DD-B08A-A3626A95EB8B}"/>
    <dgm:cxn modelId="{9294CE06-A82B-4E35-99AE-B6F7CCE782BE}" type="presOf" srcId="{0CE0C148-FC7D-43B5-97F8-A579B0E10539}" destId="{9569AB86-691F-4949-8102-6FF225740ECA}" srcOrd="0" destOrd="0" presId="urn:microsoft.com/office/officeart/2005/8/layout/hList1"/>
    <dgm:cxn modelId="{F6832B09-B141-4FAF-B193-10254FF6381F}" type="presOf" srcId="{76B3F5EC-8B9E-4785-9E09-8F1C7BFF9591}" destId="{FA3FE2B7-334C-4FDD-8DB5-6676B3274855}" srcOrd="0" destOrd="2" presId="urn:microsoft.com/office/officeart/2005/8/layout/hList1"/>
    <dgm:cxn modelId="{53012D11-811A-4AEE-BF56-20625AB53F6A}" type="presOf" srcId="{E850DF78-D20D-494C-AE43-875F59B7CD3D}" destId="{11409907-DE09-440C-B212-66A25AFC8D55}" srcOrd="0" destOrd="3" presId="urn:microsoft.com/office/officeart/2005/8/layout/hList1"/>
    <dgm:cxn modelId="{47351F1A-232F-4CB9-8F6A-4085FA2B4655}" type="presOf" srcId="{0B7372B8-7C71-4817-AFC2-B6358717B80A}" destId="{B3A8A069-427F-4DAE-B282-F1AAFDF5979A}" srcOrd="0" destOrd="0" presId="urn:microsoft.com/office/officeart/2005/8/layout/hList1"/>
    <dgm:cxn modelId="{5CBEA01D-8D68-45BD-9667-5189647E32D0}" type="presOf" srcId="{BC7009E2-84A6-4677-A768-9ADE0ABC6929}" destId="{11409907-DE09-440C-B212-66A25AFC8D55}" srcOrd="0" destOrd="2" presId="urn:microsoft.com/office/officeart/2005/8/layout/hList1"/>
    <dgm:cxn modelId="{4A3D0D62-5DE2-4D02-8271-35D7395FE1B7}" srcId="{7B42EB52-2F1F-4DA7-A129-783557F586EB}" destId="{0CE0C148-FC7D-43B5-97F8-A579B0E10539}" srcOrd="0" destOrd="0" parTransId="{30996A4D-6373-4E08-B3A2-36E29A0F1D39}" sibTransId="{F77C473C-6C81-467E-BBFB-E3AC7D8A2C6D}"/>
    <dgm:cxn modelId="{2356B662-2ED9-4C5B-8B0E-6E3A4DEC935C}" type="presOf" srcId="{E9A63AB1-E96D-4E3F-9078-6CFBB52E7EA8}" destId="{11409907-DE09-440C-B212-66A25AFC8D55}" srcOrd="0" destOrd="0" presId="urn:microsoft.com/office/officeart/2005/8/layout/hList1"/>
    <dgm:cxn modelId="{943BFB46-E129-41C5-832E-53C6B3A3EEE3}" type="presOf" srcId="{EA001DC5-BAAF-4C78-B230-876455C4B51C}" destId="{11409907-DE09-440C-B212-66A25AFC8D55}" srcOrd="0" destOrd="4" presId="urn:microsoft.com/office/officeart/2005/8/layout/hList1"/>
    <dgm:cxn modelId="{25518068-218B-4997-818F-4EEC656687FE}" type="presOf" srcId="{734686EC-CBA2-4FD9-B9C4-4102DC055D29}" destId="{E3EB7ABA-45DD-4A15-BE4B-F0E56F2660FA}" srcOrd="0" destOrd="0" presId="urn:microsoft.com/office/officeart/2005/8/layout/hList1"/>
    <dgm:cxn modelId="{B2A2EA4A-3933-40EF-B6C8-85E3DD35BAE8}" srcId="{AF254C74-F262-4390-84E7-3DB6648F2421}" destId="{EA001DC5-BAAF-4C78-B230-876455C4B51C}" srcOrd="4" destOrd="0" parTransId="{62B9A615-1324-458C-BC85-B37A9096FC23}" sibTransId="{239D8A4C-0A3C-424C-8BEF-9262295D0091}"/>
    <dgm:cxn modelId="{D2C7806B-4B38-40D2-8AE7-06A1B2C5B791}" srcId="{0CE0C148-FC7D-43B5-97F8-A579B0E10539}" destId="{76B3F5EC-8B9E-4785-9E09-8F1C7BFF9591}" srcOrd="2" destOrd="0" parTransId="{0869C119-42FF-4A9A-B5AF-E358A928D602}" sibTransId="{2F5AA366-8629-4A2E-AC3E-1E7075A0F43B}"/>
    <dgm:cxn modelId="{459B1157-ECD4-4906-B9EF-349A48A4AE6F}" type="presOf" srcId="{7B42EB52-2F1F-4DA7-A129-783557F586EB}" destId="{5A87C837-ECC4-4B5F-B2CA-8519AB7E46C2}" srcOrd="0" destOrd="0" presId="urn:microsoft.com/office/officeart/2005/8/layout/hList1"/>
    <dgm:cxn modelId="{98082F80-6D02-408F-9DB3-35BC0C678FF4}" type="presOf" srcId="{26FB2324-C148-4F48-BD85-1A3123BA66BB}" destId="{FA3FE2B7-334C-4FDD-8DB5-6676B3274855}" srcOrd="0" destOrd="0" presId="urn:microsoft.com/office/officeart/2005/8/layout/hList1"/>
    <dgm:cxn modelId="{5FAAEA88-8A7B-447D-915A-52889B2D3A0C}" srcId="{AF254C74-F262-4390-84E7-3DB6648F2421}" destId="{E9A63AB1-E96D-4E3F-9078-6CFBB52E7EA8}" srcOrd="0" destOrd="0" parTransId="{E5D6DEA6-B7F6-4EDB-B907-361FB1CF1A40}" sibTransId="{936EABC7-FCFA-4872-83C0-1E87DFEC16AF}"/>
    <dgm:cxn modelId="{55BBA38E-7D93-405B-8151-926584CA900D}" srcId="{AF254C74-F262-4390-84E7-3DB6648F2421}" destId="{BC7009E2-84A6-4677-A768-9ADE0ABC6929}" srcOrd="2" destOrd="0" parTransId="{9502DEA4-BC1D-491E-8AA6-80E7B050AC1E}" sibTransId="{CC79EDFA-CD8A-4D84-B5B9-52DC013178B6}"/>
    <dgm:cxn modelId="{83C5E99E-D753-49B2-9D78-C99EAAFDC0D4}" srcId="{0CE0C148-FC7D-43B5-97F8-A579B0E10539}" destId="{94A2BCC2-27AC-4FAB-BAF7-445B0A2B6C3D}" srcOrd="1" destOrd="0" parTransId="{A9B2C727-B74D-4E5C-A1DA-A78513607B62}" sibTransId="{B40AB034-0E8E-4CDD-A6E4-00A88AD130E0}"/>
    <dgm:cxn modelId="{3723C8A1-5CD3-44CC-ABCA-47DB1C7BF11C}" type="presOf" srcId="{6DA8BEF6-CE91-4A32-BF13-DD2C488436D7}" destId="{B3A8A069-427F-4DAE-B282-F1AAFDF5979A}" srcOrd="0" destOrd="1" presId="urn:microsoft.com/office/officeart/2005/8/layout/hList1"/>
    <dgm:cxn modelId="{22A99BA2-9657-4900-8180-EAADF8D4BE5D}" type="presOf" srcId="{AF254C74-F262-4390-84E7-3DB6648F2421}" destId="{32695E36-BF56-4D64-A87F-3315F30C7374}" srcOrd="0" destOrd="0" presId="urn:microsoft.com/office/officeart/2005/8/layout/hList1"/>
    <dgm:cxn modelId="{DCFFF6AD-E632-4B7F-915F-282D1C59E9EA}" srcId="{734686EC-CBA2-4FD9-B9C4-4102DC055D29}" destId="{0B7372B8-7C71-4817-AFC2-B6358717B80A}" srcOrd="0" destOrd="0" parTransId="{4A8C3885-839E-4852-9D8C-4E66C0997737}" sibTransId="{6134A17D-D82D-4B20-A5C6-B32CDDB6DE31}"/>
    <dgm:cxn modelId="{4BF51DBC-0F8F-4202-991E-D112366CD6C8}" srcId="{AF254C74-F262-4390-84E7-3DB6648F2421}" destId="{E850DF78-D20D-494C-AE43-875F59B7CD3D}" srcOrd="3" destOrd="0" parTransId="{FEAB42C3-D673-4FD3-9AAD-12E7F70ABE96}" sibTransId="{AC9BBF94-33D5-4D3B-BF90-A3F6584A2F8A}"/>
    <dgm:cxn modelId="{32797BC2-6AC9-4275-AD99-55AB3BC271A5}" srcId="{734686EC-CBA2-4FD9-B9C4-4102DC055D29}" destId="{6DA8BEF6-CE91-4A32-BF13-DD2C488436D7}" srcOrd="1" destOrd="0" parTransId="{82CD9912-475D-4056-9C38-15BD29B55F8F}" sibTransId="{5CBD05F6-D9D4-429E-B348-D51B50CA46D7}"/>
    <dgm:cxn modelId="{F55837C5-2CB5-4309-A478-2FA6B5055423}" srcId="{7B42EB52-2F1F-4DA7-A129-783557F586EB}" destId="{AF254C74-F262-4390-84E7-3DB6648F2421}" srcOrd="1" destOrd="0" parTransId="{F3C5AB1D-2180-4E33-B05C-EA2C815D0BD8}" sibTransId="{2B09D286-D71C-4668-9CEB-2C488752A28F}"/>
    <dgm:cxn modelId="{E87D6CD1-4B2F-48B6-B685-83E1B29ED8B7}" type="presOf" srcId="{0E39FFA9-FCD7-427A-9AA1-446DC3F94EF3}" destId="{B3A8A069-427F-4DAE-B282-F1AAFDF5979A}" srcOrd="0" destOrd="2" presId="urn:microsoft.com/office/officeart/2005/8/layout/hList1"/>
    <dgm:cxn modelId="{30362DD9-1F4E-4316-8FF5-17E1F5E40AE8}" srcId="{0CE0C148-FC7D-43B5-97F8-A579B0E10539}" destId="{26FB2324-C148-4F48-BD85-1A3123BA66BB}" srcOrd="0" destOrd="0" parTransId="{EEB7B29D-491E-4150-933C-4C06F2068195}" sibTransId="{079B903A-5D20-41AD-860E-4109ED163BE8}"/>
    <dgm:cxn modelId="{E1B900EA-049C-4359-9532-089B017BB877}" type="presOf" srcId="{E0E9E15A-26A2-4184-8ACB-9A7AB3C90F09}" destId="{11409907-DE09-440C-B212-66A25AFC8D55}" srcOrd="0" destOrd="1" presId="urn:microsoft.com/office/officeart/2005/8/layout/hList1"/>
    <dgm:cxn modelId="{58F552F3-807E-417E-957D-CCADE41B4D9B}" srcId="{734686EC-CBA2-4FD9-B9C4-4102DC055D29}" destId="{0E39FFA9-FCD7-427A-9AA1-446DC3F94EF3}" srcOrd="2" destOrd="0" parTransId="{FC1E7522-D082-4427-BFA3-A9FA322E3523}" sibTransId="{3C59C5B8-513F-4FB6-89BE-B31F1C0A38B9}"/>
    <dgm:cxn modelId="{60FB8AF8-33EE-4D43-9B6C-1417E9C60CD5}" srcId="{AF254C74-F262-4390-84E7-3DB6648F2421}" destId="{E0E9E15A-26A2-4184-8ACB-9A7AB3C90F09}" srcOrd="1" destOrd="0" parTransId="{2DE28F90-9FA1-46B2-8600-C1C4D196B89D}" sibTransId="{33D1F0C9-0EF6-4835-99AC-36611243748F}"/>
    <dgm:cxn modelId="{58F601FC-070E-4FD4-A47A-01D9A9400368}" type="presOf" srcId="{94A2BCC2-27AC-4FAB-BAF7-445B0A2B6C3D}" destId="{FA3FE2B7-334C-4FDD-8DB5-6676B3274855}" srcOrd="0" destOrd="1" presId="urn:microsoft.com/office/officeart/2005/8/layout/hList1"/>
    <dgm:cxn modelId="{4F0D812A-02E0-4A5F-9CE6-6AC3D8A1F992}" type="presParOf" srcId="{5A87C837-ECC4-4B5F-B2CA-8519AB7E46C2}" destId="{D6FDC0E2-62E4-44B4-A0BB-54D32B83D48E}" srcOrd="0" destOrd="0" presId="urn:microsoft.com/office/officeart/2005/8/layout/hList1"/>
    <dgm:cxn modelId="{77353B91-FF56-4E64-B4DF-E4C272D653FA}" type="presParOf" srcId="{D6FDC0E2-62E4-44B4-A0BB-54D32B83D48E}" destId="{9569AB86-691F-4949-8102-6FF225740ECA}" srcOrd="0" destOrd="0" presId="urn:microsoft.com/office/officeart/2005/8/layout/hList1"/>
    <dgm:cxn modelId="{044B68AC-3570-446A-A51B-3C4238653237}" type="presParOf" srcId="{D6FDC0E2-62E4-44B4-A0BB-54D32B83D48E}" destId="{FA3FE2B7-334C-4FDD-8DB5-6676B3274855}" srcOrd="1" destOrd="0" presId="urn:microsoft.com/office/officeart/2005/8/layout/hList1"/>
    <dgm:cxn modelId="{56930330-4609-4DE1-98DE-DDCE11B53DB7}" type="presParOf" srcId="{5A87C837-ECC4-4B5F-B2CA-8519AB7E46C2}" destId="{0C36006E-8012-4F0D-8D09-0A50B4CF1BB1}" srcOrd="1" destOrd="0" presId="urn:microsoft.com/office/officeart/2005/8/layout/hList1"/>
    <dgm:cxn modelId="{44F025A2-30CC-4C95-AAEB-331B0356A318}" type="presParOf" srcId="{5A87C837-ECC4-4B5F-B2CA-8519AB7E46C2}" destId="{09B4B6D3-BA38-4B4E-B637-2EF74925EE3D}" srcOrd="2" destOrd="0" presId="urn:microsoft.com/office/officeart/2005/8/layout/hList1"/>
    <dgm:cxn modelId="{AD309899-12DF-4C31-A77C-9F5CD4EB630C}" type="presParOf" srcId="{09B4B6D3-BA38-4B4E-B637-2EF74925EE3D}" destId="{32695E36-BF56-4D64-A87F-3315F30C7374}" srcOrd="0" destOrd="0" presId="urn:microsoft.com/office/officeart/2005/8/layout/hList1"/>
    <dgm:cxn modelId="{D03626B8-2A3B-486B-9CB0-E550E0F094C5}" type="presParOf" srcId="{09B4B6D3-BA38-4B4E-B637-2EF74925EE3D}" destId="{11409907-DE09-440C-B212-66A25AFC8D55}" srcOrd="1" destOrd="0" presId="urn:microsoft.com/office/officeart/2005/8/layout/hList1"/>
    <dgm:cxn modelId="{F12B0417-D8CD-4439-81B6-744C479513DE}" type="presParOf" srcId="{5A87C837-ECC4-4B5F-B2CA-8519AB7E46C2}" destId="{108E317A-17D2-4AB0-8C43-1FE8BD1C9501}" srcOrd="3" destOrd="0" presId="urn:microsoft.com/office/officeart/2005/8/layout/hList1"/>
    <dgm:cxn modelId="{CF7E383C-C22E-4838-8630-975AA12990AA}" type="presParOf" srcId="{5A87C837-ECC4-4B5F-B2CA-8519AB7E46C2}" destId="{BF7DD55B-FF3A-4689-89EB-72F6CF3DF6C6}" srcOrd="4" destOrd="0" presId="urn:microsoft.com/office/officeart/2005/8/layout/hList1"/>
    <dgm:cxn modelId="{FDF31BF5-6BBF-46B5-A8DF-7176F7BAAAE2}" type="presParOf" srcId="{BF7DD55B-FF3A-4689-89EB-72F6CF3DF6C6}" destId="{E3EB7ABA-45DD-4A15-BE4B-F0E56F2660FA}" srcOrd="0" destOrd="0" presId="urn:microsoft.com/office/officeart/2005/8/layout/hList1"/>
    <dgm:cxn modelId="{51D3BB8B-8ACD-4B43-9B9C-6AE829489E20}" type="presParOf" srcId="{BF7DD55B-FF3A-4689-89EB-72F6CF3DF6C6}" destId="{B3A8A069-427F-4DAE-B282-F1AAFDF5979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9AB86-691F-4949-8102-6FF225740ECA}">
      <dsp:nvSpPr>
        <dsp:cNvPr id="0" name=""/>
        <dsp:cNvSpPr/>
      </dsp:nvSpPr>
      <dsp:spPr>
        <a:xfrm>
          <a:off x="2669" y="0"/>
          <a:ext cx="2602699" cy="1041079"/>
        </a:xfrm>
        <a:prstGeom prst="rect">
          <a:avLst/>
        </a:prstGeom>
        <a:solidFill>
          <a:schemeClr val="lt1">
            <a:hueOff val="0"/>
            <a:satOff val="0"/>
            <a:lumOff val="0"/>
            <a:alphaOff val="0"/>
          </a:schemeClr>
        </a:solidFill>
        <a:ln w="25400" cap="flat" cmpd="sng" algn="ctr">
          <a:solidFill>
            <a:srgbClr val="FF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b="0" kern="1200" dirty="0">
              <a:solidFill>
                <a:schemeClr val="tx1"/>
              </a:solidFill>
              <a:latin typeface="+mj-lt"/>
              <a:ea typeface="+mj-ea"/>
              <a:cs typeface="+mj-cs"/>
            </a:rPr>
            <a:t>Analyse du fonctionnement des PLIE</a:t>
          </a:r>
        </a:p>
      </dsp:txBody>
      <dsp:txXfrm>
        <a:off x="2669" y="0"/>
        <a:ext cx="2602699" cy="1041079"/>
      </dsp:txXfrm>
    </dsp:sp>
    <dsp:sp modelId="{FA3FE2B7-334C-4FDD-8DB5-6676B3274855}">
      <dsp:nvSpPr>
        <dsp:cNvPr id="0" name=""/>
        <dsp:cNvSpPr/>
      </dsp:nvSpPr>
      <dsp:spPr>
        <a:xfrm>
          <a:off x="2669" y="845973"/>
          <a:ext cx="2602699" cy="3390074"/>
        </a:xfrm>
        <a:prstGeom prst="rect">
          <a:avLst/>
        </a:prstGeom>
        <a:solidFill>
          <a:schemeClr val="lt1">
            <a:alpha val="90000"/>
            <a:tint val="40000"/>
            <a:hueOff val="0"/>
            <a:satOff val="0"/>
            <a:lumOff val="0"/>
            <a:alphaOff val="0"/>
          </a:schemeClr>
        </a:solidFill>
        <a:ln w="25400" cap="flat" cmpd="sng" algn="ctr">
          <a:solidFill>
            <a:srgbClr val="FF6600"/>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228600" lvl="1" indent="-228600" algn="l" defTabSz="889000">
            <a:lnSpc>
              <a:spcPct val="90000"/>
            </a:lnSpc>
            <a:spcBef>
              <a:spcPct val="0"/>
            </a:spcBef>
            <a:spcAft>
              <a:spcPct val="15000"/>
            </a:spcAft>
            <a:buChar char="•"/>
          </a:pPr>
          <a:r>
            <a:rPr lang="fr-FR" sz="1600" kern="1200" dirty="0">
              <a:solidFill>
                <a:schemeClr val="tx1"/>
              </a:solidFill>
              <a:latin typeface="Trebuchet MS"/>
              <a:ea typeface="+mn-ea"/>
              <a:cs typeface="+mn-cs"/>
            </a:rPr>
            <a:t>Analyse interne du fonctionnement de chaque PLIE sur les actions qu’il porte sur les clauses d’insertion</a:t>
          </a:r>
        </a:p>
        <a:p>
          <a:pPr marL="228600" lvl="1" indent="-228600" algn="l" defTabSz="889000">
            <a:lnSpc>
              <a:spcPct val="90000"/>
            </a:lnSpc>
            <a:spcBef>
              <a:spcPct val="0"/>
            </a:spcBef>
            <a:spcAft>
              <a:spcPct val="15000"/>
            </a:spcAft>
            <a:buChar char="•"/>
          </a:pPr>
          <a:endParaRPr lang="fr-FR" sz="1600" kern="1200" dirty="0">
            <a:solidFill>
              <a:schemeClr val="tx1"/>
            </a:solidFill>
            <a:latin typeface="Trebuchet MS"/>
            <a:ea typeface="+mn-ea"/>
            <a:cs typeface="+mn-cs"/>
          </a:endParaRPr>
        </a:p>
        <a:p>
          <a:pPr marL="228600" lvl="1" indent="-228600" algn="l" defTabSz="889000">
            <a:lnSpc>
              <a:spcPct val="90000"/>
            </a:lnSpc>
            <a:spcBef>
              <a:spcPct val="0"/>
            </a:spcBef>
            <a:spcAft>
              <a:spcPct val="15000"/>
            </a:spcAft>
            <a:buChar char="•"/>
          </a:pPr>
          <a:r>
            <a:rPr lang="fr-FR" sz="1600" kern="1200" dirty="0">
              <a:solidFill>
                <a:schemeClr val="tx1"/>
              </a:solidFill>
              <a:latin typeface="Trebuchet MS"/>
              <a:ea typeface="+mn-ea"/>
              <a:cs typeface="+mn-cs"/>
            </a:rPr>
            <a:t>Analyse du fonctionnement en plateforme des PLIE sur la mise en oeuvre des clauses d’insertion</a:t>
          </a:r>
        </a:p>
      </dsp:txBody>
      <dsp:txXfrm>
        <a:off x="2669" y="845973"/>
        <a:ext cx="2602699" cy="3390074"/>
      </dsp:txXfrm>
    </dsp:sp>
    <dsp:sp modelId="{32695E36-BF56-4D64-A87F-3315F30C7374}">
      <dsp:nvSpPr>
        <dsp:cNvPr id="0" name=""/>
        <dsp:cNvSpPr/>
      </dsp:nvSpPr>
      <dsp:spPr>
        <a:xfrm>
          <a:off x="2969746" y="0"/>
          <a:ext cx="2602699" cy="1041079"/>
        </a:xfrm>
        <a:prstGeom prst="rect">
          <a:avLst/>
        </a:prstGeom>
        <a:solidFill>
          <a:schemeClr val="lt1">
            <a:hueOff val="0"/>
            <a:satOff val="0"/>
            <a:lumOff val="0"/>
            <a:alphaOff val="0"/>
          </a:schemeClr>
        </a:solidFill>
        <a:ln w="25400" cap="flat" cmpd="sng" algn="ctr">
          <a:solidFill>
            <a:srgbClr val="FF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b="0" kern="1200" dirty="0">
              <a:solidFill>
                <a:schemeClr val="tx1"/>
              </a:solidFill>
              <a:latin typeface="Trebuchet MS"/>
              <a:ea typeface="+mn-ea"/>
              <a:cs typeface="+mn-cs"/>
            </a:rPr>
            <a:t>Analyse des besoins et des capacités du territoire</a:t>
          </a:r>
        </a:p>
      </dsp:txBody>
      <dsp:txXfrm>
        <a:off x="2969746" y="0"/>
        <a:ext cx="2602699" cy="1041079"/>
      </dsp:txXfrm>
    </dsp:sp>
    <dsp:sp modelId="{11409907-DE09-440C-B212-66A25AFC8D55}">
      <dsp:nvSpPr>
        <dsp:cNvPr id="0" name=""/>
        <dsp:cNvSpPr/>
      </dsp:nvSpPr>
      <dsp:spPr>
        <a:xfrm>
          <a:off x="2969746" y="845973"/>
          <a:ext cx="2602699" cy="3390074"/>
        </a:xfrm>
        <a:prstGeom prst="rect">
          <a:avLst/>
        </a:prstGeom>
        <a:solidFill>
          <a:srgbClr val="FFFFFF">
            <a:alpha val="90000"/>
            <a:tint val="40000"/>
            <a:hueOff val="0"/>
            <a:satOff val="0"/>
            <a:lumOff val="0"/>
            <a:alphaOff val="0"/>
          </a:srgbClr>
        </a:solidFill>
        <a:ln w="25400" cap="flat" cmpd="sng" algn="ctr">
          <a:solidFill>
            <a:srgbClr val="FF6600"/>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228600" lvl="1" indent="-228600" algn="l" defTabSz="889000">
            <a:lnSpc>
              <a:spcPct val="90000"/>
            </a:lnSpc>
            <a:spcBef>
              <a:spcPct val="0"/>
            </a:spcBef>
            <a:spcAft>
              <a:spcPct val="15000"/>
            </a:spcAft>
            <a:buClrTx/>
            <a:buSzPct val="85000"/>
            <a:buFont typeface="Arial" panose="020B0604020202020204" pitchFamily="34" charset="0"/>
            <a:buChar char="•"/>
          </a:pPr>
          <a:r>
            <a:rPr lang="fr-FR" altLang="fr-FR" sz="1600" kern="1200" dirty="0">
              <a:solidFill>
                <a:srgbClr val="000000"/>
              </a:solidFill>
              <a:latin typeface="Trebuchet MS"/>
              <a:ea typeface="+mn-ea"/>
              <a:cs typeface="+mn-cs"/>
              <a:sym typeface="Wingdings" panose="05000000000000000000" pitchFamily="2" charset="2"/>
            </a:rPr>
            <a:t>2 réunions avec des donneurs d’ordre</a:t>
          </a:r>
          <a:endParaRPr lang="fr-FR" sz="1600" kern="1200" dirty="0">
            <a:solidFill>
              <a:srgbClr val="000000"/>
            </a:solidFill>
            <a:latin typeface="Trebuchet MS"/>
            <a:ea typeface="+mn-ea"/>
            <a:cs typeface="+mn-cs"/>
          </a:endParaRPr>
        </a:p>
        <a:p>
          <a:pPr marL="228600" lvl="1" indent="-228600" algn="l" defTabSz="889000">
            <a:lnSpc>
              <a:spcPct val="90000"/>
            </a:lnSpc>
            <a:spcBef>
              <a:spcPct val="0"/>
            </a:spcBef>
            <a:spcAft>
              <a:spcPct val="15000"/>
            </a:spcAft>
            <a:buChar char="•"/>
          </a:pPr>
          <a:r>
            <a:rPr lang="fr-FR" altLang="fr-FR" sz="1600" kern="1200" dirty="0">
              <a:solidFill>
                <a:schemeClr val="tx1"/>
              </a:solidFill>
              <a:latin typeface="Trebuchet MS"/>
              <a:ea typeface="+mn-ea"/>
              <a:cs typeface="+mn-cs"/>
              <a:sym typeface="Wingdings" panose="05000000000000000000" pitchFamily="2" charset="2"/>
            </a:rPr>
            <a:t>1 Sondage auprès des entreprises</a:t>
          </a:r>
        </a:p>
        <a:p>
          <a:pPr marL="228600" lvl="1" indent="-228600" algn="l" defTabSz="889000">
            <a:lnSpc>
              <a:spcPct val="90000"/>
            </a:lnSpc>
            <a:spcBef>
              <a:spcPct val="0"/>
            </a:spcBef>
            <a:spcAft>
              <a:spcPct val="15000"/>
            </a:spcAft>
            <a:buChar char="•"/>
          </a:pPr>
          <a:r>
            <a:rPr lang="fr-FR" altLang="fr-FR" sz="1600" kern="1200" dirty="0">
              <a:solidFill>
                <a:schemeClr val="tx1"/>
              </a:solidFill>
              <a:latin typeface="Trebuchet MS"/>
              <a:ea typeface="+mn-ea"/>
              <a:cs typeface="+mn-cs"/>
              <a:sym typeface="Wingdings" panose="05000000000000000000" pitchFamily="2" charset="2"/>
            </a:rPr>
            <a:t>2 réunions avec les structures de l’IAE et du secteur protégé</a:t>
          </a:r>
        </a:p>
        <a:p>
          <a:pPr marL="228600" lvl="1" indent="-228600" algn="l" defTabSz="889000">
            <a:lnSpc>
              <a:spcPct val="90000"/>
            </a:lnSpc>
            <a:spcBef>
              <a:spcPct val="0"/>
            </a:spcBef>
            <a:spcAft>
              <a:spcPct val="15000"/>
            </a:spcAft>
            <a:buChar char="•"/>
          </a:pPr>
          <a:r>
            <a:rPr lang="fr-FR" altLang="fr-FR" sz="1600" kern="1200" dirty="0">
              <a:solidFill>
                <a:schemeClr val="tx1"/>
              </a:solidFill>
              <a:latin typeface="Trebuchet MS"/>
              <a:ea typeface="+mn-ea"/>
              <a:cs typeface="+mn-cs"/>
              <a:sym typeface="Wingdings" panose="05000000000000000000" pitchFamily="2" charset="2"/>
            </a:rPr>
            <a:t>1 focus group de bénéficiaires des clauses par une approche Design de service</a:t>
          </a:r>
        </a:p>
        <a:p>
          <a:pPr marL="228600" lvl="1" indent="-228600" algn="l" defTabSz="889000">
            <a:lnSpc>
              <a:spcPct val="90000"/>
            </a:lnSpc>
            <a:spcBef>
              <a:spcPct val="0"/>
            </a:spcBef>
            <a:spcAft>
              <a:spcPct val="15000"/>
            </a:spcAft>
            <a:buChar char="•"/>
          </a:pPr>
          <a:r>
            <a:rPr lang="fr-FR" altLang="fr-FR" sz="1600" kern="1200" dirty="0">
              <a:solidFill>
                <a:schemeClr val="tx1"/>
              </a:solidFill>
              <a:latin typeface="Trebuchet MS"/>
              <a:ea typeface="+mn-ea"/>
              <a:cs typeface="+mn-cs"/>
              <a:sym typeface="Wingdings" panose="05000000000000000000" pitchFamily="2" charset="2"/>
            </a:rPr>
            <a:t>1 Sondage auprès des prescripteurs</a:t>
          </a:r>
        </a:p>
      </dsp:txBody>
      <dsp:txXfrm>
        <a:off x="2969746" y="845973"/>
        <a:ext cx="2602699" cy="3390074"/>
      </dsp:txXfrm>
    </dsp:sp>
    <dsp:sp modelId="{E3EB7ABA-45DD-4A15-BE4B-F0E56F2660FA}">
      <dsp:nvSpPr>
        <dsp:cNvPr id="0" name=""/>
        <dsp:cNvSpPr/>
      </dsp:nvSpPr>
      <dsp:spPr>
        <a:xfrm>
          <a:off x="5936824" y="0"/>
          <a:ext cx="2602699" cy="1041079"/>
        </a:xfrm>
        <a:prstGeom prst="rect">
          <a:avLst/>
        </a:prstGeom>
        <a:solidFill>
          <a:schemeClr val="lt1">
            <a:hueOff val="0"/>
            <a:satOff val="0"/>
            <a:lumOff val="0"/>
            <a:alphaOff val="0"/>
          </a:schemeClr>
        </a:solidFill>
        <a:ln w="25400" cap="flat" cmpd="sng" algn="ctr">
          <a:solidFill>
            <a:srgbClr val="FF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b="0" kern="1200" dirty="0">
              <a:solidFill>
                <a:schemeClr val="tx1"/>
              </a:solidFill>
              <a:latin typeface="Trebuchet MS"/>
              <a:ea typeface="+mn-ea"/>
              <a:cs typeface="+mn-cs"/>
            </a:rPr>
            <a:t>Un plan d’action</a:t>
          </a:r>
        </a:p>
      </dsp:txBody>
      <dsp:txXfrm>
        <a:off x="5936824" y="0"/>
        <a:ext cx="2602699" cy="1041079"/>
      </dsp:txXfrm>
    </dsp:sp>
    <dsp:sp modelId="{B3A8A069-427F-4DAE-B282-F1AAFDF5979A}">
      <dsp:nvSpPr>
        <dsp:cNvPr id="0" name=""/>
        <dsp:cNvSpPr/>
      </dsp:nvSpPr>
      <dsp:spPr>
        <a:xfrm>
          <a:off x="5939493" y="827158"/>
          <a:ext cx="2602699" cy="3390074"/>
        </a:xfrm>
        <a:prstGeom prst="rect">
          <a:avLst/>
        </a:prstGeom>
        <a:solidFill>
          <a:schemeClr val="lt1">
            <a:alpha val="90000"/>
            <a:tint val="40000"/>
            <a:hueOff val="0"/>
            <a:satOff val="0"/>
            <a:lumOff val="0"/>
            <a:alphaOff val="0"/>
          </a:schemeClr>
        </a:solidFill>
        <a:ln w="25400" cap="flat" cmpd="sng" algn="ctr">
          <a:solidFill>
            <a:srgbClr val="FF6600"/>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228600" lvl="1" indent="-228600" algn="l" defTabSz="889000">
            <a:lnSpc>
              <a:spcPct val="90000"/>
            </a:lnSpc>
            <a:spcBef>
              <a:spcPct val="0"/>
            </a:spcBef>
            <a:spcAft>
              <a:spcPct val="15000"/>
            </a:spcAft>
            <a:buClr>
              <a:srgbClr val="FF6600"/>
            </a:buClr>
            <a:buSzPct val="85000"/>
            <a:buFont typeface="Arial" panose="020B0604020202020204" pitchFamily="34" charset="0"/>
            <a:buChar char="•"/>
          </a:pPr>
          <a:r>
            <a:rPr lang="fr-FR" sz="1600" kern="1200" dirty="0">
              <a:solidFill>
                <a:schemeClr val="tx1"/>
              </a:solidFill>
              <a:latin typeface="Trebuchet MS"/>
              <a:ea typeface="+mn-ea"/>
              <a:cs typeface="+mn-cs"/>
            </a:rPr>
            <a:t>Elaboration d’un plan d’actions pluriannuel comprenant des modalités et des indicateurs de suivi</a:t>
          </a:r>
        </a:p>
        <a:p>
          <a:pPr marL="228600" lvl="1" indent="-228600" algn="l" defTabSz="889000">
            <a:lnSpc>
              <a:spcPct val="90000"/>
            </a:lnSpc>
            <a:spcBef>
              <a:spcPct val="0"/>
            </a:spcBef>
            <a:spcAft>
              <a:spcPct val="15000"/>
            </a:spcAft>
            <a:buClr>
              <a:srgbClr val="FF6600"/>
            </a:buClr>
            <a:buSzPct val="85000"/>
            <a:buFont typeface="Arial" panose="020B0604020202020204" pitchFamily="34" charset="0"/>
            <a:buChar char="•"/>
          </a:pPr>
          <a:endParaRPr lang="fr-FR" sz="1600" kern="1200" dirty="0">
            <a:solidFill>
              <a:schemeClr val="tx1"/>
            </a:solidFill>
            <a:latin typeface="Trebuchet MS"/>
            <a:ea typeface="+mn-ea"/>
            <a:cs typeface="+mn-cs"/>
          </a:endParaRPr>
        </a:p>
        <a:p>
          <a:pPr marL="228600" lvl="1" indent="-228600" algn="l" defTabSz="889000">
            <a:lnSpc>
              <a:spcPct val="90000"/>
            </a:lnSpc>
            <a:spcBef>
              <a:spcPct val="0"/>
            </a:spcBef>
            <a:spcAft>
              <a:spcPct val="15000"/>
            </a:spcAft>
            <a:buClr>
              <a:srgbClr val="FF6600"/>
            </a:buClr>
            <a:buSzPct val="85000"/>
            <a:buFont typeface="Arial" panose="020B0604020202020204" pitchFamily="34" charset="0"/>
            <a:buChar char="•"/>
          </a:pPr>
          <a:r>
            <a:rPr lang="fr-FR" sz="1600" kern="1200" dirty="0">
              <a:solidFill>
                <a:schemeClr val="tx1"/>
              </a:solidFill>
              <a:latin typeface="Trebuchet MS"/>
              <a:ea typeface="+mn-ea"/>
              <a:cs typeface="+mn-cs"/>
            </a:rPr>
            <a:t>Recherche de l’engagement de toutes les parties prenantes : </a:t>
          </a:r>
          <a:r>
            <a:rPr lang="fr-FR" sz="1600" b="1" kern="1200" dirty="0">
              <a:solidFill>
                <a:schemeClr val="tx1"/>
              </a:solidFill>
              <a:latin typeface="Trebuchet MS"/>
              <a:ea typeface="+mn-ea"/>
              <a:cs typeface="+mn-cs"/>
            </a:rPr>
            <a:t>acheteurs, monde économique, acteurs de l’emploi et de l’insertion</a:t>
          </a:r>
        </a:p>
      </dsp:txBody>
      <dsp:txXfrm>
        <a:off x="5939493" y="827158"/>
        <a:ext cx="2602699" cy="339007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024" cy="49712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7890" y="0"/>
            <a:ext cx="2945024" cy="497126"/>
          </a:xfrm>
          <a:prstGeom prst="rect">
            <a:avLst/>
          </a:prstGeom>
        </p:spPr>
        <p:txBody>
          <a:bodyPr vert="horz" lIns="91440" tIns="45720" rIns="91440" bIns="45720" rtlCol="0"/>
          <a:lstStyle>
            <a:lvl1pPr algn="r">
              <a:defRPr sz="1200"/>
            </a:lvl1pPr>
          </a:lstStyle>
          <a:p>
            <a:fld id="{65C4663A-2725-40ED-B069-194BB584BDE2}" type="datetimeFigureOut">
              <a:rPr lang="fr-FR" smtClean="0"/>
              <a:pPr/>
              <a:t>23/06/2020</a:t>
            </a:fld>
            <a:endParaRPr lang="fr-FR"/>
          </a:p>
        </p:txBody>
      </p:sp>
      <p:sp>
        <p:nvSpPr>
          <p:cNvPr id="4" name="Espace réservé du pied de page 3"/>
          <p:cNvSpPr>
            <a:spLocks noGrp="1"/>
          </p:cNvSpPr>
          <p:nvPr>
            <p:ph type="ftr" sz="quarter" idx="2"/>
          </p:nvPr>
        </p:nvSpPr>
        <p:spPr>
          <a:xfrm>
            <a:off x="0" y="9432687"/>
            <a:ext cx="2945024" cy="49712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7890" y="9432687"/>
            <a:ext cx="2945024" cy="497125"/>
          </a:xfrm>
          <a:prstGeom prst="rect">
            <a:avLst/>
          </a:prstGeom>
        </p:spPr>
        <p:txBody>
          <a:bodyPr vert="horz" lIns="91440" tIns="45720" rIns="91440" bIns="45720" rtlCol="0" anchor="b"/>
          <a:lstStyle>
            <a:lvl1pPr algn="r">
              <a:defRPr sz="1200"/>
            </a:lvl1pPr>
          </a:lstStyle>
          <a:p>
            <a:fld id="{8C2DBF6B-BE88-4514-8436-075F95237DD4}" type="slidenum">
              <a:rPr lang="fr-FR" smtClean="0"/>
              <a:pPr/>
              <a:t>‹N°›</a:t>
            </a:fld>
            <a:endParaRPr lang="fr-FR"/>
          </a:p>
        </p:txBody>
      </p:sp>
    </p:spTree>
    <p:extLst>
      <p:ext uri="{BB962C8B-B14F-4D97-AF65-F5344CB8AC3E}">
        <p14:creationId xmlns:p14="http://schemas.microsoft.com/office/powerpoint/2010/main" val="4191319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3438" cy="49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7" tIns="47774" rIns="95547" bIns="47774" numCol="1" anchor="t" anchorCtr="0" compatLnSpc="1">
            <a:prstTxWarp prst="textNoShape">
              <a:avLst/>
            </a:prstTxWarp>
          </a:bodyPr>
          <a:lstStyle>
            <a:lvl1pPr defTabSz="955675">
              <a:defRPr sz="1300" smtClean="0">
                <a:latin typeface="Times New Roman" pitchFamily="18" charset="0"/>
              </a:defRPr>
            </a:lvl1pPr>
          </a:lstStyle>
          <a:p>
            <a:pPr>
              <a:defRPr/>
            </a:pPr>
            <a:endParaRPr lang="fr-FR"/>
          </a:p>
        </p:txBody>
      </p:sp>
      <p:sp>
        <p:nvSpPr>
          <p:cNvPr id="3075" name="Rectangle 3"/>
          <p:cNvSpPr>
            <a:spLocks noGrp="1" noChangeArrowheads="1"/>
          </p:cNvSpPr>
          <p:nvPr>
            <p:ph type="dt" idx="1"/>
          </p:nvPr>
        </p:nvSpPr>
        <p:spPr bwMode="auto">
          <a:xfrm>
            <a:off x="3851063" y="0"/>
            <a:ext cx="2943437" cy="49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7" tIns="47774" rIns="95547" bIns="47774" numCol="1" anchor="t" anchorCtr="0" compatLnSpc="1">
            <a:prstTxWarp prst="textNoShape">
              <a:avLst/>
            </a:prstTxWarp>
          </a:bodyPr>
          <a:lstStyle>
            <a:lvl1pPr algn="r" defTabSz="955675">
              <a:defRPr sz="1300" smtClean="0">
                <a:latin typeface="Times New Roman" pitchFamily="18" charset="0"/>
              </a:defRPr>
            </a:lvl1pPr>
          </a:lstStyle>
          <a:p>
            <a:pPr>
              <a:defRPr/>
            </a:pPr>
            <a:endParaRPr lang="fr-FR"/>
          </a:p>
        </p:txBody>
      </p:sp>
      <p:sp>
        <p:nvSpPr>
          <p:cNvPr id="53252" name="Rectangle 4"/>
          <p:cNvSpPr>
            <a:spLocks noGrp="1" noRot="1" noChangeAspect="1" noChangeArrowheads="1" noTextEdit="1"/>
          </p:cNvSpPr>
          <p:nvPr>
            <p:ph type="sldImg" idx="2"/>
          </p:nvPr>
        </p:nvSpPr>
        <p:spPr bwMode="auto">
          <a:xfrm>
            <a:off x="917575" y="744538"/>
            <a:ext cx="4964113"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06039" y="4717137"/>
            <a:ext cx="4982422" cy="446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7" tIns="47774" rIns="95547" bIns="47774"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p:cNvSpPr>
            <a:spLocks noGrp="1" noChangeArrowheads="1"/>
          </p:cNvSpPr>
          <p:nvPr>
            <p:ph type="ftr" sz="quarter" idx="4"/>
          </p:nvPr>
        </p:nvSpPr>
        <p:spPr bwMode="auto">
          <a:xfrm>
            <a:off x="0" y="9435862"/>
            <a:ext cx="2943438" cy="49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7" tIns="47774" rIns="95547" bIns="47774" numCol="1" anchor="b" anchorCtr="0" compatLnSpc="1">
            <a:prstTxWarp prst="textNoShape">
              <a:avLst/>
            </a:prstTxWarp>
          </a:bodyPr>
          <a:lstStyle>
            <a:lvl1pPr defTabSz="955675">
              <a:defRPr sz="1300" smtClean="0">
                <a:latin typeface="Times New Roman" pitchFamily="18" charset="0"/>
              </a:defRPr>
            </a:lvl1pPr>
          </a:lstStyle>
          <a:p>
            <a:pPr>
              <a:defRPr/>
            </a:pPr>
            <a:endParaRPr lang="fr-FR"/>
          </a:p>
        </p:txBody>
      </p:sp>
      <p:sp>
        <p:nvSpPr>
          <p:cNvPr id="3079" name="Rectangle 7"/>
          <p:cNvSpPr>
            <a:spLocks noGrp="1" noChangeArrowheads="1"/>
          </p:cNvSpPr>
          <p:nvPr>
            <p:ph type="sldNum" sz="quarter" idx="5"/>
          </p:nvPr>
        </p:nvSpPr>
        <p:spPr bwMode="auto">
          <a:xfrm>
            <a:off x="3851063" y="9435862"/>
            <a:ext cx="2943437" cy="49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7" tIns="47774" rIns="95547" bIns="47774" numCol="1" anchor="b" anchorCtr="0" compatLnSpc="1">
            <a:prstTxWarp prst="textNoShape">
              <a:avLst/>
            </a:prstTxWarp>
          </a:bodyPr>
          <a:lstStyle>
            <a:lvl1pPr algn="r" defTabSz="955675">
              <a:defRPr sz="1300" smtClean="0">
                <a:latin typeface="Times New Roman" pitchFamily="18" charset="0"/>
              </a:defRPr>
            </a:lvl1pPr>
          </a:lstStyle>
          <a:p>
            <a:pPr>
              <a:defRPr/>
            </a:pPr>
            <a:fld id="{D6D8745A-9F85-4C0C-8927-9DCDA007060C}" type="slidenum">
              <a:rPr lang="fr-FR"/>
              <a:pPr>
                <a:defRPr/>
              </a:pPr>
              <a:t>‹N°›</a:t>
            </a:fld>
            <a:endParaRPr lang="fr-FR"/>
          </a:p>
        </p:txBody>
      </p:sp>
    </p:spTree>
    <p:extLst>
      <p:ext uri="{BB962C8B-B14F-4D97-AF65-F5344CB8AC3E}">
        <p14:creationId xmlns:p14="http://schemas.microsoft.com/office/powerpoint/2010/main" val="33616191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54100" y="628650"/>
            <a:ext cx="6054725" cy="2459038"/>
          </a:xfrm>
        </p:spPr>
        <p:txBody>
          <a:bodyPr rIns="0" anchor="t"/>
          <a:lstStyle>
            <a:lvl1pPr>
              <a:defRPr sz="3600" b="1" i="1">
                <a:effectLst>
                  <a:outerShdw blurRad="38100" dist="38100" dir="2700000" algn="tl">
                    <a:srgbClr val="C0C0C0"/>
                  </a:outerShdw>
                </a:effectLst>
                <a:latin typeface="Calibri" panose="020F0502020204030204" pitchFamily="34" charset="0"/>
              </a:defRPr>
            </a:lvl1pPr>
          </a:lstStyle>
          <a:p>
            <a:pPr lvl="0"/>
            <a:r>
              <a:rPr lang="fr-FR" noProof="0"/>
              <a:t>Modifiez le style du titre</a:t>
            </a:r>
            <a:endParaRPr lang="fr-FR" noProof="0" dirty="0"/>
          </a:p>
        </p:txBody>
      </p:sp>
      <p:sp>
        <p:nvSpPr>
          <p:cNvPr id="5123" name="Rectangle 3"/>
          <p:cNvSpPr>
            <a:spLocks noGrp="1" noChangeArrowheads="1"/>
          </p:cNvSpPr>
          <p:nvPr>
            <p:ph type="subTitle" idx="1"/>
          </p:nvPr>
        </p:nvSpPr>
        <p:spPr bwMode="gray">
          <a:xfrm>
            <a:off x="1055688" y="3665538"/>
            <a:ext cx="6053137" cy="269875"/>
          </a:xfrm>
          <a:extLst>
            <a:ext uri="{909E8E84-426E-40DD-AFC4-6F175D3DCCD1}">
              <a14:hiddenFill xmlns:a14="http://schemas.microsoft.com/office/drawing/2010/main">
                <a:solidFill>
                  <a:schemeClr val="accent2"/>
                </a:solidFill>
              </a14:hiddenFill>
            </a:ext>
          </a:extLst>
        </p:spPr>
        <p:txBody>
          <a:bodyPr anchor="ctr"/>
          <a:lstStyle>
            <a:lvl1pPr marL="0" indent="0">
              <a:buFont typeface="Wingdings" pitchFamily="2" charset="2"/>
              <a:buNone/>
              <a:defRPr sz="1600" b="1">
                <a:latin typeface="Calibri" panose="020F0502020204030204" pitchFamily="34" charset="0"/>
              </a:defRPr>
            </a:lvl1pPr>
          </a:lstStyle>
          <a:p>
            <a:pPr lvl="0"/>
            <a:r>
              <a:rPr lang="fr-FR" noProof="0"/>
              <a:t>Modifier le style des sous-titres du masque</a:t>
            </a:r>
            <a:endParaRPr lang="fr-FR" noProof="0" dirty="0"/>
          </a:p>
        </p:txBody>
      </p:sp>
    </p:spTree>
    <p:extLst>
      <p:ext uri="{BB962C8B-B14F-4D97-AF65-F5344CB8AC3E}">
        <p14:creationId xmlns:p14="http://schemas.microsoft.com/office/powerpoint/2010/main" val="2680719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Calibri" panose="020F0502020204030204" pitchFamily="34" charset="0"/>
              </a:defRPr>
            </a:lvl1pPr>
          </a:lstStyle>
          <a:p>
            <a:r>
              <a:rPr lang="fr-FR"/>
              <a:t>Modifiez le style du titre</a:t>
            </a:r>
          </a:p>
        </p:txBody>
      </p:sp>
      <p:sp>
        <p:nvSpPr>
          <p:cNvPr id="3" name="Espace réservé du texte vertical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08329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13538" y="0"/>
            <a:ext cx="2170112" cy="5791200"/>
          </a:xfrm>
        </p:spPr>
        <p:txBody>
          <a:bodyPr vert="eaVert"/>
          <a:lstStyle>
            <a:lvl1pPr>
              <a:defRPr>
                <a:latin typeface="Calibri" panose="020F0502020204030204" pitchFamily="34" charset="0"/>
              </a:defRPr>
            </a:lvl1pPr>
          </a:lstStyle>
          <a:p>
            <a:r>
              <a:rPr lang="fr-FR"/>
              <a:t>Modifiez le style du titre</a:t>
            </a:r>
          </a:p>
        </p:txBody>
      </p:sp>
      <p:sp>
        <p:nvSpPr>
          <p:cNvPr id="3" name="Espace réservé du texte vertical 2"/>
          <p:cNvSpPr>
            <a:spLocks noGrp="1"/>
          </p:cNvSpPr>
          <p:nvPr>
            <p:ph type="body" orient="vert" idx="1"/>
          </p:nvPr>
        </p:nvSpPr>
        <p:spPr>
          <a:xfrm>
            <a:off x="200025" y="0"/>
            <a:ext cx="6361113" cy="57912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3571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mj-lt"/>
              </a:defRPr>
            </a:lvl1pPr>
          </a:lstStyle>
          <a:p>
            <a:r>
              <a:rPr lang="fr-FR"/>
              <a:t>Modifiez le style du titre</a:t>
            </a:r>
            <a:endParaRPr lang="fr-FR" dirty="0"/>
          </a:p>
        </p:txBody>
      </p:sp>
      <p:sp>
        <p:nvSpPr>
          <p:cNvPr id="3" name="Espace réservé du contenu 2"/>
          <p:cNvSpPr>
            <a:spLocks noGrp="1"/>
          </p:cNvSpPr>
          <p:nvPr>
            <p:ph idx="1"/>
          </p:nvPr>
        </p:nvSpPr>
        <p:spPr>
          <a:xfrm>
            <a:off x="278533" y="1160462"/>
            <a:ext cx="8491393" cy="4861646"/>
          </a:xfrm>
        </p:spPr>
        <p:txBody>
          <a:bodyPr/>
          <a:lstStyle>
            <a:lvl1pPr>
              <a:defRPr sz="1600">
                <a:latin typeface="+mj-lt"/>
              </a:defRPr>
            </a:lvl1pPr>
            <a:lvl2pPr>
              <a:defRPr sz="1400">
                <a:latin typeface="+mj-lt"/>
              </a:defRPr>
            </a:lvl2pPr>
            <a:lvl3pPr>
              <a:defRPr sz="1200">
                <a:latin typeface="+mj-lt"/>
              </a:defRPr>
            </a:lvl3pPr>
            <a:lvl4pPr>
              <a:defRPr sz="1100">
                <a:latin typeface="+mj-lt"/>
              </a:defRPr>
            </a:lvl4pPr>
            <a:lvl5pPr>
              <a:defRPr sz="900">
                <a:latin typeface="+mj-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5" name="Image 4">
            <a:extLst>
              <a:ext uri="{FF2B5EF4-FFF2-40B4-BE49-F238E27FC236}">
                <a16:creationId xmlns:a16="http://schemas.microsoft.com/office/drawing/2014/main" id="{217A5DF0-2281-426D-BE50-01B278B8C59D}"/>
              </a:ext>
            </a:extLst>
          </p:cNvPr>
          <p:cNvPicPr>
            <a:picLocks noChangeAspect="1"/>
          </p:cNvPicPr>
          <p:nvPr userDrawn="1"/>
        </p:nvPicPr>
        <p:blipFill>
          <a:blip r:embed="rId2" cstate="print">
            <a:alphaModFix amt="70000"/>
            <a:extLst>
              <a:ext uri="{28A0092B-C50C-407E-A947-70E740481C1C}">
                <a14:useLocalDpi xmlns:a14="http://schemas.microsoft.com/office/drawing/2010/main" val="0"/>
              </a:ext>
            </a:extLst>
          </a:blip>
          <a:stretch>
            <a:fillRect/>
          </a:stretch>
        </p:blipFill>
        <p:spPr>
          <a:xfrm>
            <a:off x="8351448" y="136524"/>
            <a:ext cx="520442" cy="600019"/>
          </a:xfrm>
          <a:prstGeom prst="rect">
            <a:avLst/>
          </a:prstGeom>
        </p:spPr>
      </p:pic>
    </p:spTree>
    <p:extLst>
      <p:ext uri="{BB962C8B-B14F-4D97-AF65-F5344CB8AC3E}">
        <p14:creationId xmlns:p14="http://schemas.microsoft.com/office/powerpoint/2010/main" val="932371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atin typeface="Calibri" panose="020F0502020204030204" pitchFamily="34" charset="0"/>
              </a:defRPr>
            </a:lvl1pPr>
          </a:lstStyle>
          <a:p>
            <a:r>
              <a:rPr lang="fr-FR"/>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Modifier les styles du texte du masque</a:t>
            </a:r>
          </a:p>
        </p:txBody>
      </p:sp>
    </p:spTree>
    <p:extLst>
      <p:ext uri="{BB962C8B-B14F-4D97-AF65-F5344CB8AC3E}">
        <p14:creationId xmlns:p14="http://schemas.microsoft.com/office/powerpoint/2010/main" val="1724842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Calibri" panose="020F0502020204030204" pitchFamily="34" charset="0"/>
              </a:defRPr>
            </a:lvl1pPr>
          </a:lstStyle>
          <a:p>
            <a:r>
              <a:rPr lang="fr-FR"/>
              <a:t>Modifiez le style du titre</a:t>
            </a:r>
          </a:p>
        </p:txBody>
      </p:sp>
      <p:sp>
        <p:nvSpPr>
          <p:cNvPr id="3" name="Espace réservé du contenu 2"/>
          <p:cNvSpPr>
            <a:spLocks noGrp="1"/>
          </p:cNvSpPr>
          <p:nvPr>
            <p:ph sz="half" idx="1"/>
          </p:nvPr>
        </p:nvSpPr>
        <p:spPr>
          <a:xfrm>
            <a:off x="1765300" y="1363663"/>
            <a:ext cx="3482975" cy="4427537"/>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400675" y="1363663"/>
            <a:ext cx="3482975" cy="4427537"/>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89500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atin typeface="Calibri" panose="020F0502020204030204" pitchFamily="34" charset="0"/>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32162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Calibri" panose="020F0502020204030204" pitchFamily="34" charset="0"/>
              </a:defRPr>
            </a:lvl1pPr>
          </a:lstStyle>
          <a:p>
            <a:r>
              <a:rPr lang="fr-FR"/>
              <a:t>Modifiez le style du titre</a:t>
            </a:r>
          </a:p>
        </p:txBody>
      </p:sp>
    </p:spTree>
    <p:extLst>
      <p:ext uri="{BB962C8B-B14F-4D97-AF65-F5344CB8AC3E}">
        <p14:creationId xmlns:p14="http://schemas.microsoft.com/office/powerpoint/2010/main" val="3941289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69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atin typeface="Calibri" panose="020F0502020204030204" pitchFamily="34" charset="0"/>
              </a:defRPr>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Tree>
    <p:extLst>
      <p:ext uri="{BB962C8B-B14F-4D97-AF65-F5344CB8AC3E}">
        <p14:creationId xmlns:p14="http://schemas.microsoft.com/office/powerpoint/2010/main" val="1893823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atin typeface="Calibri" panose="020F0502020204030204" pitchFamily="34" charset="0"/>
              </a:defRPr>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Tree>
    <p:extLst>
      <p:ext uri="{BB962C8B-B14F-4D97-AF65-F5344CB8AC3E}">
        <p14:creationId xmlns:p14="http://schemas.microsoft.com/office/powerpoint/2010/main" val="695207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200025" y="0"/>
            <a:ext cx="748463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fr-FR" dirty="0"/>
              <a:t>Cliquez pour modifier le style du titre du masque</a:t>
            </a:r>
          </a:p>
        </p:txBody>
      </p:sp>
      <p:sp>
        <p:nvSpPr>
          <p:cNvPr id="1028" name="Rectangle 3"/>
          <p:cNvSpPr>
            <a:spLocks noGrp="1" noChangeArrowheads="1"/>
          </p:cNvSpPr>
          <p:nvPr>
            <p:ph type="body" idx="1"/>
          </p:nvPr>
        </p:nvSpPr>
        <p:spPr bwMode="auto">
          <a:xfrm>
            <a:off x="200025" y="1085626"/>
            <a:ext cx="8149648" cy="486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Rectangle 11">
            <a:extLst>
              <a:ext uri="{FF2B5EF4-FFF2-40B4-BE49-F238E27FC236}">
                <a16:creationId xmlns:a16="http://schemas.microsoft.com/office/drawing/2014/main" id="{6140F1AB-11E7-4EEA-ABAD-CE915B2035FB}"/>
              </a:ext>
            </a:extLst>
          </p:cNvPr>
          <p:cNvSpPr/>
          <p:nvPr userDrawn="1"/>
        </p:nvSpPr>
        <p:spPr bwMode="white">
          <a:xfrm>
            <a:off x="0" y="905083"/>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tangle 17">
            <a:extLst>
              <a:ext uri="{FF2B5EF4-FFF2-40B4-BE49-F238E27FC236}">
                <a16:creationId xmlns:a16="http://schemas.microsoft.com/office/drawing/2014/main" id="{AD3621C7-8859-49EB-9D70-4F4783FA12F2}"/>
              </a:ext>
            </a:extLst>
          </p:cNvPr>
          <p:cNvSpPr/>
          <p:nvPr userDrawn="1"/>
        </p:nvSpPr>
        <p:spPr>
          <a:xfrm>
            <a:off x="64529" y="6611799"/>
            <a:ext cx="252134" cy="17282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fld id="{BB0CC97C-2FEA-4834-8C65-2B41F656E9C8}" type="slidenum">
              <a:rPr lang="en-US" sz="800" b="1" smtClean="0">
                <a:solidFill>
                  <a:schemeClr val="bg1"/>
                </a:solidFill>
                <a:latin typeface="+mj-lt"/>
                <a:cs typeface="Calibri" panose="020F0502020204030204" pitchFamily="34" charset="0"/>
              </a:rPr>
              <a:pPr algn="ctr"/>
              <a:t>‹N°›</a:t>
            </a:fld>
            <a:endParaRPr lang="en-US" sz="800" b="1" dirty="0">
              <a:solidFill>
                <a:schemeClr val="bg1"/>
              </a:solidFill>
              <a:latin typeface="+mj-lt"/>
              <a:cs typeface="Calibri" panose="020F0502020204030204" pitchFamily="34" charset="0"/>
            </a:endParaRPr>
          </a:p>
        </p:txBody>
      </p:sp>
      <p:sp>
        <p:nvSpPr>
          <p:cNvPr id="2" name="Rectangle 1">
            <a:extLst>
              <a:ext uri="{FF2B5EF4-FFF2-40B4-BE49-F238E27FC236}">
                <a16:creationId xmlns:a16="http://schemas.microsoft.com/office/drawing/2014/main" id="{A1C713F8-69D8-4AB5-87DA-B1D30A6B173A}"/>
              </a:ext>
            </a:extLst>
          </p:cNvPr>
          <p:cNvSpPr/>
          <p:nvPr userDrawn="1"/>
        </p:nvSpPr>
        <p:spPr>
          <a:xfrm>
            <a:off x="6430679" y="147583"/>
            <a:ext cx="923348" cy="6099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dt="0"/>
  <p:txStyles>
    <p:titleStyle>
      <a:lvl1pPr algn="l" rtl="0" eaLnBrk="1" fontAlgn="base" hangingPunct="1">
        <a:spcBef>
          <a:spcPct val="0"/>
        </a:spcBef>
        <a:spcAft>
          <a:spcPct val="0"/>
        </a:spcAft>
        <a:defRPr sz="2400" b="1">
          <a:solidFill>
            <a:srgbClr val="DE0029"/>
          </a:solidFill>
          <a:latin typeface="+mn-lt"/>
          <a:ea typeface="+mj-ea"/>
          <a:cs typeface="+mj-cs"/>
        </a:defRPr>
      </a:lvl1pPr>
      <a:lvl2pPr algn="l" rtl="0" eaLnBrk="1" fontAlgn="base" hangingPunct="1">
        <a:spcBef>
          <a:spcPct val="0"/>
        </a:spcBef>
        <a:spcAft>
          <a:spcPct val="0"/>
        </a:spcAft>
        <a:defRPr sz="2800">
          <a:solidFill>
            <a:schemeClr val="tx2"/>
          </a:solidFill>
          <a:latin typeface="Trebuchet MS" pitchFamily="34" charset="0"/>
        </a:defRPr>
      </a:lvl2pPr>
      <a:lvl3pPr algn="l" rtl="0" eaLnBrk="1" fontAlgn="base" hangingPunct="1">
        <a:spcBef>
          <a:spcPct val="0"/>
        </a:spcBef>
        <a:spcAft>
          <a:spcPct val="0"/>
        </a:spcAft>
        <a:defRPr sz="2800">
          <a:solidFill>
            <a:schemeClr val="tx2"/>
          </a:solidFill>
          <a:latin typeface="Trebuchet MS" pitchFamily="34" charset="0"/>
        </a:defRPr>
      </a:lvl3pPr>
      <a:lvl4pPr algn="l" rtl="0" eaLnBrk="1" fontAlgn="base" hangingPunct="1">
        <a:spcBef>
          <a:spcPct val="0"/>
        </a:spcBef>
        <a:spcAft>
          <a:spcPct val="0"/>
        </a:spcAft>
        <a:defRPr sz="2800">
          <a:solidFill>
            <a:schemeClr val="tx2"/>
          </a:solidFill>
          <a:latin typeface="Trebuchet MS" pitchFamily="34" charset="0"/>
        </a:defRPr>
      </a:lvl4pPr>
      <a:lvl5pPr algn="l" rtl="0" eaLnBrk="1" fontAlgn="base" hangingPunct="1">
        <a:spcBef>
          <a:spcPct val="0"/>
        </a:spcBef>
        <a:spcAft>
          <a:spcPct val="0"/>
        </a:spcAft>
        <a:defRPr sz="2800">
          <a:solidFill>
            <a:schemeClr val="tx2"/>
          </a:solidFill>
          <a:latin typeface="Trebuchet MS" pitchFamily="34" charset="0"/>
        </a:defRPr>
      </a:lvl5pPr>
      <a:lvl6pPr marL="457200" algn="l" rtl="0" eaLnBrk="1" fontAlgn="base" hangingPunct="1">
        <a:spcBef>
          <a:spcPct val="0"/>
        </a:spcBef>
        <a:spcAft>
          <a:spcPct val="0"/>
        </a:spcAft>
        <a:defRPr sz="2800">
          <a:solidFill>
            <a:schemeClr val="tx2"/>
          </a:solidFill>
          <a:latin typeface="Trebuchet MS" pitchFamily="34" charset="0"/>
        </a:defRPr>
      </a:lvl6pPr>
      <a:lvl7pPr marL="914400" algn="l" rtl="0" eaLnBrk="1" fontAlgn="base" hangingPunct="1">
        <a:spcBef>
          <a:spcPct val="0"/>
        </a:spcBef>
        <a:spcAft>
          <a:spcPct val="0"/>
        </a:spcAft>
        <a:defRPr sz="2800">
          <a:solidFill>
            <a:schemeClr val="tx2"/>
          </a:solidFill>
          <a:latin typeface="Trebuchet MS" pitchFamily="34" charset="0"/>
        </a:defRPr>
      </a:lvl7pPr>
      <a:lvl8pPr marL="1371600" algn="l" rtl="0" eaLnBrk="1" fontAlgn="base" hangingPunct="1">
        <a:spcBef>
          <a:spcPct val="0"/>
        </a:spcBef>
        <a:spcAft>
          <a:spcPct val="0"/>
        </a:spcAft>
        <a:defRPr sz="2800">
          <a:solidFill>
            <a:schemeClr val="tx2"/>
          </a:solidFill>
          <a:latin typeface="Trebuchet MS" pitchFamily="34" charset="0"/>
        </a:defRPr>
      </a:lvl8pPr>
      <a:lvl9pPr marL="1828800" algn="l" rtl="0" eaLnBrk="1" fontAlgn="base" hangingPunct="1">
        <a:spcBef>
          <a:spcPct val="0"/>
        </a:spcBef>
        <a:spcAft>
          <a:spcPct val="0"/>
        </a:spcAft>
        <a:defRPr sz="2800">
          <a:solidFill>
            <a:schemeClr val="tx2"/>
          </a:solidFill>
          <a:latin typeface="Trebuchet MS" pitchFamily="34" charset="0"/>
        </a:defRPr>
      </a:lvl9pPr>
    </p:titleStyle>
    <p:bodyStyle>
      <a:lvl1pPr marL="288925" indent="-288925" algn="l" rtl="0" eaLnBrk="1" fontAlgn="base" hangingPunct="1">
        <a:spcBef>
          <a:spcPct val="20000"/>
        </a:spcBef>
        <a:spcAft>
          <a:spcPct val="0"/>
        </a:spcAft>
        <a:buClr>
          <a:schemeClr val="accent1"/>
        </a:buClr>
        <a:buSzPct val="115000"/>
        <a:buFont typeface="Wingdings" pitchFamily="2" charset="2"/>
        <a:buChar char="§"/>
        <a:defRPr sz="1600">
          <a:solidFill>
            <a:schemeClr val="tx1"/>
          </a:solidFill>
          <a:latin typeface="+mn-lt"/>
          <a:ea typeface="+mn-ea"/>
          <a:cs typeface="+mn-cs"/>
        </a:defRPr>
      </a:lvl1pPr>
      <a:lvl2pPr marL="576263" indent="-285750" algn="l" rtl="0" eaLnBrk="1" fontAlgn="base" hangingPunct="1">
        <a:spcBef>
          <a:spcPct val="20000"/>
        </a:spcBef>
        <a:spcAft>
          <a:spcPct val="0"/>
        </a:spcAft>
        <a:buClr>
          <a:schemeClr val="accent2"/>
        </a:buClr>
        <a:buSzPct val="50000"/>
        <a:buFont typeface="Wingdings" pitchFamily="2" charset="2"/>
        <a:buChar char="¨"/>
        <a:defRPr sz="1400">
          <a:solidFill>
            <a:schemeClr val="tx1"/>
          </a:solidFill>
          <a:latin typeface="+mn-lt"/>
        </a:defRPr>
      </a:lvl2pPr>
      <a:lvl3pPr marL="806450" indent="-228600" algn="l" rtl="0" eaLnBrk="1" fontAlgn="base" hangingPunct="1">
        <a:spcBef>
          <a:spcPct val="20000"/>
        </a:spcBef>
        <a:spcAft>
          <a:spcPct val="0"/>
        </a:spcAft>
        <a:buClr>
          <a:schemeClr val="tx1"/>
        </a:buClr>
        <a:buChar char="•"/>
        <a:defRPr sz="1200" b="1">
          <a:solidFill>
            <a:schemeClr val="accent2"/>
          </a:solidFill>
          <a:latin typeface="+mn-lt"/>
        </a:defRPr>
      </a:lvl3pPr>
      <a:lvl4pPr marL="1036638" indent="-228600" algn="l" rtl="0" eaLnBrk="1" fontAlgn="base" hangingPunct="1">
        <a:spcBef>
          <a:spcPct val="20000"/>
        </a:spcBef>
        <a:spcAft>
          <a:spcPct val="0"/>
        </a:spcAft>
        <a:buClr>
          <a:schemeClr val="tx1"/>
        </a:buClr>
        <a:buChar char="–"/>
        <a:defRPr sz="1100" b="1">
          <a:solidFill>
            <a:schemeClr val="accent2"/>
          </a:solidFill>
          <a:latin typeface="+mn-lt"/>
        </a:defRPr>
      </a:lvl4pPr>
      <a:lvl5pPr marL="1266825" indent="-228600" algn="l" rtl="0" eaLnBrk="1" fontAlgn="base" hangingPunct="1">
        <a:spcBef>
          <a:spcPct val="20000"/>
        </a:spcBef>
        <a:spcAft>
          <a:spcPct val="0"/>
        </a:spcAft>
        <a:buClr>
          <a:schemeClr val="tx1"/>
        </a:buClr>
        <a:buChar char="»"/>
        <a:defRPr sz="1100" b="1">
          <a:solidFill>
            <a:schemeClr val="accent2"/>
          </a:solidFill>
          <a:latin typeface="+mn-lt"/>
        </a:defRPr>
      </a:lvl5pPr>
      <a:lvl6pPr marL="1724025" indent="-228600" algn="l" rtl="0" eaLnBrk="1" fontAlgn="base" hangingPunct="1">
        <a:spcBef>
          <a:spcPct val="20000"/>
        </a:spcBef>
        <a:spcAft>
          <a:spcPct val="0"/>
        </a:spcAft>
        <a:buClr>
          <a:schemeClr val="tx1"/>
        </a:buClr>
        <a:buChar char="»"/>
        <a:defRPr sz="1400" b="1">
          <a:solidFill>
            <a:schemeClr val="accent2"/>
          </a:solidFill>
          <a:latin typeface="+mn-lt"/>
        </a:defRPr>
      </a:lvl6pPr>
      <a:lvl7pPr marL="2181225" indent="-228600" algn="l" rtl="0" eaLnBrk="1" fontAlgn="base" hangingPunct="1">
        <a:spcBef>
          <a:spcPct val="20000"/>
        </a:spcBef>
        <a:spcAft>
          <a:spcPct val="0"/>
        </a:spcAft>
        <a:buClr>
          <a:schemeClr val="tx1"/>
        </a:buClr>
        <a:buChar char="»"/>
        <a:defRPr sz="1400" b="1">
          <a:solidFill>
            <a:schemeClr val="accent2"/>
          </a:solidFill>
          <a:latin typeface="+mn-lt"/>
        </a:defRPr>
      </a:lvl7pPr>
      <a:lvl8pPr marL="2638425" indent="-228600" algn="l" rtl="0" eaLnBrk="1" fontAlgn="base" hangingPunct="1">
        <a:spcBef>
          <a:spcPct val="20000"/>
        </a:spcBef>
        <a:spcAft>
          <a:spcPct val="0"/>
        </a:spcAft>
        <a:buClr>
          <a:schemeClr val="tx1"/>
        </a:buClr>
        <a:buChar char="»"/>
        <a:defRPr sz="1400" b="1">
          <a:solidFill>
            <a:schemeClr val="accent2"/>
          </a:solidFill>
          <a:latin typeface="+mn-lt"/>
        </a:defRPr>
      </a:lvl8pPr>
      <a:lvl9pPr marL="3095625" indent="-228600" algn="l" rtl="0" eaLnBrk="1" fontAlgn="base" hangingPunct="1">
        <a:spcBef>
          <a:spcPct val="20000"/>
        </a:spcBef>
        <a:spcAft>
          <a:spcPct val="0"/>
        </a:spcAft>
        <a:buClr>
          <a:schemeClr val="tx1"/>
        </a:buClr>
        <a:buChar char="»"/>
        <a:defRPr sz="1400" b="1">
          <a:solidFill>
            <a:schemeClr val="accent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 10"/>
          <p:cNvSpPr/>
          <p:nvPr/>
        </p:nvSpPr>
        <p:spPr bwMode="auto">
          <a:xfrm rot="5400000">
            <a:off x="3335694" y="93306"/>
            <a:ext cx="2472612" cy="2286000"/>
          </a:xfrm>
          <a:prstGeom prst="homePlate">
            <a:avLst/>
          </a:prstGeom>
          <a:solidFill>
            <a:srgbClr val="BFBFBF"/>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9" name="TextBox 4"/>
          <p:cNvSpPr txBox="1"/>
          <p:nvPr/>
        </p:nvSpPr>
        <p:spPr>
          <a:xfrm>
            <a:off x="1693753" y="4081068"/>
            <a:ext cx="5756494" cy="1077218"/>
          </a:xfrm>
          <a:prstGeom prst="rect">
            <a:avLst/>
          </a:prstGeom>
          <a:noFill/>
        </p:spPr>
        <p:txBody>
          <a:bodyPr wrap="square" rtlCol="0">
            <a:spAutoFit/>
          </a:bodyPr>
          <a:lstStyle/>
          <a:p>
            <a:pPr algn="ctr"/>
            <a:r>
              <a:rPr lang="fr-FR" sz="2400" dirty="0">
                <a:latin typeface="Calibri" panose="020F0502020204030204" pitchFamily="34" charset="0"/>
                <a:cs typeface="Calibri" panose="020F0502020204030204" pitchFamily="34" charset="0"/>
              </a:rPr>
              <a:t>Webinaire : </a:t>
            </a:r>
            <a:r>
              <a:rPr lang="fr-FR" sz="2000" dirty="0">
                <a:latin typeface="Calibri" panose="020F0502020204030204" pitchFamily="34" charset="0"/>
                <a:cs typeface="Calibri" panose="020F0502020204030204" pitchFamily="34" charset="0"/>
              </a:rPr>
              <a:t>Témoignage sur le processus de construction de la charte d’achats responsables </a:t>
            </a:r>
            <a:r>
              <a:rPr lang="fr-FR" sz="2000" dirty="0"/>
              <a:t>Inclusiv’ Essonne</a:t>
            </a:r>
            <a:endParaRPr lang="fr-FR" sz="2400" dirty="0">
              <a:latin typeface="Calibri" panose="020F0502020204030204" pitchFamily="34" charset="0"/>
              <a:cs typeface="Calibri" panose="020F0502020204030204" pitchFamily="34" charset="0"/>
            </a:endParaRPr>
          </a:p>
        </p:txBody>
      </p:sp>
      <p:pic>
        <p:nvPicPr>
          <p:cNvPr id="17" name="Image 16">
            <a:extLst>
              <a:ext uri="{FF2B5EF4-FFF2-40B4-BE49-F238E27FC236}">
                <a16:creationId xmlns:a16="http://schemas.microsoft.com/office/drawing/2014/main" id="{4963EE6E-C63B-4503-9B9F-D041BB6650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2555" y="2504029"/>
            <a:ext cx="1798890" cy="1357703"/>
          </a:xfrm>
          <a:prstGeom prst="rect">
            <a:avLst/>
          </a:prstGeom>
        </p:spPr>
      </p:pic>
      <p:pic>
        <p:nvPicPr>
          <p:cNvPr id="1026" name="Picture 2" descr="Connaissez-vous LUCIE, le label RSE ? | Eco-entrepreneurs de ...">
            <a:extLst>
              <a:ext uri="{FF2B5EF4-FFF2-40B4-BE49-F238E27FC236}">
                <a16:creationId xmlns:a16="http://schemas.microsoft.com/office/drawing/2014/main" id="{8C187F77-BE79-411F-81AC-A17E0D778F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156" y="5442362"/>
            <a:ext cx="1259549" cy="122519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53AB1476-20FA-4883-9DDA-36623909CF71}"/>
              </a:ext>
            </a:extLst>
          </p:cNvPr>
          <p:cNvPicPr>
            <a:picLocks noChangeAspect="1"/>
          </p:cNvPicPr>
          <p:nvPr/>
        </p:nvPicPr>
        <p:blipFill rotWithShape="1">
          <a:blip r:embed="rId4"/>
          <a:srcRect t="36266" r="71561" b="35271"/>
          <a:stretch/>
        </p:blipFill>
        <p:spPr>
          <a:xfrm>
            <a:off x="6982691" y="5377621"/>
            <a:ext cx="1579418" cy="1152747"/>
          </a:xfrm>
          <a:prstGeom prst="rect">
            <a:avLst/>
          </a:prstGeom>
        </p:spPr>
      </p:pic>
      <p:sp>
        <p:nvSpPr>
          <p:cNvPr id="14" name="Sous-titre 2">
            <a:extLst>
              <a:ext uri="{FF2B5EF4-FFF2-40B4-BE49-F238E27FC236}">
                <a16:creationId xmlns:a16="http://schemas.microsoft.com/office/drawing/2014/main" id="{116097C0-70EA-4594-AB2F-E8FAB410598A}"/>
              </a:ext>
            </a:extLst>
          </p:cNvPr>
          <p:cNvSpPr txBox="1">
            <a:spLocks/>
          </p:cNvSpPr>
          <p:nvPr/>
        </p:nvSpPr>
        <p:spPr>
          <a:xfrm>
            <a:off x="581891" y="5667080"/>
            <a:ext cx="3151909" cy="7757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rgbClr val="F57A20"/>
              </a:buClr>
              <a:buFont typeface="Calibri" panose="020F0502020204030204" pitchFamily="34" charset="0"/>
              <a:buNone/>
              <a:defRPr sz="2000" kern="1200">
                <a:solidFill>
                  <a:srgbClr val="646464"/>
                </a:solidFill>
                <a:latin typeface="+mn-lt"/>
                <a:ea typeface="+mn-ea"/>
                <a:cs typeface="+mn-cs"/>
              </a:defRPr>
            </a:lvl1pPr>
            <a:lvl2pPr marL="457200" indent="0" algn="ctr" defTabSz="914400" rtl="0" eaLnBrk="1" latinLnBrk="0" hangingPunct="1">
              <a:lnSpc>
                <a:spcPct val="90000"/>
              </a:lnSpc>
              <a:spcBef>
                <a:spcPts val="500"/>
              </a:spcBef>
              <a:buClr>
                <a:srgbClr val="EF2D24"/>
              </a:buClr>
              <a:buFont typeface="Calibri" panose="020F050202020403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EF2D24"/>
              </a:buClr>
              <a:buFont typeface="Calibri" panose="020F050202020403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buClr>
                <a:srgbClr val="000000"/>
              </a:buClr>
              <a:buSzPct val="100000"/>
            </a:pPr>
            <a:r>
              <a:rPr lang="fr-FR" altLang="fr-FR" sz="1600" i="1" dirty="0">
                <a:solidFill>
                  <a:schemeClr val="tx1"/>
                </a:solidFill>
                <a:latin typeface="Calibri" panose="020F0502020204030204" pitchFamily="34" charset="0"/>
              </a:rPr>
              <a:t>Nadir HAOUAT</a:t>
            </a:r>
          </a:p>
          <a:p>
            <a:pPr algn="l">
              <a:lnSpc>
                <a:spcPct val="100000"/>
              </a:lnSpc>
              <a:spcBef>
                <a:spcPts val="0"/>
              </a:spcBef>
              <a:buClr>
                <a:srgbClr val="000000"/>
              </a:buClr>
              <a:buSzPct val="100000"/>
            </a:pPr>
            <a:r>
              <a:rPr lang="fr-FR" altLang="fr-FR" sz="1600" i="1" dirty="0">
                <a:solidFill>
                  <a:schemeClr val="tx1"/>
                </a:solidFill>
                <a:latin typeface="Calibri" panose="020F0502020204030204" pitchFamily="34" charset="0"/>
              </a:rPr>
              <a:t>n.haouat@terredavance.com</a:t>
            </a:r>
          </a:p>
          <a:p>
            <a:pPr algn="l">
              <a:lnSpc>
                <a:spcPct val="100000"/>
              </a:lnSpc>
              <a:spcBef>
                <a:spcPts val="0"/>
              </a:spcBef>
              <a:buClr>
                <a:srgbClr val="000000"/>
              </a:buClr>
              <a:buSzPct val="100000"/>
            </a:pPr>
            <a:r>
              <a:rPr lang="fr-FR" altLang="fr-FR" sz="1600" i="1" dirty="0">
                <a:solidFill>
                  <a:schemeClr val="tx1"/>
                </a:solidFill>
                <a:latin typeface="Calibri" panose="020F0502020204030204" pitchFamily="34" charset="0"/>
              </a:rPr>
              <a:t>07 76 09 80 96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179FED-8948-46B3-8616-0CF04EE83328}"/>
              </a:ext>
            </a:extLst>
          </p:cNvPr>
          <p:cNvSpPr>
            <a:spLocks noGrp="1"/>
          </p:cNvSpPr>
          <p:nvPr>
            <p:ph type="title"/>
          </p:nvPr>
        </p:nvSpPr>
        <p:spPr>
          <a:xfrm>
            <a:off x="200025" y="0"/>
            <a:ext cx="7484630" cy="933450"/>
          </a:xfrm>
        </p:spPr>
        <p:txBody>
          <a:bodyPr/>
          <a:lstStyle/>
          <a:p>
            <a:r>
              <a:rPr lang="fr-FR" sz="1800" dirty="0">
                <a:solidFill>
                  <a:srgbClr val="FF6600"/>
                </a:solidFill>
              </a:rPr>
              <a:t>Au départ de la mission : le contexte et la demande</a:t>
            </a:r>
            <a:endParaRPr lang="fr-FR" sz="1800" dirty="0">
              <a:solidFill>
                <a:schemeClr val="tx1">
                  <a:lumMod val="75000"/>
                  <a:lumOff val="25000"/>
                </a:schemeClr>
              </a:solidFill>
            </a:endParaRPr>
          </a:p>
        </p:txBody>
      </p:sp>
      <p:sp>
        <p:nvSpPr>
          <p:cNvPr id="11" name="Espace réservé du contenu 2">
            <a:extLst>
              <a:ext uri="{FF2B5EF4-FFF2-40B4-BE49-F238E27FC236}">
                <a16:creationId xmlns:a16="http://schemas.microsoft.com/office/drawing/2014/main" id="{FC195C99-D8FD-4EE5-B574-4878328DE0ED}"/>
              </a:ext>
            </a:extLst>
          </p:cNvPr>
          <p:cNvSpPr>
            <a:spLocks noGrp="1"/>
          </p:cNvSpPr>
          <p:nvPr>
            <p:ph idx="1"/>
          </p:nvPr>
        </p:nvSpPr>
        <p:spPr>
          <a:xfrm>
            <a:off x="200025" y="1234017"/>
            <a:ext cx="8265102" cy="4640309"/>
          </a:xfrm>
        </p:spPr>
        <p:txBody>
          <a:bodyPr/>
          <a:lstStyle/>
          <a:p>
            <a:pPr>
              <a:spcBef>
                <a:spcPts val="600"/>
              </a:spcBef>
              <a:buClr>
                <a:srgbClr val="FF6600"/>
              </a:buClr>
            </a:pPr>
            <a:r>
              <a:rPr lang="fr-FR" dirty="0">
                <a:latin typeface="Calibri" panose="020F0502020204030204" pitchFamily="34" charset="0"/>
                <a:cs typeface="Calibri" panose="020F0502020204030204" pitchFamily="34" charset="0"/>
              </a:rPr>
              <a:t>Une demande d’appui à la mise en place </a:t>
            </a:r>
            <a:r>
              <a:rPr lang="fr-FR" b="1" dirty="0">
                <a:latin typeface="Calibri" panose="020F0502020204030204" pitchFamily="34" charset="0"/>
                <a:cs typeface="Calibri" panose="020F0502020204030204" pitchFamily="34" charset="0"/>
              </a:rPr>
              <a:t>d’un diagnostic participatif et élaboration d’un plan pluriannuel </a:t>
            </a:r>
            <a:r>
              <a:rPr lang="fr-FR" dirty="0">
                <a:latin typeface="Calibri" panose="020F0502020204030204" pitchFamily="34" charset="0"/>
                <a:cs typeface="Calibri" panose="020F0502020204030204" pitchFamily="34" charset="0"/>
              </a:rPr>
              <a:t>de la Plateforme collaborative Achat socialement responsable En Essonne</a:t>
            </a:r>
          </a:p>
          <a:p>
            <a:pPr>
              <a:spcBef>
                <a:spcPts val="600"/>
              </a:spcBef>
              <a:buClr>
                <a:srgbClr val="FF6600"/>
              </a:buClr>
            </a:pPr>
            <a:r>
              <a:rPr lang="fr-FR" b="1" dirty="0">
                <a:latin typeface="Calibri" panose="020F0502020204030204" pitchFamily="34" charset="0"/>
                <a:cs typeface="Calibri" panose="020F0502020204030204" pitchFamily="34" charset="0"/>
              </a:rPr>
              <a:t>Les 4 PLIE</a:t>
            </a:r>
            <a:r>
              <a:rPr lang="fr-FR" dirty="0">
                <a:latin typeface="Calibri" panose="020F0502020204030204" pitchFamily="34" charset="0"/>
                <a:cs typeface="Calibri" panose="020F0502020204030204" pitchFamily="34" charset="0"/>
              </a:rPr>
              <a:t>, « Atout PLIE Nord-Ouest 91 », « PLIE Nord-Essonne », « PLIE Ensemble Vers l’Emploi » et « Dynamique Emploi » se sont engagés au développement d’une plateforme départementale collaborative « </a:t>
            </a:r>
            <a:r>
              <a:rPr lang="fr-FR" b="1" dirty="0">
                <a:latin typeface="Calibri" panose="020F0502020204030204" pitchFamily="34" charset="0"/>
                <a:cs typeface="Calibri" panose="020F0502020204030204" pitchFamily="34" charset="0"/>
              </a:rPr>
              <a:t>Achat socialement responsable </a:t>
            </a:r>
            <a:r>
              <a:rPr lang="fr-FR" dirty="0">
                <a:latin typeface="Calibri" panose="020F0502020204030204" pitchFamily="34" charset="0"/>
                <a:cs typeface="Calibri" panose="020F0502020204030204" pitchFamily="34" charset="0"/>
              </a:rPr>
              <a:t>». </a:t>
            </a:r>
          </a:p>
          <a:p>
            <a:pPr>
              <a:spcBef>
                <a:spcPts val="600"/>
              </a:spcBef>
              <a:buClr>
                <a:srgbClr val="FF6600"/>
              </a:buClr>
            </a:pPr>
            <a:r>
              <a:rPr lang="fr-FR" b="1" dirty="0">
                <a:latin typeface="Calibri" panose="020F0502020204030204" pitchFamily="34" charset="0"/>
                <a:cs typeface="Calibri" panose="020F0502020204030204" pitchFamily="34" charset="0"/>
              </a:rPr>
              <a:t>La DIRECCTE Ile de France</a:t>
            </a:r>
            <a:r>
              <a:rPr lang="fr-FR" dirty="0">
                <a:latin typeface="Calibri" panose="020F0502020204030204" pitchFamily="34" charset="0"/>
                <a:cs typeface="Calibri" panose="020F0502020204030204" pitchFamily="34" charset="0"/>
              </a:rPr>
              <a:t>, a souhaité amorcer une organisation régionale homogène et lisible de la mise en œuvre de la Clause sociale sur l’ensemble de la Région, et pour l’ensemble des donneurs d’ordres.</a:t>
            </a:r>
          </a:p>
          <a:p>
            <a:pPr>
              <a:spcBef>
                <a:spcPts val="600"/>
              </a:spcBef>
              <a:buClr>
                <a:srgbClr val="FF6600"/>
              </a:buClr>
            </a:pPr>
            <a:r>
              <a:rPr lang="fr-FR" b="1" dirty="0">
                <a:latin typeface="Calibri" panose="020F0502020204030204" pitchFamily="34" charset="0"/>
                <a:cs typeface="Calibri" panose="020F0502020204030204" pitchFamily="34" charset="0"/>
              </a:rPr>
              <a:t>Une plateforme « clauses sociales » sur l’Essonne existait déjà, </a:t>
            </a:r>
            <a:r>
              <a:rPr lang="fr-FR" dirty="0">
                <a:latin typeface="Calibri" panose="020F0502020204030204" pitchFamily="34" charset="0"/>
                <a:cs typeface="Calibri" panose="020F0502020204030204" pitchFamily="34" charset="0"/>
              </a:rPr>
              <a:t>et permet un fonctionnement en réseau des PLIE et de leurs partenaires. Chaque PLIE, sur son territoire, assure déjà des missions de mise en oeuvre de clauses d’insertion (appui aux acheteurs, intermédiation entre acteurs, suivi et bilans d’opérations).</a:t>
            </a:r>
          </a:p>
          <a:p>
            <a:pPr>
              <a:spcBef>
                <a:spcPts val="600"/>
              </a:spcBef>
              <a:buClr>
                <a:srgbClr val="FF6600"/>
              </a:buClr>
            </a:pPr>
            <a:r>
              <a:rPr lang="fr-FR" dirty="0">
                <a:latin typeface="Calibri" panose="020F0502020204030204" pitchFamily="34" charset="0"/>
                <a:cs typeface="Calibri" panose="020F0502020204030204" pitchFamily="34" charset="0"/>
              </a:rPr>
              <a:t>Le réseau des PLIE de l’Essonne souhaite que </a:t>
            </a:r>
            <a:r>
              <a:rPr lang="fr-FR" b="1" dirty="0">
                <a:latin typeface="Calibri" panose="020F0502020204030204" pitchFamily="34" charset="0"/>
                <a:cs typeface="Calibri" panose="020F0502020204030204" pitchFamily="34" charset="0"/>
              </a:rPr>
              <a:t>la démarche soit très participative </a:t>
            </a:r>
            <a:r>
              <a:rPr lang="fr-FR" dirty="0">
                <a:latin typeface="Calibri" panose="020F0502020204030204" pitchFamily="34" charset="0"/>
                <a:cs typeface="Calibri" panose="020F0502020204030204" pitchFamily="34" charset="0"/>
              </a:rPr>
              <a:t>dans son diagnostic comme dans l’élaboration d’un plan d’actions à 5 ans.</a:t>
            </a:r>
          </a:p>
          <a:p>
            <a:pPr>
              <a:spcBef>
                <a:spcPts val="600"/>
              </a:spcBef>
              <a:buClr>
                <a:srgbClr val="FF6600"/>
              </a:buClr>
            </a:pPr>
            <a:r>
              <a:rPr lang="fr-FR" altLang="fr-FR" dirty="0">
                <a:latin typeface="Calibri" panose="020F0502020204030204" pitchFamily="34" charset="0"/>
                <a:cs typeface="Calibri" panose="020F0502020204030204" pitchFamily="34" charset="0"/>
              </a:rPr>
              <a:t>La mission comporte </a:t>
            </a:r>
            <a:r>
              <a:rPr lang="fr-FR" altLang="fr-FR" b="1" dirty="0">
                <a:latin typeface="Calibri" panose="020F0502020204030204" pitchFamily="34" charset="0"/>
                <a:cs typeface="Calibri" panose="020F0502020204030204" pitchFamily="34" charset="0"/>
              </a:rPr>
              <a:t>un volet local, les 4 secteurs territoriaux de l’Essonne, et un volet Départemental.</a:t>
            </a:r>
          </a:p>
          <a:p>
            <a:pPr>
              <a:spcBef>
                <a:spcPts val="600"/>
              </a:spcBef>
              <a:buClr>
                <a:srgbClr val="FF6600"/>
              </a:buClr>
            </a:pPr>
            <a:r>
              <a:rPr lang="fr-FR" altLang="fr-FR" dirty="0">
                <a:latin typeface="Calibri" panose="020F0502020204030204" pitchFamily="34" charset="0"/>
                <a:cs typeface="Calibri" panose="020F0502020204030204" pitchFamily="34" charset="0"/>
              </a:rPr>
              <a:t>La mission devait être menée de </a:t>
            </a:r>
            <a:r>
              <a:rPr lang="fr-FR" altLang="fr-FR" b="1" dirty="0">
                <a:latin typeface="Calibri" panose="020F0502020204030204" pitchFamily="34" charset="0"/>
                <a:cs typeface="Calibri" panose="020F0502020204030204" pitchFamily="34" charset="0"/>
              </a:rPr>
              <a:t>mai à novembre 2017.</a:t>
            </a:r>
            <a:endParaRPr lang="fr-FR"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7377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179FED-8948-46B3-8616-0CF04EE83328}"/>
              </a:ext>
            </a:extLst>
          </p:cNvPr>
          <p:cNvSpPr>
            <a:spLocks noGrp="1"/>
          </p:cNvSpPr>
          <p:nvPr>
            <p:ph type="title"/>
          </p:nvPr>
        </p:nvSpPr>
        <p:spPr>
          <a:xfrm>
            <a:off x="200025" y="0"/>
            <a:ext cx="7484630" cy="933450"/>
          </a:xfrm>
        </p:spPr>
        <p:txBody>
          <a:bodyPr/>
          <a:lstStyle/>
          <a:p>
            <a:r>
              <a:rPr lang="fr-FR" sz="1800" dirty="0">
                <a:solidFill>
                  <a:srgbClr val="FF6600"/>
                </a:solidFill>
              </a:rPr>
              <a:t>La manière d’y arriver : 3 principales étapes</a:t>
            </a:r>
            <a:endParaRPr lang="fr-FR" sz="1800" dirty="0">
              <a:solidFill>
                <a:schemeClr val="tx1">
                  <a:lumMod val="75000"/>
                  <a:lumOff val="25000"/>
                </a:schemeClr>
              </a:solidFill>
            </a:endParaRPr>
          </a:p>
        </p:txBody>
      </p:sp>
      <p:graphicFrame>
        <p:nvGraphicFramePr>
          <p:cNvPr id="3" name="Diagramme 2">
            <a:extLst>
              <a:ext uri="{FF2B5EF4-FFF2-40B4-BE49-F238E27FC236}">
                <a16:creationId xmlns:a16="http://schemas.microsoft.com/office/drawing/2014/main" id="{C4E909BE-9328-4540-87B9-53D4835063D2}"/>
              </a:ext>
            </a:extLst>
          </p:cNvPr>
          <p:cNvGraphicFramePr/>
          <p:nvPr>
            <p:extLst>
              <p:ext uri="{D42A27DB-BD31-4B8C-83A1-F6EECF244321}">
                <p14:modId xmlns:p14="http://schemas.microsoft.com/office/powerpoint/2010/main" val="3784827602"/>
              </p:ext>
            </p:extLst>
          </p:nvPr>
        </p:nvGraphicFramePr>
        <p:xfrm>
          <a:off x="401781" y="761999"/>
          <a:ext cx="8542193" cy="5569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èche : bas 3">
            <a:extLst>
              <a:ext uri="{FF2B5EF4-FFF2-40B4-BE49-F238E27FC236}">
                <a16:creationId xmlns:a16="http://schemas.microsoft.com/office/drawing/2014/main" id="{C2E18BBE-3CEC-45B2-8432-FCA63AFDB482}"/>
              </a:ext>
            </a:extLst>
          </p:cNvPr>
          <p:cNvSpPr/>
          <p:nvPr/>
        </p:nvSpPr>
        <p:spPr>
          <a:xfrm>
            <a:off x="1556330" y="4932000"/>
            <a:ext cx="216000" cy="360000"/>
          </a:xfrm>
          <a:prstGeom prst="down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bas 4">
            <a:extLst>
              <a:ext uri="{FF2B5EF4-FFF2-40B4-BE49-F238E27FC236}">
                <a16:creationId xmlns:a16="http://schemas.microsoft.com/office/drawing/2014/main" id="{F9B46ECA-3138-483F-970D-42199F0657F7}"/>
              </a:ext>
            </a:extLst>
          </p:cNvPr>
          <p:cNvSpPr/>
          <p:nvPr/>
        </p:nvSpPr>
        <p:spPr>
          <a:xfrm>
            <a:off x="4583130" y="4932000"/>
            <a:ext cx="216000" cy="360000"/>
          </a:xfrm>
          <a:prstGeom prst="down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 bas 5">
            <a:extLst>
              <a:ext uri="{FF2B5EF4-FFF2-40B4-BE49-F238E27FC236}">
                <a16:creationId xmlns:a16="http://schemas.microsoft.com/office/drawing/2014/main" id="{93CA9015-9502-4A34-A6E6-E54EB1E5682D}"/>
              </a:ext>
            </a:extLst>
          </p:cNvPr>
          <p:cNvSpPr/>
          <p:nvPr/>
        </p:nvSpPr>
        <p:spPr>
          <a:xfrm>
            <a:off x="7486065" y="4932000"/>
            <a:ext cx="216000" cy="360000"/>
          </a:xfrm>
          <a:prstGeom prst="down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e 6">
            <a:extLst>
              <a:ext uri="{FF2B5EF4-FFF2-40B4-BE49-F238E27FC236}">
                <a16:creationId xmlns:a16="http://schemas.microsoft.com/office/drawing/2014/main" id="{BED40208-FFD2-48AA-B26D-08484A8B806B}"/>
              </a:ext>
            </a:extLst>
          </p:cNvPr>
          <p:cNvGrpSpPr/>
          <p:nvPr/>
        </p:nvGrpSpPr>
        <p:grpSpPr>
          <a:xfrm>
            <a:off x="401781" y="5331577"/>
            <a:ext cx="2602699" cy="1296000"/>
            <a:chOff x="2669" y="0"/>
            <a:chExt cx="2602699" cy="1041079"/>
          </a:xfrm>
        </p:grpSpPr>
        <p:sp>
          <p:nvSpPr>
            <p:cNvPr id="8" name="Rectangle 7">
              <a:extLst>
                <a:ext uri="{FF2B5EF4-FFF2-40B4-BE49-F238E27FC236}">
                  <a16:creationId xmlns:a16="http://schemas.microsoft.com/office/drawing/2014/main" id="{FDD369A0-2B50-455E-B35F-5BFFA2C3D84F}"/>
                </a:ext>
              </a:extLst>
            </p:cNvPr>
            <p:cNvSpPr/>
            <p:nvPr/>
          </p:nvSpPr>
          <p:spPr>
            <a:xfrm>
              <a:off x="2669" y="0"/>
              <a:ext cx="2602699" cy="1041079"/>
            </a:xfrm>
            <a:prstGeom prst="rect">
              <a:avLst/>
            </a:prstGeom>
            <a:ln>
              <a:solidFill>
                <a:srgbClr val="FF66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9" name="ZoneTexte 8">
              <a:extLst>
                <a:ext uri="{FF2B5EF4-FFF2-40B4-BE49-F238E27FC236}">
                  <a16:creationId xmlns:a16="http://schemas.microsoft.com/office/drawing/2014/main" id="{8503F20E-1BD4-417B-9766-D9E02105379B}"/>
                </a:ext>
              </a:extLst>
            </p:cNvPr>
            <p:cNvSpPr txBox="1"/>
            <p:nvPr/>
          </p:nvSpPr>
          <p:spPr>
            <a:xfrm>
              <a:off x="2669" y="0"/>
              <a:ext cx="2602699" cy="1041079"/>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8016" tIns="73152" rIns="128016" bIns="73152" numCol="1" spcCol="1270" anchor="ctr" anchorCtr="0">
              <a:noAutofit/>
            </a:bodyPr>
            <a:lstStyle/>
            <a:p>
              <a:pPr marL="285750" lvl="0" indent="-285750" defTabSz="800100">
                <a:lnSpc>
                  <a:spcPct val="90000"/>
                </a:lnSpc>
                <a:spcBef>
                  <a:spcPct val="0"/>
                </a:spcBef>
                <a:spcAft>
                  <a:spcPct val="35000"/>
                </a:spcAft>
                <a:buFont typeface="Arial" panose="020B0604020202020204" pitchFamily="34" charset="0"/>
                <a:buChar char="•"/>
              </a:pPr>
              <a:r>
                <a:rPr lang="fr-FR" b="0" kern="1200" dirty="0">
                  <a:solidFill>
                    <a:schemeClr val="tx1"/>
                  </a:solidFill>
                  <a:latin typeface="+mj-lt"/>
                  <a:ea typeface="+mj-ea"/>
                  <a:cs typeface="+mj-cs"/>
                </a:rPr>
                <a:t>Points forts et points de progrès de chaque PLIE</a:t>
              </a:r>
            </a:p>
            <a:p>
              <a:pPr marL="285750" lvl="0" indent="-285750" defTabSz="800100">
                <a:lnSpc>
                  <a:spcPct val="90000"/>
                </a:lnSpc>
                <a:spcBef>
                  <a:spcPct val="0"/>
                </a:spcBef>
                <a:spcAft>
                  <a:spcPct val="35000"/>
                </a:spcAft>
                <a:buFont typeface="Arial" panose="020B0604020202020204" pitchFamily="34" charset="0"/>
                <a:buChar char="•"/>
              </a:pPr>
              <a:r>
                <a:rPr lang="fr-FR" dirty="0">
                  <a:solidFill>
                    <a:schemeClr val="tx1"/>
                  </a:solidFill>
                  <a:latin typeface="+mj-lt"/>
                  <a:ea typeface="+mj-ea"/>
                  <a:cs typeface="+mj-cs"/>
                </a:rPr>
                <a:t>Champs de collaboration</a:t>
              </a:r>
              <a:endParaRPr lang="fr-FR" b="0" kern="1200" dirty="0">
                <a:solidFill>
                  <a:schemeClr val="tx1"/>
                </a:solidFill>
                <a:latin typeface="+mj-lt"/>
                <a:ea typeface="+mj-ea"/>
                <a:cs typeface="+mj-cs"/>
              </a:endParaRPr>
            </a:p>
          </p:txBody>
        </p:sp>
      </p:grpSp>
      <p:grpSp>
        <p:nvGrpSpPr>
          <p:cNvPr id="10" name="Groupe 9">
            <a:extLst>
              <a:ext uri="{FF2B5EF4-FFF2-40B4-BE49-F238E27FC236}">
                <a16:creationId xmlns:a16="http://schemas.microsoft.com/office/drawing/2014/main" id="{16D6ED03-C934-4136-A5AC-3D9FDB9398F2}"/>
              </a:ext>
            </a:extLst>
          </p:cNvPr>
          <p:cNvGrpSpPr/>
          <p:nvPr/>
        </p:nvGrpSpPr>
        <p:grpSpPr>
          <a:xfrm>
            <a:off x="3311241" y="5331577"/>
            <a:ext cx="2909447" cy="1296000"/>
            <a:chOff x="-80461" y="0"/>
            <a:chExt cx="2909447" cy="1041079"/>
          </a:xfrm>
        </p:grpSpPr>
        <p:sp>
          <p:nvSpPr>
            <p:cNvPr id="11" name="Rectangle 10">
              <a:extLst>
                <a:ext uri="{FF2B5EF4-FFF2-40B4-BE49-F238E27FC236}">
                  <a16:creationId xmlns:a16="http://schemas.microsoft.com/office/drawing/2014/main" id="{670DE7DF-C1F8-4D0C-BD5F-0D5C9B782490}"/>
                </a:ext>
              </a:extLst>
            </p:cNvPr>
            <p:cNvSpPr/>
            <p:nvPr/>
          </p:nvSpPr>
          <p:spPr>
            <a:xfrm>
              <a:off x="2669" y="0"/>
              <a:ext cx="2602699" cy="1041079"/>
            </a:xfrm>
            <a:prstGeom prst="rect">
              <a:avLst/>
            </a:prstGeom>
            <a:ln>
              <a:solidFill>
                <a:srgbClr val="FF66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2" name="ZoneTexte 11">
              <a:extLst>
                <a:ext uri="{FF2B5EF4-FFF2-40B4-BE49-F238E27FC236}">
                  <a16:creationId xmlns:a16="http://schemas.microsoft.com/office/drawing/2014/main" id="{20F71700-F5A0-4C32-A9E6-F9BB35CDD9C6}"/>
                </a:ext>
              </a:extLst>
            </p:cNvPr>
            <p:cNvSpPr txBox="1"/>
            <p:nvPr/>
          </p:nvSpPr>
          <p:spPr>
            <a:xfrm>
              <a:off x="-80461" y="0"/>
              <a:ext cx="2909447" cy="1041079"/>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8016" tIns="73152" rIns="128016" bIns="73152" numCol="1" spcCol="1270" anchor="ctr" anchorCtr="0">
              <a:noAutofit/>
            </a:bodyPr>
            <a:lstStyle/>
            <a:p>
              <a:pPr marL="285750" indent="-285750" defTabSz="800100">
                <a:lnSpc>
                  <a:spcPct val="90000"/>
                </a:lnSpc>
                <a:spcAft>
                  <a:spcPct val="35000"/>
                </a:spcAft>
                <a:buFont typeface="Arial" panose="020B0604020202020204" pitchFamily="34" charset="0"/>
                <a:buChar char="•"/>
              </a:pPr>
              <a:r>
                <a:rPr lang="fr-FR" dirty="0">
                  <a:solidFill>
                    <a:schemeClr val="tx1"/>
                  </a:solidFill>
                  <a:latin typeface="+mj-lt"/>
                  <a:ea typeface="+mj-ea"/>
                  <a:cs typeface="+mj-cs"/>
                </a:rPr>
                <a:t>Optimiser les démarches d’achats socialement responsables</a:t>
              </a:r>
            </a:p>
            <a:p>
              <a:pPr marL="285750" indent="-285750" defTabSz="800100">
                <a:lnSpc>
                  <a:spcPct val="90000"/>
                </a:lnSpc>
                <a:spcAft>
                  <a:spcPct val="35000"/>
                </a:spcAft>
                <a:buFont typeface="Arial" panose="020B0604020202020204" pitchFamily="34" charset="0"/>
                <a:buChar char="•"/>
              </a:pPr>
              <a:r>
                <a:rPr lang="fr-FR" dirty="0">
                  <a:solidFill>
                    <a:schemeClr val="tx1"/>
                  </a:solidFill>
                  <a:latin typeface="+mj-lt"/>
                  <a:ea typeface="+mj-ea"/>
                  <a:cs typeface="+mj-cs"/>
                </a:rPr>
                <a:t>Couvrir les zones blanches</a:t>
              </a:r>
            </a:p>
          </p:txBody>
        </p:sp>
      </p:grpSp>
      <p:grpSp>
        <p:nvGrpSpPr>
          <p:cNvPr id="14" name="Groupe 13">
            <a:extLst>
              <a:ext uri="{FF2B5EF4-FFF2-40B4-BE49-F238E27FC236}">
                <a16:creationId xmlns:a16="http://schemas.microsoft.com/office/drawing/2014/main" id="{987C5150-0FE1-40BC-A527-2D91DDABD146}"/>
              </a:ext>
            </a:extLst>
          </p:cNvPr>
          <p:cNvGrpSpPr/>
          <p:nvPr/>
        </p:nvGrpSpPr>
        <p:grpSpPr>
          <a:xfrm>
            <a:off x="6276119" y="5331575"/>
            <a:ext cx="2685829" cy="1296000"/>
            <a:chOff x="-80461" y="0"/>
            <a:chExt cx="2685829" cy="1041079"/>
          </a:xfrm>
        </p:grpSpPr>
        <p:sp>
          <p:nvSpPr>
            <p:cNvPr id="15" name="Rectangle 14">
              <a:extLst>
                <a:ext uri="{FF2B5EF4-FFF2-40B4-BE49-F238E27FC236}">
                  <a16:creationId xmlns:a16="http://schemas.microsoft.com/office/drawing/2014/main" id="{2DD3453E-738A-49F6-AF64-82FB481E6930}"/>
                </a:ext>
              </a:extLst>
            </p:cNvPr>
            <p:cNvSpPr/>
            <p:nvPr/>
          </p:nvSpPr>
          <p:spPr>
            <a:xfrm>
              <a:off x="2669" y="0"/>
              <a:ext cx="2602699" cy="1041079"/>
            </a:xfrm>
            <a:prstGeom prst="rect">
              <a:avLst/>
            </a:prstGeom>
            <a:ln>
              <a:solidFill>
                <a:srgbClr val="FF66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6" name="ZoneTexte 15">
              <a:extLst>
                <a:ext uri="{FF2B5EF4-FFF2-40B4-BE49-F238E27FC236}">
                  <a16:creationId xmlns:a16="http://schemas.microsoft.com/office/drawing/2014/main" id="{802EDAE9-35F6-4818-BC47-8090263A31FF}"/>
                </a:ext>
              </a:extLst>
            </p:cNvPr>
            <p:cNvSpPr txBox="1"/>
            <p:nvPr/>
          </p:nvSpPr>
          <p:spPr>
            <a:xfrm>
              <a:off x="-80461" y="0"/>
              <a:ext cx="2667855" cy="1041079"/>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8016" tIns="73152" rIns="128016" bIns="73152" numCol="1" spcCol="1270" anchor="ctr" anchorCtr="0">
              <a:noAutofit/>
            </a:bodyPr>
            <a:lstStyle/>
            <a:p>
              <a:pPr marL="285750" indent="-285750" defTabSz="800100">
                <a:lnSpc>
                  <a:spcPct val="90000"/>
                </a:lnSpc>
                <a:spcAft>
                  <a:spcPct val="35000"/>
                </a:spcAft>
                <a:buFont typeface="Arial" panose="020B0604020202020204" pitchFamily="34" charset="0"/>
                <a:buChar char="•"/>
              </a:pPr>
              <a:r>
                <a:rPr lang="fr-FR" dirty="0">
                  <a:solidFill>
                    <a:schemeClr val="tx1"/>
                  </a:solidFill>
                  <a:latin typeface="+mj-lt"/>
                  <a:ea typeface="+mj-ea"/>
                  <a:cs typeface="+mj-cs"/>
                </a:rPr>
                <a:t>Un plan d’actions qui engage une vingtaine d’acteurs territoriaux sur « 3 ans+5 ans »</a:t>
              </a:r>
            </a:p>
          </p:txBody>
        </p:sp>
      </p:grpSp>
    </p:spTree>
    <p:extLst>
      <p:ext uri="{BB962C8B-B14F-4D97-AF65-F5344CB8AC3E}">
        <p14:creationId xmlns:p14="http://schemas.microsoft.com/office/powerpoint/2010/main" val="50530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179FED-8948-46B3-8616-0CF04EE83328}"/>
              </a:ext>
            </a:extLst>
          </p:cNvPr>
          <p:cNvSpPr>
            <a:spLocks noGrp="1"/>
          </p:cNvSpPr>
          <p:nvPr>
            <p:ph type="title"/>
          </p:nvPr>
        </p:nvSpPr>
        <p:spPr>
          <a:xfrm>
            <a:off x="200025" y="0"/>
            <a:ext cx="7484630" cy="933450"/>
          </a:xfrm>
        </p:spPr>
        <p:txBody>
          <a:bodyPr/>
          <a:lstStyle/>
          <a:p>
            <a:r>
              <a:rPr lang="fr-FR" sz="1800" dirty="0">
                <a:solidFill>
                  <a:srgbClr val="FF6600"/>
                </a:solidFill>
              </a:rPr>
              <a:t>Ce qu’il faut en retenir dans une démarche globale d’Achats Socialement Responsables</a:t>
            </a:r>
          </a:p>
        </p:txBody>
      </p:sp>
      <p:sp>
        <p:nvSpPr>
          <p:cNvPr id="11" name="Espace réservé du contenu 2">
            <a:extLst>
              <a:ext uri="{FF2B5EF4-FFF2-40B4-BE49-F238E27FC236}">
                <a16:creationId xmlns:a16="http://schemas.microsoft.com/office/drawing/2014/main" id="{FC195C99-D8FD-4EE5-B574-4878328DE0ED}"/>
              </a:ext>
            </a:extLst>
          </p:cNvPr>
          <p:cNvSpPr>
            <a:spLocks noGrp="1"/>
          </p:cNvSpPr>
          <p:nvPr>
            <p:ph idx="1"/>
          </p:nvPr>
        </p:nvSpPr>
        <p:spPr>
          <a:xfrm>
            <a:off x="200025" y="1234017"/>
            <a:ext cx="8265102" cy="4640309"/>
          </a:xfrm>
        </p:spPr>
        <p:txBody>
          <a:bodyPr/>
          <a:lstStyle/>
          <a:p>
            <a:pPr marL="0" indent="0">
              <a:spcBef>
                <a:spcPts val="600"/>
              </a:spcBef>
              <a:buClr>
                <a:srgbClr val="FF6600"/>
              </a:buClr>
              <a:buNone/>
            </a:pPr>
            <a:r>
              <a:rPr lang="fr-FR" b="1" dirty="0">
                <a:solidFill>
                  <a:srgbClr val="FF6600"/>
                </a:solidFill>
                <a:ea typeface="+mj-ea"/>
                <a:cs typeface="+mj-cs"/>
                <a:sym typeface="Wingdings" panose="05000000000000000000" pitchFamily="2" charset="2"/>
              </a:rPr>
              <a:t>Pour la démarche socialement responsable</a:t>
            </a:r>
          </a:p>
          <a:p>
            <a:pPr>
              <a:spcBef>
                <a:spcPts val="600"/>
              </a:spcBef>
              <a:buClr>
                <a:srgbClr val="FF6600"/>
              </a:buClr>
            </a:pPr>
            <a:r>
              <a:rPr lang="fr-FR" b="1" dirty="0">
                <a:latin typeface="Calibri" panose="020F0502020204030204" pitchFamily="34" charset="0"/>
                <a:cs typeface="Calibri" panose="020F0502020204030204" pitchFamily="34" charset="0"/>
                <a:sym typeface="Wingdings" panose="05000000000000000000" pitchFamily="2" charset="2"/>
              </a:rPr>
              <a:t>L’approche Design de service </a:t>
            </a:r>
            <a:r>
              <a:rPr lang="fr-FR" dirty="0">
                <a:latin typeface="Calibri" panose="020F0502020204030204" pitchFamily="34" charset="0"/>
                <a:cs typeface="Calibri" panose="020F0502020204030204" pitchFamily="34" charset="0"/>
                <a:sym typeface="Wingdings" panose="05000000000000000000" pitchFamily="2" charset="2"/>
              </a:rPr>
              <a:t>(Innover par les usages) pour recueillir le point de vue des b</a:t>
            </a:r>
            <a:r>
              <a:rPr lang="fr-FR" altLang="fr-FR" dirty="0">
                <a:latin typeface="Calibri" panose="020F0502020204030204" pitchFamily="34" charset="0"/>
                <a:cs typeface="Calibri" panose="020F0502020204030204" pitchFamily="34" charset="0"/>
              </a:rPr>
              <a:t>énéficiaires des clauses d’insertion : une démarche qui peut être assez puissante !</a:t>
            </a:r>
          </a:p>
          <a:p>
            <a:pPr>
              <a:spcBef>
                <a:spcPts val="600"/>
              </a:spcBef>
              <a:buClr>
                <a:srgbClr val="FF6600"/>
              </a:buClr>
            </a:pPr>
            <a:r>
              <a:rPr lang="fr-FR" altLang="fr-FR" dirty="0">
                <a:latin typeface="Calibri" panose="020F0502020204030204" pitchFamily="34" charset="0"/>
                <a:cs typeface="Calibri" panose="020F0502020204030204" pitchFamily="34" charset="0"/>
              </a:rPr>
              <a:t>La recherche de </a:t>
            </a:r>
            <a:r>
              <a:rPr lang="fr-FR" b="1" dirty="0">
                <a:latin typeface="Calibri" panose="020F0502020204030204" pitchFamily="34" charset="0"/>
                <a:cs typeface="Calibri" panose="020F0502020204030204" pitchFamily="34" charset="0"/>
              </a:rPr>
              <a:t>complémentarités des compétences et territoriales</a:t>
            </a:r>
            <a:r>
              <a:rPr lang="fr-FR" dirty="0">
                <a:latin typeface="Calibri" panose="020F0502020204030204" pitchFamily="34" charset="0"/>
                <a:cs typeface="Calibri" panose="020F0502020204030204" pitchFamily="34" charset="0"/>
              </a:rPr>
              <a:t> des PLIE : il faut pouvoir pousser les murs !</a:t>
            </a:r>
          </a:p>
          <a:p>
            <a:pPr>
              <a:spcBef>
                <a:spcPts val="600"/>
              </a:spcBef>
              <a:buClr>
                <a:srgbClr val="FF6600"/>
              </a:buClr>
            </a:pPr>
            <a:r>
              <a:rPr lang="fr-FR" dirty="0">
                <a:latin typeface="Calibri" panose="020F0502020204030204" pitchFamily="34" charset="0"/>
                <a:cs typeface="Calibri" panose="020F0502020204030204" pitchFamily="34" charset="0"/>
              </a:rPr>
              <a:t>La mise en oeuvre des clauses d’insertion est porté par </a:t>
            </a:r>
            <a:r>
              <a:rPr lang="fr-FR" b="1" dirty="0">
                <a:latin typeface="Calibri" panose="020F0502020204030204" pitchFamily="34" charset="0"/>
                <a:cs typeface="Calibri" panose="020F0502020204030204" pitchFamily="34" charset="0"/>
              </a:rPr>
              <a:t>des structures qui ne font pas que ça </a:t>
            </a:r>
            <a:r>
              <a:rPr lang="fr-FR" dirty="0">
                <a:latin typeface="Calibri" panose="020F0502020204030204" pitchFamily="34" charset="0"/>
                <a:cs typeface="Calibri" panose="020F0502020204030204" pitchFamily="34" charset="0"/>
              </a:rPr>
              <a:t>(mission locale, PLIE, club d’entreprises, etc.) : et ça, c’est rudement intéressant et utile ! </a:t>
            </a:r>
          </a:p>
          <a:p>
            <a:pPr>
              <a:spcBef>
                <a:spcPts val="600"/>
              </a:spcBef>
              <a:buClr>
                <a:srgbClr val="FF6600"/>
              </a:buClr>
            </a:pPr>
            <a:r>
              <a:rPr lang="fr-FR" dirty="0">
                <a:latin typeface="Calibri" panose="020F0502020204030204" pitchFamily="34" charset="0"/>
                <a:cs typeface="Calibri" panose="020F0502020204030204" pitchFamily="34" charset="0"/>
              </a:rPr>
              <a:t>Des PLIE et des acteurs territoriaux qui s’engagent : le séminaire de clôture de la mission avait pour titre :</a:t>
            </a:r>
          </a:p>
          <a:p>
            <a:pPr marL="0" indent="0" algn="ctr">
              <a:spcBef>
                <a:spcPts val="600"/>
              </a:spcBef>
              <a:buClr>
                <a:srgbClr val="FF6600"/>
              </a:buClr>
              <a:buNone/>
            </a:pPr>
            <a:r>
              <a:rPr lang="fr-FR" b="1" dirty="0">
                <a:latin typeface="Calibri" panose="020F0502020204030204" pitchFamily="34" charset="0"/>
                <a:cs typeface="Calibri" panose="020F0502020204030204" pitchFamily="34" charset="0"/>
              </a:rPr>
              <a:t>« Et nous en Essonne on s’engage à quoi ? »</a:t>
            </a:r>
          </a:p>
          <a:p>
            <a:pPr marL="0" indent="0">
              <a:spcBef>
                <a:spcPts val="600"/>
              </a:spcBef>
              <a:buClr>
                <a:srgbClr val="FF6600"/>
              </a:buClr>
              <a:buNone/>
            </a:pPr>
            <a:r>
              <a:rPr lang="fr-FR" b="1" dirty="0">
                <a:solidFill>
                  <a:srgbClr val="FF6600"/>
                </a:solidFill>
                <a:sym typeface="Wingdings" panose="05000000000000000000" pitchFamily="2" charset="2"/>
              </a:rPr>
              <a:t>Pour le facilitateur</a:t>
            </a:r>
          </a:p>
          <a:p>
            <a:pPr>
              <a:spcBef>
                <a:spcPts val="600"/>
              </a:spcBef>
              <a:buClr>
                <a:srgbClr val="FF6600"/>
              </a:buClr>
            </a:pPr>
            <a:r>
              <a:rPr lang="fr-FR" dirty="0">
                <a:latin typeface="Calibri" panose="020F0502020204030204" pitchFamily="34" charset="0"/>
                <a:cs typeface="Calibri" panose="020F0502020204030204" pitchFamily="34" charset="0"/>
              </a:rPr>
              <a:t>Les SPASER sont logiquement </a:t>
            </a:r>
            <a:r>
              <a:rPr lang="fr-FR" b="1" dirty="0">
                <a:latin typeface="Calibri" panose="020F0502020204030204" pitchFamily="34" charset="0"/>
                <a:cs typeface="Calibri" panose="020F0502020204030204" pitchFamily="34" charset="0"/>
              </a:rPr>
              <a:t>un plus </a:t>
            </a:r>
            <a:r>
              <a:rPr lang="fr-FR" dirty="0">
                <a:latin typeface="Calibri" panose="020F0502020204030204" pitchFamily="34" charset="0"/>
                <a:cs typeface="Calibri" panose="020F0502020204030204" pitchFamily="34" charset="0"/>
              </a:rPr>
              <a:t>pour le facilitateur sur son territoire</a:t>
            </a:r>
          </a:p>
          <a:p>
            <a:pPr>
              <a:spcBef>
                <a:spcPts val="600"/>
              </a:spcBef>
              <a:buClr>
                <a:srgbClr val="FF6600"/>
              </a:buClr>
            </a:pPr>
            <a:r>
              <a:rPr lang="fr-FR" dirty="0">
                <a:latin typeface="Calibri" panose="020F0502020204030204" pitchFamily="34" charset="0"/>
                <a:cs typeface="Calibri" panose="020F0502020204030204" pitchFamily="34" charset="0"/>
              </a:rPr>
              <a:t>Les collectivités territoriales et les acheteurs soumis à l’obligation </a:t>
            </a:r>
            <a:r>
              <a:rPr lang="fr-FR" b="1" dirty="0">
                <a:latin typeface="Calibri" panose="020F0502020204030204" pitchFamily="34" charset="0"/>
                <a:cs typeface="Calibri" panose="020F0502020204030204" pitchFamily="34" charset="0"/>
              </a:rPr>
              <a:t>ont besoin des services du facilitateur pour mettre en oeuvre leur SPASER</a:t>
            </a:r>
          </a:p>
          <a:p>
            <a:pPr>
              <a:spcBef>
                <a:spcPts val="600"/>
              </a:spcBef>
              <a:buClr>
                <a:srgbClr val="FF6600"/>
              </a:buClr>
            </a:pPr>
            <a:r>
              <a:rPr lang="fr-FR" dirty="0">
                <a:latin typeface="Calibri" panose="020F0502020204030204" pitchFamily="34" charset="0"/>
                <a:cs typeface="Calibri" panose="020F0502020204030204" pitchFamily="34" charset="0"/>
              </a:rPr>
              <a:t>Une piste pour élargir les champs de compétences de facilitateur au volet économique et au volet environnemental des Achats Responsables : </a:t>
            </a:r>
            <a:r>
              <a:rPr lang="fr-FR" b="1" dirty="0">
                <a:latin typeface="Calibri" panose="020F0502020204030204" pitchFamily="34" charset="0"/>
                <a:cs typeface="Calibri" panose="020F0502020204030204" pitchFamily="34" charset="0"/>
              </a:rPr>
              <a:t>porter une démarche plus globale</a:t>
            </a:r>
          </a:p>
          <a:p>
            <a:pPr>
              <a:spcBef>
                <a:spcPts val="600"/>
              </a:spcBef>
              <a:buClr>
                <a:srgbClr val="FF6600"/>
              </a:buClr>
            </a:pPr>
            <a:endParaRPr lang="fr-FR" dirty="0">
              <a:latin typeface="Calibri" panose="020F0502020204030204" pitchFamily="34" charset="0"/>
              <a:cs typeface="Calibri" panose="020F0502020204030204" pitchFamily="34" charset="0"/>
            </a:endParaRPr>
          </a:p>
          <a:p>
            <a:pPr>
              <a:spcBef>
                <a:spcPts val="600"/>
              </a:spcBef>
              <a:buClr>
                <a:srgbClr val="FF6600"/>
              </a:buClr>
            </a:pPr>
            <a:endParaRPr lang="fr-FR" dirty="0">
              <a:latin typeface="Calibri" panose="020F0502020204030204" pitchFamily="34" charset="0"/>
              <a:cs typeface="Calibri" panose="020F0502020204030204" pitchFamily="34" charset="0"/>
            </a:endParaRPr>
          </a:p>
          <a:p>
            <a:pPr>
              <a:spcBef>
                <a:spcPts val="600"/>
              </a:spcBef>
              <a:buClr>
                <a:srgbClr val="FF6600"/>
              </a:buClr>
            </a:pPr>
            <a:endParaRPr lang="fr-FR" altLang="fr-FR" dirty="0">
              <a:latin typeface="Calibri" panose="020F0502020204030204" pitchFamily="34" charset="0"/>
              <a:cs typeface="Calibri" panose="020F0502020204030204" pitchFamily="34" charset="0"/>
            </a:endParaRPr>
          </a:p>
          <a:p>
            <a:pPr>
              <a:spcBef>
                <a:spcPts val="600"/>
              </a:spcBef>
              <a:buClr>
                <a:srgbClr val="FF6600"/>
              </a:buClr>
            </a:pPr>
            <a:endParaRPr lang="fr-FR" altLang="fr-FR" dirty="0">
              <a:latin typeface="Calibri" panose="020F0502020204030204" pitchFamily="34" charset="0"/>
              <a:cs typeface="Calibri" panose="020F0502020204030204" pitchFamily="34" charset="0"/>
            </a:endParaRPr>
          </a:p>
          <a:p>
            <a:pPr>
              <a:spcBef>
                <a:spcPts val="600"/>
              </a:spcBef>
              <a:buClr>
                <a:srgbClr val="FF6600"/>
              </a:buClr>
            </a:pPr>
            <a:endParaRPr lang="fr-FR" dirty="0">
              <a:latin typeface="Calibri" panose="020F0502020204030204" pitchFamily="34" charset="0"/>
              <a:cs typeface="Calibri" panose="020F0502020204030204" pitchFamily="34" charset="0"/>
            </a:endParaRPr>
          </a:p>
          <a:p>
            <a:pPr marL="0" indent="0" algn="ctr">
              <a:spcBef>
                <a:spcPts val="600"/>
              </a:spcBef>
              <a:buClr>
                <a:srgbClr val="FF6600"/>
              </a:buClr>
              <a:buNone/>
            </a:pPr>
            <a:endParaRPr lang="fr-FR"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221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07F63F-42C9-4EE8-A868-BE9EDBC645C2}"/>
              </a:ext>
            </a:extLst>
          </p:cNvPr>
          <p:cNvSpPr/>
          <p:nvPr/>
        </p:nvSpPr>
        <p:spPr>
          <a:xfrm>
            <a:off x="2037805" y="1343297"/>
            <a:ext cx="5068389" cy="4171405"/>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bg2">
                    <a:lumMod val="75000"/>
                  </a:schemeClr>
                </a:solidFill>
              </a:rPr>
              <a:t>Annexes :</a:t>
            </a:r>
            <a:r>
              <a:rPr lang="fr-FR" sz="2600" dirty="0"/>
              <a:t> </a:t>
            </a:r>
            <a:br>
              <a:rPr lang="fr-FR" sz="2600" dirty="0"/>
            </a:br>
            <a:r>
              <a:rPr lang="fr-FR" sz="2600" dirty="0"/>
              <a:t>Présentation du cabinet</a:t>
            </a:r>
          </a:p>
          <a:p>
            <a:pPr algn="ctr"/>
            <a:r>
              <a:rPr lang="fr-FR" sz="2600" dirty="0"/>
              <a:t>Terre d’avance</a:t>
            </a:r>
          </a:p>
        </p:txBody>
      </p:sp>
      <p:sp>
        <p:nvSpPr>
          <p:cNvPr id="5" name="ZoneTexte 4">
            <a:extLst>
              <a:ext uri="{FF2B5EF4-FFF2-40B4-BE49-F238E27FC236}">
                <a16:creationId xmlns:a16="http://schemas.microsoft.com/office/drawing/2014/main" id="{F40DE76F-6577-4A49-8D48-DF1C1E23ECB3}"/>
              </a:ext>
            </a:extLst>
          </p:cNvPr>
          <p:cNvSpPr txBox="1"/>
          <p:nvPr/>
        </p:nvSpPr>
        <p:spPr>
          <a:xfrm>
            <a:off x="0" y="6331130"/>
            <a:ext cx="566058" cy="526869"/>
          </a:xfrm>
          <a:prstGeom prst="rect">
            <a:avLst/>
          </a:prstGeom>
          <a:solidFill>
            <a:schemeClr val="bg1"/>
          </a:solidFill>
        </p:spPr>
        <p:txBody>
          <a:bodyPr wrap="square" rtlCol="0">
            <a:spAutoFit/>
          </a:bodyPr>
          <a:lstStyle/>
          <a:p>
            <a:endParaRPr lang="fr-FR" dirty="0"/>
          </a:p>
        </p:txBody>
      </p:sp>
      <p:sp>
        <p:nvSpPr>
          <p:cNvPr id="6" name="ZoneTexte 5">
            <a:extLst>
              <a:ext uri="{FF2B5EF4-FFF2-40B4-BE49-F238E27FC236}">
                <a16:creationId xmlns:a16="http://schemas.microsoft.com/office/drawing/2014/main" id="{EAEFC2F8-2D94-449D-BDE6-6BAD0B9D245A}"/>
              </a:ext>
            </a:extLst>
          </p:cNvPr>
          <p:cNvSpPr txBox="1"/>
          <p:nvPr/>
        </p:nvSpPr>
        <p:spPr>
          <a:xfrm>
            <a:off x="7920444" y="82730"/>
            <a:ext cx="1223555" cy="883921"/>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614419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179FED-8948-46B3-8616-0CF04EE83328}"/>
              </a:ext>
            </a:extLst>
          </p:cNvPr>
          <p:cNvSpPr>
            <a:spLocks noGrp="1"/>
          </p:cNvSpPr>
          <p:nvPr>
            <p:ph type="title"/>
          </p:nvPr>
        </p:nvSpPr>
        <p:spPr>
          <a:xfrm>
            <a:off x="200025" y="0"/>
            <a:ext cx="7484630" cy="933450"/>
          </a:xfrm>
        </p:spPr>
        <p:txBody>
          <a:bodyPr/>
          <a:lstStyle/>
          <a:p>
            <a:r>
              <a:rPr lang="fr-FR" dirty="0">
                <a:solidFill>
                  <a:srgbClr val="FF6600"/>
                </a:solidFill>
              </a:rPr>
              <a:t>Terre d’avance, </a:t>
            </a:r>
            <a:r>
              <a:rPr lang="fr-FR" dirty="0">
                <a:solidFill>
                  <a:schemeClr val="tx1">
                    <a:lumMod val="50000"/>
                    <a:lumOff val="50000"/>
                  </a:schemeClr>
                </a:solidFill>
              </a:rPr>
              <a:t>en général</a:t>
            </a:r>
          </a:p>
        </p:txBody>
      </p:sp>
      <p:sp>
        <p:nvSpPr>
          <p:cNvPr id="14" name="Espace réservé du contenu 2">
            <a:extLst>
              <a:ext uri="{FF2B5EF4-FFF2-40B4-BE49-F238E27FC236}">
                <a16:creationId xmlns:a16="http://schemas.microsoft.com/office/drawing/2014/main" id="{54BC8900-F0FD-42B4-861F-E0BE1C951663}"/>
              </a:ext>
            </a:extLst>
          </p:cNvPr>
          <p:cNvSpPr>
            <a:spLocks noGrp="1"/>
          </p:cNvSpPr>
          <p:nvPr>
            <p:ph idx="1"/>
          </p:nvPr>
        </p:nvSpPr>
        <p:spPr>
          <a:xfrm>
            <a:off x="200025" y="1086325"/>
            <a:ext cx="3896752" cy="1065408"/>
          </a:xfrm>
        </p:spPr>
        <p:txBody>
          <a:bodyPr/>
          <a:lstStyle/>
          <a:p>
            <a:pPr marL="0" indent="0">
              <a:lnSpc>
                <a:spcPts val="2100"/>
              </a:lnSpc>
              <a:buClr>
                <a:srgbClr val="FF6600"/>
              </a:buClr>
              <a:buSzPct val="100000"/>
              <a:buNone/>
            </a:pPr>
            <a:r>
              <a:rPr lang="fr-FR" dirty="0">
                <a:latin typeface="Calibri" panose="020F0502020204030204" pitchFamily="34" charset="0"/>
                <a:cs typeface="Calibri" panose="020F0502020204030204" pitchFamily="34" charset="0"/>
              </a:rPr>
              <a:t>Né le 1</a:t>
            </a:r>
            <a:r>
              <a:rPr lang="fr-FR" baseline="30000" dirty="0">
                <a:latin typeface="Calibri" panose="020F0502020204030204" pitchFamily="34" charset="0"/>
                <a:cs typeface="Calibri" panose="020F0502020204030204" pitchFamily="34" charset="0"/>
              </a:rPr>
              <a:t>er</a:t>
            </a:r>
            <a:r>
              <a:rPr lang="fr-FR" dirty="0">
                <a:latin typeface="Calibri" panose="020F0502020204030204" pitchFamily="34" charset="0"/>
                <a:cs typeface="Calibri" panose="020F0502020204030204" pitchFamily="34" charset="0"/>
              </a:rPr>
              <a:t> janvier 2019 de la fusion des cabinets Opus 3 et </a:t>
            </a:r>
            <a:r>
              <a:rPr lang="fr-FR" dirty="0" err="1">
                <a:latin typeface="Calibri" panose="020F0502020204030204" pitchFamily="34" charset="0"/>
                <a:cs typeface="Calibri" panose="020F0502020204030204" pitchFamily="34" charset="0"/>
              </a:rPr>
              <a:t>Argo&amp;Siloé</a:t>
            </a:r>
            <a:r>
              <a:rPr lang="fr-FR" dirty="0">
                <a:latin typeface="Calibri" panose="020F0502020204030204" pitchFamily="34" charset="0"/>
                <a:cs typeface="Calibri" panose="020F0502020204030204" pitchFamily="34" charset="0"/>
              </a:rPr>
              <a:t>, Terre d’avance agit dans </a:t>
            </a:r>
            <a:r>
              <a:rPr lang="fr-FR" b="1" dirty="0">
                <a:latin typeface="Calibri" panose="020F0502020204030204" pitchFamily="34" charset="0"/>
                <a:cs typeface="Calibri" panose="020F0502020204030204" pitchFamily="34" charset="0"/>
              </a:rPr>
              <a:t>3 grands domaines d’activité</a:t>
            </a:r>
            <a:r>
              <a:rPr lang="fr-FR" dirty="0">
                <a:latin typeface="Calibri" panose="020F0502020204030204" pitchFamily="34" charset="0"/>
                <a:cs typeface="Calibri" panose="020F0502020204030204" pitchFamily="34" charset="0"/>
              </a:rPr>
              <a:t> :</a:t>
            </a:r>
          </a:p>
        </p:txBody>
      </p:sp>
      <p:pic>
        <p:nvPicPr>
          <p:cNvPr id="13" name="Image 12">
            <a:extLst>
              <a:ext uri="{FF2B5EF4-FFF2-40B4-BE49-F238E27FC236}">
                <a16:creationId xmlns:a16="http://schemas.microsoft.com/office/drawing/2014/main" id="{1953064B-6255-4DCD-8831-E94BD9F64D64}"/>
              </a:ext>
            </a:extLst>
          </p:cNvPr>
          <p:cNvPicPr>
            <a:picLocks noChangeAspect="1"/>
          </p:cNvPicPr>
          <p:nvPr/>
        </p:nvPicPr>
        <p:blipFill rotWithShape="1">
          <a:blip r:embed="rId2"/>
          <a:srcRect l="18147" t="28177" r="19385" b="8338"/>
          <a:stretch/>
        </p:blipFill>
        <p:spPr>
          <a:xfrm>
            <a:off x="0" y="2151733"/>
            <a:ext cx="6525687" cy="3728561"/>
          </a:xfrm>
          <a:prstGeom prst="rect">
            <a:avLst/>
          </a:prstGeom>
        </p:spPr>
      </p:pic>
      <p:pic>
        <p:nvPicPr>
          <p:cNvPr id="6" name="Image 5">
            <a:extLst>
              <a:ext uri="{FF2B5EF4-FFF2-40B4-BE49-F238E27FC236}">
                <a16:creationId xmlns:a16="http://schemas.microsoft.com/office/drawing/2014/main" id="{2722AD43-9C86-45E3-A8C8-E794073633E7}"/>
              </a:ext>
            </a:extLst>
          </p:cNvPr>
          <p:cNvPicPr>
            <a:picLocks noChangeAspect="1"/>
          </p:cNvPicPr>
          <p:nvPr/>
        </p:nvPicPr>
        <p:blipFill>
          <a:blip r:embed="rId3"/>
          <a:stretch>
            <a:fillRect/>
          </a:stretch>
        </p:blipFill>
        <p:spPr>
          <a:xfrm>
            <a:off x="6465268" y="2748182"/>
            <a:ext cx="2639605" cy="995875"/>
          </a:xfrm>
          <a:prstGeom prst="rect">
            <a:avLst/>
          </a:prstGeom>
        </p:spPr>
      </p:pic>
      <p:sp>
        <p:nvSpPr>
          <p:cNvPr id="24" name="Espace réservé du contenu 2">
            <a:extLst>
              <a:ext uri="{FF2B5EF4-FFF2-40B4-BE49-F238E27FC236}">
                <a16:creationId xmlns:a16="http://schemas.microsoft.com/office/drawing/2014/main" id="{E5F7F832-AD90-465C-9600-5ADCAEDBDADB}"/>
              </a:ext>
            </a:extLst>
          </p:cNvPr>
          <p:cNvSpPr txBox="1">
            <a:spLocks/>
          </p:cNvSpPr>
          <p:nvPr/>
        </p:nvSpPr>
        <p:spPr bwMode="auto">
          <a:xfrm>
            <a:off x="6307448" y="1733688"/>
            <a:ext cx="2797426" cy="3619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88925" indent="-288925" algn="l" rtl="0" eaLnBrk="1" fontAlgn="base" hangingPunct="1">
              <a:spcBef>
                <a:spcPct val="20000"/>
              </a:spcBef>
              <a:spcAft>
                <a:spcPct val="0"/>
              </a:spcAft>
              <a:buClr>
                <a:schemeClr val="accent1"/>
              </a:buClr>
              <a:buSzPct val="115000"/>
              <a:buFont typeface="Wingdings" pitchFamily="2" charset="2"/>
              <a:buChar char="§"/>
              <a:defRPr sz="1600">
                <a:solidFill>
                  <a:schemeClr val="tx1"/>
                </a:solidFill>
                <a:latin typeface="+mj-lt"/>
                <a:ea typeface="+mn-ea"/>
                <a:cs typeface="+mn-cs"/>
              </a:defRPr>
            </a:lvl1pPr>
            <a:lvl2pPr marL="576263" indent="-285750" algn="l" rtl="0" eaLnBrk="1" fontAlgn="base" hangingPunct="1">
              <a:spcBef>
                <a:spcPct val="20000"/>
              </a:spcBef>
              <a:spcAft>
                <a:spcPct val="0"/>
              </a:spcAft>
              <a:buClr>
                <a:schemeClr val="accent2"/>
              </a:buClr>
              <a:buSzPct val="50000"/>
              <a:buFont typeface="Wingdings" pitchFamily="2" charset="2"/>
              <a:buChar char="¨"/>
              <a:defRPr sz="1400">
                <a:solidFill>
                  <a:schemeClr val="tx1"/>
                </a:solidFill>
                <a:latin typeface="+mj-lt"/>
              </a:defRPr>
            </a:lvl2pPr>
            <a:lvl3pPr marL="806450" indent="-228600" algn="l" rtl="0" eaLnBrk="1" fontAlgn="base" hangingPunct="1">
              <a:spcBef>
                <a:spcPct val="20000"/>
              </a:spcBef>
              <a:spcAft>
                <a:spcPct val="0"/>
              </a:spcAft>
              <a:buClr>
                <a:schemeClr val="tx1"/>
              </a:buClr>
              <a:buChar char="•"/>
              <a:defRPr sz="1200" b="1">
                <a:solidFill>
                  <a:schemeClr val="accent2"/>
                </a:solidFill>
                <a:latin typeface="+mj-lt"/>
              </a:defRPr>
            </a:lvl3pPr>
            <a:lvl4pPr marL="1036638" indent="-228600" algn="l" rtl="0" eaLnBrk="1" fontAlgn="base" hangingPunct="1">
              <a:spcBef>
                <a:spcPct val="20000"/>
              </a:spcBef>
              <a:spcAft>
                <a:spcPct val="0"/>
              </a:spcAft>
              <a:buClr>
                <a:schemeClr val="tx1"/>
              </a:buClr>
              <a:buChar char="–"/>
              <a:defRPr sz="1100" b="1">
                <a:solidFill>
                  <a:schemeClr val="accent2"/>
                </a:solidFill>
                <a:latin typeface="+mj-lt"/>
              </a:defRPr>
            </a:lvl4pPr>
            <a:lvl5pPr marL="1266825" indent="-228600" algn="l" rtl="0" eaLnBrk="1" fontAlgn="base" hangingPunct="1">
              <a:spcBef>
                <a:spcPct val="20000"/>
              </a:spcBef>
              <a:spcAft>
                <a:spcPct val="0"/>
              </a:spcAft>
              <a:buClr>
                <a:schemeClr val="tx1"/>
              </a:buClr>
              <a:buChar char="»"/>
              <a:defRPr sz="900" b="1">
                <a:solidFill>
                  <a:schemeClr val="accent2"/>
                </a:solidFill>
                <a:latin typeface="+mj-lt"/>
              </a:defRPr>
            </a:lvl5pPr>
            <a:lvl6pPr marL="1724025" indent="-228600" algn="l" rtl="0" eaLnBrk="1" fontAlgn="base" hangingPunct="1">
              <a:spcBef>
                <a:spcPct val="20000"/>
              </a:spcBef>
              <a:spcAft>
                <a:spcPct val="0"/>
              </a:spcAft>
              <a:buClr>
                <a:schemeClr val="tx1"/>
              </a:buClr>
              <a:buChar char="»"/>
              <a:defRPr sz="1400" b="1">
                <a:solidFill>
                  <a:schemeClr val="accent2"/>
                </a:solidFill>
                <a:latin typeface="+mn-lt"/>
              </a:defRPr>
            </a:lvl6pPr>
            <a:lvl7pPr marL="2181225" indent="-228600" algn="l" rtl="0" eaLnBrk="1" fontAlgn="base" hangingPunct="1">
              <a:spcBef>
                <a:spcPct val="20000"/>
              </a:spcBef>
              <a:spcAft>
                <a:spcPct val="0"/>
              </a:spcAft>
              <a:buClr>
                <a:schemeClr val="tx1"/>
              </a:buClr>
              <a:buChar char="»"/>
              <a:defRPr sz="1400" b="1">
                <a:solidFill>
                  <a:schemeClr val="accent2"/>
                </a:solidFill>
                <a:latin typeface="+mn-lt"/>
              </a:defRPr>
            </a:lvl7pPr>
            <a:lvl8pPr marL="2638425" indent="-228600" algn="l" rtl="0" eaLnBrk="1" fontAlgn="base" hangingPunct="1">
              <a:spcBef>
                <a:spcPct val="20000"/>
              </a:spcBef>
              <a:spcAft>
                <a:spcPct val="0"/>
              </a:spcAft>
              <a:buClr>
                <a:schemeClr val="tx1"/>
              </a:buClr>
              <a:buChar char="»"/>
              <a:defRPr sz="1400" b="1">
                <a:solidFill>
                  <a:schemeClr val="accent2"/>
                </a:solidFill>
                <a:latin typeface="+mn-lt"/>
              </a:defRPr>
            </a:lvl8pPr>
            <a:lvl9pPr marL="3095625" indent="-228600" algn="l" rtl="0" eaLnBrk="1" fontAlgn="base" hangingPunct="1">
              <a:spcBef>
                <a:spcPct val="20000"/>
              </a:spcBef>
              <a:spcAft>
                <a:spcPct val="0"/>
              </a:spcAft>
              <a:buClr>
                <a:schemeClr val="tx1"/>
              </a:buClr>
              <a:buChar char="»"/>
              <a:defRPr sz="1400" b="1">
                <a:solidFill>
                  <a:schemeClr val="accent2"/>
                </a:solidFill>
                <a:latin typeface="+mn-lt"/>
              </a:defRPr>
            </a:lvl9pPr>
          </a:lstStyle>
          <a:p>
            <a:pPr>
              <a:buClr>
                <a:srgbClr val="FF6600"/>
              </a:buClr>
              <a:buSzPct val="100000"/>
              <a:buFontTx/>
              <a:buChar char="-"/>
            </a:pPr>
            <a:r>
              <a:rPr lang="fr-FR" b="1" kern="0" dirty="0">
                <a:latin typeface="Calibri" panose="020F0502020204030204" pitchFamily="34" charset="0"/>
                <a:cs typeface="Calibri" panose="020F0502020204030204" pitchFamily="34" charset="0"/>
              </a:rPr>
              <a:t>15 consultants </a:t>
            </a:r>
            <a:r>
              <a:rPr lang="fr-FR" kern="0" dirty="0">
                <a:latin typeface="Calibri" panose="020F0502020204030204" pitchFamily="34" charset="0"/>
                <a:cs typeface="Calibri" panose="020F0502020204030204" pitchFamily="34" charset="0"/>
              </a:rPr>
              <a:t>aguerris</a:t>
            </a:r>
          </a:p>
          <a:p>
            <a:pPr>
              <a:buClr>
                <a:srgbClr val="FF6600"/>
              </a:buClr>
              <a:buSzPct val="100000"/>
              <a:buFontTx/>
              <a:buChar char="-"/>
            </a:pPr>
            <a:r>
              <a:rPr lang="fr-FR" b="1" kern="0" dirty="0">
                <a:latin typeface="Calibri" panose="020F0502020204030204" pitchFamily="34" charset="0"/>
                <a:cs typeface="Calibri" panose="020F0502020204030204" pitchFamily="34" charset="0"/>
              </a:rPr>
              <a:t>3 implantations</a:t>
            </a:r>
            <a:r>
              <a:rPr lang="fr-FR" kern="0" dirty="0">
                <a:latin typeface="Calibri" panose="020F0502020204030204" pitchFamily="34" charset="0"/>
                <a:cs typeface="Calibri" panose="020F0502020204030204" pitchFamily="34" charset="0"/>
              </a:rPr>
              <a:t> : Paris, Lyon et Toulouse</a:t>
            </a:r>
          </a:p>
          <a:p>
            <a:pPr>
              <a:buClr>
                <a:srgbClr val="FF6600"/>
              </a:buClr>
              <a:buSzPct val="100000"/>
              <a:buFontTx/>
              <a:buChar char="-"/>
            </a:pPr>
            <a:endParaRPr lang="fr-FR" kern="0" dirty="0">
              <a:latin typeface="Calibri" panose="020F0502020204030204" pitchFamily="34" charset="0"/>
              <a:cs typeface="Calibri" panose="020F0502020204030204" pitchFamily="34" charset="0"/>
            </a:endParaRPr>
          </a:p>
          <a:p>
            <a:pPr>
              <a:buClr>
                <a:srgbClr val="FF6600"/>
              </a:buClr>
              <a:buSzPct val="100000"/>
              <a:buFontTx/>
              <a:buChar char="-"/>
            </a:pPr>
            <a:endParaRPr lang="fr-FR" kern="0" dirty="0">
              <a:latin typeface="Calibri" panose="020F0502020204030204" pitchFamily="34" charset="0"/>
              <a:cs typeface="Calibri" panose="020F0502020204030204" pitchFamily="34" charset="0"/>
            </a:endParaRPr>
          </a:p>
          <a:p>
            <a:pPr>
              <a:buClr>
                <a:srgbClr val="FF6600"/>
              </a:buClr>
              <a:buSzPct val="100000"/>
              <a:buFontTx/>
              <a:buChar char="-"/>
            </a:pPr>
            <a:endParaRPr lang="fr-FR" kern="0" dirty="0">
              <a:latin typeface="Calibri" panose="020F0502020204030204" pitchFamily="34" charset="0"/>
              <a:cs typeface="Calibri" panose="020F0502020204030204" pitchFamily="34" charset="0"/>
            </a:endParaRPr>
          </a:p>
          <a:p>
            <a:pPr>
              <a:buClr>
                <a:srgbClr val="FF6600"/>
              </a:buClr>
              <a:buSzPct val="100000"/>
              <a:buFontTx/>
              <a:buChar char="-"/>
            </a:pPr>
            <a:endParaRPr lang="fr-FR" kern="0" dirty="0">
              <a:latin typeface="Calibri" panose="020F0502020204030204" pitchFamily="34" charset="0"/>
              <a:cs typeface="Calibri" panose="020F0502020204030204" pitchFamily="34" charset="0"/>
            </a:endParaRPr>
          </a:p>
          <a:p>
            <a:pPr>
              <a:buClr>
                <a:srgbClr val="FF6600"/>
              </a:buClr>
              <a:buSzPct val="100000"/>
              <a:buFontTx/>
              <a:buChar char="-"/>
            </a:pPr>
            <a:endParaRPr lang="fr-FR" kern="0" dirty="0">
              <a:latin typeface="Calibri" panose="020F0502020204030204" pitchFamily="34" charset="0"/>
              <a:cs typeface="Calibri" panose="020F0502020204030204" pitchFamily="34" charset="0"/>
            </a:endParaRPr>
          </a:p>
          <a:p>
            <a:pPr>
              <a:buClr>
                <a:srgbClr val="FF6600"/>
              </a:buClr>
              <a:buSzPct val="100000"/>
              <a:buFontTx/>
              <a:buChar char="-"/>
            </a:pPr>
            <a:r>
              <a:rPr lang="fr-FR" kern="0" dirty="0">
                <a:latin typeface="Calibri" panose="020F0502020204030204" pitchFamily="34" charset="0"/>
                <a:cs typeface="Calibri" panose="020F0502020204030204" pitchFamily="34" charset="0"/>
              </a:rPr>
              <a:t>Un </a:t>
            </a:r>
            <a:r>
              <a:rPr lang="fr-FR" b="1" kern="0" dirty="0">
                <a:latin typeface="Calibri" panose="020F0502020204030204" pitchFamily="34" charset="0"/>
                <a:cs typeface="Calibri" panose="020F0502020204030204" pitchFamily="34" charset="0"/>
              </a:rPr>
              <a:t>label de RSE </a:t>
            </a:r>
            <a:r>
              <a:rPr lang="fr-FR" kern="0" dirty="0">
                <a:latin typeface="Calibri" panose="020F0502020204030204" pitchFamily="34" charset="0"/>
                <a:cs typeface="Calibri" panose="020F0502020204030204" pitchFamily="34" charset="0"/>
              </a:rPr>
              <a:t>qui traduit l’engagement du cabinet et de ses équipes</a:t>
            </a:r>
          </a:p>
        </p:txBody>
      </p:sp>
      <p:pic>
        <p:nvPicPr>
          <p:cNvPr id="25" name="Image 24">
            <a:extLst>
              <a:ext uri="{FF2B5EF4-FFF2-40B4-BE49-F238E27FC236}">
                <a16:creationId xmlns:a16="http://schemas.microsoft.com/office/drawing/2014/main" id="{0426F188-9EC7-4BDB-BE0A-01D0FA74C4FE}"/>
              </a:ext>
            </a:extLst>
          </p:cNvPr>
          <p:cNvPicPr>
            <a:picLocks noChangeAspect="1"/>
          </p:cNvPicPr>
          <p:nvPr/>
        </p:nvPicPr>
        <p:blipFill>
          <a:blip r:embed="rId4"/>
          <a:stretch>
            <a:fillRect/>
          </a:stretch>
        </p:blipFill>
        <p:spPr>
          <a:xfrm>
            <a:off x="6849166" y="4955777"/>
            <a:ext cx="1670978" cy="795704"/>
          </a:xfrm>
          <a:prstGeom prst="rect">
            <a:avLst/>
          </a:prstGeom>
        </p:spPr>
      </p:pic>
    </p:spTree>
    <p:extLst>
      <p:ext uri="{BB962C8B-B14F-4D97-AF65-F5344CB8AC3E}">
        <p14:creationId xmlns:p14="http://schemas.microsoft.com/office/powerpoint/2010/main" val="260288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179FED-8948-46B3-8616-0CF04EE83328}"/>
              </a:ext>
            </a:extLst>
          </p:cNvPr>
          <p:cNvSpPr>
            <a:spLocks noGrp="1"/>
          </p:cNvSpPr>
          <p:nvPr>
            <p:ph type="title"/>
          </p:nvPr>
        </p:nvSpPr>
        <p:spPr>
          <a:xfrm>
            <a:off x="200025" y="0"/>
            <a:ext cx="7484630" cy="933450"/>
          </a:xfrm>
        </p:spPr>
        <p:txBody>
          <a:bodyPr/>
          <a:lstStyle/>
          <a:p>
            <a:r>
              <a:rPr lang="fr-FR" dirty="0">
                <a:solidFill>
                  <a:srgbClr val="FF6600"/>
                </a:solidFill>
              </a:rPr>
              <a:t>Terre d’avance </a:t>
            </a:r>
            <a:r>
              <a:rPr lang="fr-FR" dirty="0">
                <a:solidFill>
                  <a:schemeClr val="bg1">
                    <a:lumMod val="50000"/>
                  </a:schemeClr>
                </a:solidFill>
              </a:rPr>
              <a:t>et les projets d’intérêt général</a:t>
            </a:r>
            <a:endParaRPr lang="fr-FR" sz="1800" dirty="0">
              <a:solidFill>
                <a:schemeClr val="bg1">
                  <a:lumMod val="50000"/>
                </a:schemeClr>
              </a:solidFill>
            </a:endParaRPr>
          </a:p>
        </p:txBody>
      </p:sp>
      <p:pic>
        <p:nvPicPr>
          <p:cNvPr id="6" name="Image 5">
            <a:extLst>
              <a:ext uri="{FF2B5EF4-FFF2-40B4-BE49-F238E27FC236}">
                <a16:creationId xmlns:a16="http://schemas.microsoft.com/office/drawing/2014/main" id="{0970F2E0-87E3-4BCB-9F33-8C894D2AF005}"/>
              </a:ext>
            </a:extLst>
          </p:cNvPr>
          <p:cNvPicPr>
            <a:picLocks noChangeAspect="1"/>
          </p:cNvPicPr>
          <p:nvPr/>
        </p:nvPicPr>
        <p:blipFill rotWithShape="1">
          <a:blip r:embed="rId2"/>
          <a:srcRect l="18147" t="27630" r="19077" b="8886"/>
          <a:stretch/>
        </p:blipFill>
        <p:spPr>
          <a:xfrm>
            <a:off x="200025" y="933450"/>
            <a:ext cx="3455172" cy="1964495"/>
          </a:xfrm>
          <a:prstGeom prst="rect">
            <a:avLst/>
          </a:prstGeom>
        </p:spPr>
      </p:pic>
      <p:sp>
        <p:nvSpPr>
          <p:cNvPr id="12" name="Espace réservé du contenu 2">
            <a:extLst>
              <a:ext uri="{FF2B5EF4-FFF2-40B4-BE49-F238E27FC236}">
                <a16:creationId xmlns:a16="http://schemas.microsoft.com/office/drawing/2014/main" id="{EA756134-0E8F-4956-A9C0-950BD9B0FB18}"/>
              </a:ext>
            </a:extLst>
          </p:cNvPr>
          <p:cNvSpPr>
            <a:spLocks noGrp="1"/>
          </p:cNvSpPr>
          <p:nvPr>
            <p:ph idx="1"/>
          </p:nvPr>
        </p:nvSpPr>
        <p:spPr>
          <a:xfrm>
            <a:off x="1" y="3567618"/>
            <a:ext cx="4371976" cy="2900005"/>
          </a:xfrm>
        </p:spPr>
        <p:txBody>
          <a:bodyPr/>
          <a:lstStyle/>
          <a:p>
            <a:pPr marL="365125" indent="-182563">
              <a:buNone/>
            </a:pPr>
            <a:r>
              <a:rPr lang="fr-FR" sz="1700" dirty="0">
                <a:solidFill>
                  <a:srgbClr val="FF6600"/>
                </a:solidFill>
                <a:latin typeface="Calibri" panose="020F0502020204030204" pitchFamily="34" charset="0"/>
                <a:cs typeface="Calibri" panose="020F0502020204030204" pitchFamily="34" charset="0"/>
              </a:rPr>
              <a:t>Les clients de Terre d’avance :</a:t>
            </a:r>
          </a:p>
          <a:p>
            <a:pPr lvl="1"/>
            <a:r>
              <a:rPr lang="fr-FR" sz="1600" dirty="0">
                <a:latin typeface="Calibri" panose="020F0502020204030204" pitchFamily="34" charset="0"/>
                <a:cs typeface="Calibri" panose="020F0502020204030204" pitchFamily="34" charset="0"/>
              </a:rPr>
              <a:t>Les associations</a:t>
            </a:r>
          </a:p>
          <a:p>
            <a:pPr lvl="1"/>
            <a:r>
              <a:rPr lang="fr-FR" sz="1600" dirty="0">
                <a:latin typeface="Calibri" panose="020F0502020204030204" pitchFamily="34" charset="0"/>
                <a:cs typeface="Calibri" panose="020F0502020204030204" pitchFamily="34" charset="0"/>
              </a:rPr>
              <a:t>Les têtes de réseaux et fédérations de l’ESS</a:t>
            </a:r>
          </a:p>
          <a:p>
            <a:pPr lvl="1"/>
            <a:r>
              <a:rPr lang="fr-FR" sz="1600" dirty="0">
                <a:latin typeface="Calibri" panose="020F0502020204030204" pitchFamily="34" charset="0"/>
                <a:cs typeface="Calibri" panose="020F0502020204030204" pitchFamily="34" charset="0"/>
              </a:rPr>
              <a:t>Les outils de professionnalisation </a:t>
            </a:r>
            <a:br>
              <a:rPr lang="fr-FR" sz="1600" dirty="0">
                <a:latin typeface="Calibri" panose="020F0502020204030204" pitchFamily="34" charset="0"/>
                <a:cs typeface="Calibri" panose="020F0502020204030204" pitchFamily="34" charset="0"/>
              </a:rPr>
            </a:br>
            <a:r>
              <a:rPr lang="fr-FR" sz="1600" dirty="0">
                <a:latin typeface="Calibri" panose="020F0502020204030204" pitchFamily="34" charset="0"/>
                <a:cs typeface="Calibri" panose="020F0502020204030204" pitchFamily="34" charset="0"/>
              </a:rPr>
              <a:t>(DLA, incubateurs, OPCO, Labels…)</a:t>
            </a:r>
          </a:p>
          <a:p>
            <a:pPr lvl="1"/>
            <a:r>
              <a:rPr lang="fr-FR" sz="1600" dirty="0">
                <a:latin typeface="Calibri" panose="020F0502020204030204" pitchFamily="34" charset="0"/>
                <a:cs typeface="Calibri" panose="020F0502020204030204" pitchFamily="34" charset="0"/>
              </a:rPr>
              <a:t>Les Fondations et fonds de dotation</a:t>
            </a:r>
          </a:p>
          <a:p>
            <a:pPr lvl="1"/>
            <a:r>
              <a:rPr lang="fr-FR" sz="1600" dirty="0">
                <a:latin typeface="Calibri" panose="020F0502020204030204" pitchFamily="34" charset="0"/>
                <a:cs typeface="Calibri" panose="020F0502020204030204" pitchFamily="34" charset="0"/>
              </a:rPr>
              <a:t>Les entreprises engagées</a:t>
            </a:r>
          </a:p>
          <a:p>
            <a:pPr lvl="1"/>
            <a:r>
              <a:rPr lang="fr-FR" sz="1600" dirty="0">
                <a:latin typeface="Calibri" panose="020F0502020204030204" pitchFamily="34" charset="0"/>
                <a:cs typeface="Calibri" panose="020F0502020204030204" pitchFamily="34" charset="0"/>
              </a:rPr>
              <a:t>Les entrepreneurs sociaux</a:t>
            </a:r>
            <a:endParaRPr lang="fr-FR" dirty="0">
              <a:latin typeface="Calibri" panose="020F0502020204030204" pitchFamily="34" charset="0"/>
              <a:cs typeface="Calibri" panose="020F0502020204030204" pitchFamily="34" charset="0"/>
            </a:endParaRPr>
          </a:p>
        </p:txBody>
      </p:sp>
      <p:sp>
        <p:nvSpPr>
          <p:cNvPr id="9" name="Flèche : bas 8">
            <a:extLst>
              <a:ext uri="{FF2B5EF4-FFF2-40B4-BE49-F238E27FC236}">
                <a16:creationId xmlns:a16="http://schemas.microsoft.com/office/drawing/2014/main" id="{DB190E2B-C47A-41A5-A72E-387D7DF50680}"/>
              </a:ext>
            </a:extLst>
          </p:cNvPr>
          <p:cNvSpPr/>
          <p:nvPr/>
        </p:nvSpPr>
        <p:spPr>
          <a:xfrm>
            <a:off x="2968284" y="3002421"/>
            <a:ext cx="267286" cy="239151"/>
          </a:xfrm>
          <a:prstGeom prst="down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contenu 2">
            <a:extLst>
              <a:ext uri="{FF2B5EF4-FFF2-40B4-BE49-F238E27FC236}">
                <a16:creationId xmlns:a16="http://schemas.microsoft.com/office/drawing/2014/main" id="{E81F66A7-4AC1-4362-8525-0D2A5E51565D}"/>
              </a:ext>
            </a:extLst>
          </p:cNvPr>
          <p:cNvSpPr txBox="1">
            <a:spLocks/>
          </p:cNvSpPr>
          <p:nvPr/>
        </p:nvSpPr>
        <p:spPr bwMode="auto">
          <a:xfrm>
            <a:off x="5011174" y="3578169"/>
            <a:ext cx="4020284" cy="301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88925" indent="-288925" algn="l" rtl="0" eaLnBrk="1" fontAlgn="base" hangingPunct="1">
              <a:spcBef>
                <a:spcPct val="20000"/>
              </a:spcBef>
              <a:spcAft>
                <a:spcPct val="0"/>
              </a:spcAft>
              <a:buClr>
                <a:schemeClr val="accent1"/>
              </a:buClr>
              <a:buSzPct val="115000"/>
              <a:buFont typeface="Wingdings" pitchFamily="2" charset="2"/>
              <a:buChar char="§"/>
              <a:defRPr sz="1600">
                <a:solidFill>
                  <a:schemeClr val="tx1"/>
                </a:solidFill>
                <a:latin typeface="+mj-lt"/>
                <a:ea typeface="+mn-ea"/>
                <a:cs typeface="+mn-cs"/>
              </a:defRPr>
            </a:lvl1pPr>
            <a:lvl2pPr marL="576263" indent="-285750" algn="l" rtl="0" eaLnBrk="1" fontAlgn="base" hangingPunct="1">
              <a:spcBef>
                <a:spcPct val="20000"/>
              </a:spcBef>
              <a:spcAft>
                <a:spcPct val="0"/>
              </a:spcAft>
              <a:buClr>
                <a:schemeClr val="accent2"/>
              </a:buClr>
              <a:buSzPct val="50000"/>
              <a:buFont typeface="Wingdings" pitchFamily="2" charset="2"/>
              <a:buChar char="¨"/>
              <a:defRPr sz="1400">
                <a:solidFill>
                  <a:schemeClr val="tx1"/>
                </a:solidFill>
                <a:latin typeface="+mj-lt"/>
              </a:defRPr>
            </a:lvl2pPr>
            <a:lvl3pPr marL="806450" indent="-228600" algn="l" rtl="0" eaLnBrk="1" fontAlgn="base" hangingPunct="1">
              <a:spcBef>
                <a:spcPct val="20000"/>
              </a:spcBef>
              <a:spcAft>
                <a:spcPct val="0"/>
              </a:spcAft>
              <a:buClr>
                <a:schemeClr val="tx1"/>
              </a:buClr>
              <a:buChar char="•"/>
              <a:defRPr sz="1200" b="1">
                <a:solidFill>
                  <a:schemeClr val="accent2"/>
                </a:solidFill>
                <a:latin typeface="+mj-lt"/>
              </a:defRPr>
            </a:lvl3pPr>
            <a:lvl4pPr marL="1036638" indent="-228600" algn="l" rtl="0" eaLnBrk="1" fontAlgn="base" hangingPunct="1">
              <a:spcBef>
                <a:spcPct val="20000"/>
              </a:spcBef>
              <a:spcAft>
                <a:spcPct val="0"/>
              </a:spcAft>
              <a:buClr>
                <a:schemeClr val="tx1"/>
              </a:buClr>
              <a:buChar char="–"/>
              <a:defRPr sz="1100" b="1">
                <a:solidFill>
                  <a:schemeClr val="accent2"/>
                </a:solidFill>
                <a:latin typeface="+mj-lt"/>
              </a:defRPr>
            </a:lvl4pPr>
            <a:lvl5pPr marL="1266825" indent="-228600" algn="l" rtl="0" eaLnBrk="1" fontAlgn="base" hangingPunct="1">
              <a:spcBef>
                <a:spcPct val="20000"/>
              </a:spcBef>
              <a:spcAft>
                <a:spcPct val="0"/>
              </a:spcAft>
              <a:buClr>
                <a:schemeClr val="tx1"/>
              </a:buClr>
              <a:buChar char="»"/>
              <a:defRPr sz="900" b="1">
                <a:solidFill>
                  <a:schemeClr val="accent2"/>
                </a:solidFill>
                <a:latin typeface="+mj-lt"/>
              </a:defRPr>
            </a:lvl5pPr>
            <a:lvl6pPr marL="1724025" indent="-228600" algn="l" rtl="0" eaLnBrk="1" fontAlgn="base" hangingPunct="1">
              <a:spcBef>
                <a:spcPct val="20000"/>
              </a:spcBef>
              <a:spcAft>
                <a:spcPct val="0"/>
              </a:spcAft>
              <a:buClr>
                <a:schemeClr val="tx1"/>
              </a:buClr>
              <a:buChar char="»"/>
              <a:defRPr sz="1400" b="1">
                <a:solidFill>
                  <a:schemeClr val="accent2"/>
                </a:solidFill>
                <a:latin typeface="+mn-lt"/>
              </a:defRPr>
            </a:lvl6pPr>
            <a:lvl7pPr marL="2181225" indent="-228600" algn="l" rtl="0" eaLnBrk="1" fontAlgn="base" hangingPunct="1">
              <a:spcBef>
                <a:spcPct val="20000"/>
              </a:spcBef>
              <a:spcAft>
                <a:spcPct val="0"/>
              </a:spcAft>
              <a:buClr>
                <a:schemeClr val="tx1"/>
              </a:buClr>
              <a:buChar char="»"/>
              <a:defRPr sz="1400" b="1">
                <a:solidFill>
                  <a:schemeClr val="accent2"/>
                </a:solidFill>
                <a:latin typeface="+mn-lt"/>
              </a:defRPr>
            </a:lvl7pPr>
            <a:lvl8pPr marL="2638425" indent="-228600" algn="l" rtl="0" eaLnBrk="1" fontAlgn="base" hangingPunct="1">
              <a:spcBef>
                <a:spcPct val="20000"/>
              </a:spcBef>
              <a:spcAft>
                <a:spcPct val="0"/>
              </a:spcAft>
              <a:buClr>
                <a:schemeClr val="tx1"/>
              </a:buClr>
              <a:buChar char="»"/>
              <a:defRPr sz="1400" b="1">
                <a:solidFill>
                  <a:schemeClr val="accent2"/>
                </a:solidFill>
                <a:latin typeface="+mn-lt"/>
              </a:defRPr>
            </a:lvl8pPr>
            <a:lvl9pPr marL="3095625" indent="-228600" algn="l" rtl="0" eaLnBrk="1" fontAlgn="base" hangingPunct="1">
              <a:spcBef>
                <a:spcPct val="20000"/>
              </a:spcBef>
              <a:spcAft>
                <a:spcPct val="0"/>
              </a:spcAft>
              <a:buClr>
                <a:schemeClr val="tx1"/>
              </a:buClr>
              <a:buChar char="»"/>
              <a:defRPr sz="1400" b="1">
                <a:solidFill>
                  <a:schemeClr val="accent2"/>
                </a:solidFill>
                <a:latin typeface="+mn-lt"/>
              </a:defRPr>
            </a:lvl9pPr>
          </a:lstStyle>
          <a:p>
            <a:pPr marL="365125" indent="-182563">
              <a:buFont typeface="Wingdings" pitchFamily="2" charset="2"/>
              <a:buNone/>
            </a:pPr>
            <a:r>
              <a:rPr lang="fr-FR" sz="1700" kern="0" dirty="0">
                <a:solidFill>
                  <a:srgbClr val="FF6600"/>
                </a:solidFill>
                <a:latin typeface="Calibri" panose="020F0502020204030204" pitchFamily="34" charset="0"/>
                <a:cs typeface="Calibri" panose="020F0502020204030204" pitchFamily="34" charset="0"/>
              </a:rPr>
              <a:t>Les domaines d’intervention :</a:t>
            </a:r>
          </a:p>
          <a:p>
            <a:pPr lvl="1"/>
            <a:r>
              <a:rPr lang="fr-FR" sz="1600" dirty="0">
                <a:latin typeface="Calibri" panose="020F0502020204030204" pitchFamily="34" charset="0"/>
                <a:cs typeface="Calibri" panose="020F0502020204030204" pitchFamily="34" charset="0"/>
              </a:rPr>
              <a:t>Positionnement stratégique</a:t>
            </a:r>
          </a:p>
          <a:p>
            <a:pPr lvl="1"/>
            <a:r>
              <a:rPr lang="fr-FR" sz="1600" dirty="0">
                <a:latin typeface="Calibri" panose="020F0502020204030204" pitchFamily="34" charset="0"/>
                <a:cs typeface="Calibri" panose="020F0502020204030204" pitchFamily="34" charset="0"/>
              </a:rPr>
              <a:t>Modèle économique</a:t>
            </a:r>
          </a:p>
          <a:p>
            <a:pPr lvl="1"/>
            <a:r>
              <a:rPr lang="fr-FR" sz="1600" dirty="0">
                <a:latin typeface="Calibri" panose="020F0502020204030204" pitchFamily="34" charset="0"/>
                <a:cs typeface="Calibri" panose="020F0502020204030204" pitchFamily="34" charset="0"/>
              </a:rPr>
              <a:t>Transformation &amp; changement d'échelle</a:t>
            </a:r>
          </a:p>
          <a:p>
            <a:pPr lvl="1"/>
            <a:r>
              <a:rPr lang="fr-FR" sz="1600" dirty="0">
                <a:latin typeface="Calibri" panose="020F0502020204030204" pitchFamily="34" charset="0"/>
                <a:cs typeface="Calibri" panose="020F0502020204030204" pitchFamily="34" charset="0"/>
              </a:rPr>
              <a:t>Projets de développement</a:t>
            </a:r>
          </a:p>
          <a:p>
            <a:pPr lvl="1"/>
            <a:r>
              <a:rPr lang="fr-FR" sz="1600" dirty="0">
                <a:latin typeface="Calibri" panose="020F0502020204030204" pitchFamily="34" charset="0"/>
                <a:cs typeface="Calibri" panose="020F0502020204030204" pitchFamily="34" charset="0"/>
              </a:rPr>
              <a:t>Partenariats &amp; alliances</a:t>
            </a:r>
          </a:p>
          <a:p>
            <a:pPr lvl="1"/>
            <a:r>
              <a:rPr lang="fr-FR" sz="1600" dirty="0">
                <a:latin typeface="Calibri" panose="020F0502020204030204" pitchFamily="34" charset="0"/>
                <a:cs typeface="Calibri" panose="020F0502020204030204" pitchFamily="34" charset="0"/>
              </a:rPr>
              <a:t>Evaluation et mesure d'impact</a:t>
            </a:r>
          </a:p>
          <a:p>
            <a:pPr lvl="1"/>
            <a:r>
              <a:rPr lang="fr-FR" sz="1600" dirty="0">
                <a:latin typeface="Calibri" panose="020F0502020204030204" pitchFamily="34" charset="0"/>
                <a:cs typeface="Calibri" panose="020F0502020204030204" pitchFamily="34" charset="0"/>
              </a:rPr>
              <a:t>Expertise </a:t>
            </a:r>
            <a:r>
              <a:rPr lang="fr-FR" sz="1600" dirty="0" err="1">
                <a:latin typeface="Calibri" panose="020F0502020204030204" pitchFamily="34" charset="0"/>
                <a:cs typeface="Calibri" panose="020F0502020204030204" pitchFamily="34" charset="0"/>
              </a:rPr>
              <a:t>pré-investissement</a:t>
            </a:r>
            <a:endParaRPr lang="fr-FR" sz="1600" dirty="0">
              <a:latin typeface="Calibri" panose="020F0502020204030204" pitchFamily="34" charset="0"/>
              <a:cs typeface="Calibri" panose="020F0502020204030204" pitchFamily="34" charset="0"/>
            </a:endParaRPr>
          </a:p>
          <a:p>
            <a:pPr lvl="1"/>
            <a:r>
              <a:rPr lang="fr-FR" sz="1600" dirty="0">
                <a:latin typeface="Calibri" panose="020F0502020204030204" pitchFamily="34" charset="0"/>
                <a:cs typeface="Calibri" panose="020F0502020204030204" pitchFamily="34" charset="0"/>
              </a:rPr>
              <a:t>Appui à l'engagement bénévole</a:t>
            </a:r>
          </a:p>
          <a:p>
            <a:pPr lvl="1"/>
            <a:r>
              <a:rPr lang="fr-FR" sz="1600" dirty="0">
                <a:latin typeface="Calibri" panose="020F0502020204030204" pitchFamily="34" charset="0"/>
                <a:cs typeface="Calibri" panose="020F0502020204030204" pitchFamily="34" charset="0"/>
              </a:rPr>
              <a:t>RSE-RSO</a:t>
            </a:r>
          </a:p>
          <a:p>
            <a:pPr lvl="1"/>
            <a:endParaRPr lang="fr-FR" kern="0" dirty="0">
              <a:latin typeface="Calibri" panose="020F0502020204030204" pitchFamily="34" charset="0"/>
              <a:cs typeface="Calibri" panose="020F0502020204030204" pitchFamily="34" charset="0"/>
            </a:endParaRPr>
          </a:p>
        </p:txBody>
      </p:sp>
      <p:sp>
        <p:nvSpPr>
          <p:cNvPr id="4" name="Flèche : double flèche horizontale 3">
            <a:extLst>
              <a:ext uri="{FF2B5EF4-FFF2-40B4-BE49-F238E27FC236}">
                <a16:creationId xmlns:a16="http://schemas.microsoft.com/office/drawing/2014/main" id="{7333CD6A-C8F6-435C-9B6C-C9EE9354E53E}"/>
              </a:ext>
            </a:extLst>
          </p:cNvPr>
          <p:cNvSpPr/>
          <p:nvPr/>
        </p:nvSpPr>
        <p:spPr>
          <a:xfrm>
            <a:off x="4396154" y="4669145"/>
            <a:ext cx="590843" cy="337625"/>
          </a:xfrm>
          <a:prstGeom prst="lef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F3C6D11C-B36F-47AE-892E-83CB312F2058}"/>
              </a:ext>
            </a:extLst>
          </p:cNvPr>
          <p:cNvPicPr>
            <a:picLocks noChangeAspect="1"/>
          </p:cNvPicPr>
          <p:nvPr/>
        </p:nvPicPr>
        <p:blipFill>
          <a:blip r:embed="rId3"/>
          <a:stretch>
            <a:fillRect/>
          </a:stretch>
        </p:blipFill>
        <p:spPr>
          <a:xfrm>
            <a:off x="6798938" y="839958"/>
            <a:ext cx="745039" cy="411992"/>
          </a:xfrm>
          <a:prstGeom prst="rect">
            <a:avLst/>
          </a:prstGeom>
        </p:spPr>
      </p:pic>
      <p:pic>
        <p:nvPicPr>
          <p:cNvPr id="8" name="Image 7">
            <a:extLst>
              <a:ext uri="{FF2B5EF4-FFF2-40B4-BE49-F238E27FC236}">
                <a16:creationId xmlns:a16="http://schemas.microsoft.com/office/drawing/2014/main" id="{66D6343D-A587-4130-BA26-D82B56464D6D}"/>
              </a:ext>
            </a:extLst>
          </p:cNvPr>
          <p:cNvPicPr>
            <a:picLocks noChangeAspect="1"/>
          </p:cNvPicPr>
          <p:nvPr/>
        </p:nvPicPr>
        <p:blipFill>
          <a:blip r:embed="rId4"/>
          <a:stretch>
            <a:fillRect/>
          </a:stretch>
        </p:blipFill>
        <p:spPr>
          <a:xfrm>
            <a:off x="7090746" y="1306939"/>
            <a:ext cx="1704242" cy="379516"/>
          </a:xfrm>
          <a:prstGeom prst="rect">
            <a:avLst/>
          </a:prstGeom>
        </p:spPr>
      </p:pic>
      <p:pic>
        <p:nvPicPr>
          <p:cNvPr id="11" name="Image 10">
            <a:extLst>
              <a:ext uri="{FF2B5EF4-FFF2-40B4-BE49-F238E27FC236}">
                <a16:creationId xmlns:a16="http://schemas.microsoft.com/office/drawing/2014/main" id="{ACE6B13E-5B74-4FFA-A8ED-A163624EBE13}"/>
              </a:ext>
            </a:extLst>
          </p:cNvPr>
          <p:cNvPicPr>
            <a:picLocks noChangeAspect="1"/>
          </p:cNvPicPr>
          <p:nvPr/>
        </p:nvPicPr>
        <p:blipFill>
          <a:blip r:embed="rId5"/>
          <a:stretch>
            <a:fillRect/>
          </a:stretch>
        </p:blipFill>
        <p:spPr>
          <a:xfrm>
            <a:off x="6253631" y="1131468"/>
            <a:ext cx="404629" cy="404629"/>
          </a:xfrm>
          <a:prstGeom prst="rect">
            <a:avLst/>
          </a:prstGeom>
        </p:spPr>
      </p:pic>
      <p:pic>
        <p:nvPicPr>
          <p:cNvPr id="13" name="Image 12">
            <a:extLst>
              <a:ext uri="{FF2B5EF4-FFF2-40B4-BE49-F238E27FC236}">
                <a16:creationId xmlns:a16="http://schemas.microsoft.com/office/drawing/2014/main" id="{880A8D5B-5719-491B-9323-5CCA7619D82C}"/>
              </a:ext>
            </a:extLst>
          </p:cNvPr>
          <p:cNvPicPr>
            <a:picLocks noChangeAspect="1"/>
          </p:cNvPicPr>
          <p:nvPr/>
        </p:nvPicPr>
        <p:blipFill>
          <a:blip r:embed="rId6"/>
          <a:stretch>
            <a:fillRect/>
          </a:stretch>
        </p:blipFill>
        <p:spPr>
          <a:xfrm>
            <a:off x="8260955" y="1686455"/>
            <a:ext cx="770503" cy="339660"/>
          </a:xfrm>
          <a:prstGeom prst="rect">
            <a:avLst/>
          </a:prstGeom>
        </p:spPr>
      </p:pic>
      <p:pic>
        <p:nvPicPr>
          <p:cNvPr id="14" name="Image 13">
            <a:extLst>
              <a:ext uri="{FF2B5EF4-FFF2-40B4-BE49-F238E27FC236}">
                <a16:creationId xmlns:a16="http://schemas.microsoft.com/office/drawing/2014/main" id="{BADC4C02-6105-4F90-ADE9-F401AB2D457D}"/>
              </a:ext>
            </a:extLst>
          </p:cNvPr>
          <p:cNvPicPr>
            <a:picLocks noChangeAspect="1"/>
          </p:cNvPicPr>
          <p:nvPr/>
        </p:nvPicPr>
        <p:blipFill>
          <a:blip r:embed="rId7"/>
          <a:stretch>
            <a:fillRect/>
          </a:stretch>
        </p:blipFill>
        <p:spPr>
          <a:xfrm>
            <a:off x="7286487" y="1762627"/>
            <a:ext cx="658370" cy="610334"/>
          </a:xfrm>
          <a:prstGeom prst="rect">
            <a:avLst/>
          </a:prstGeom>
        </p:spPr>
      </p:pic>
      <p:pic>
        <p:nvPicPr>
          <p:cNvPr id="16" name="Image 15">
            <a:extLst>
              <a:ext uri="{FF2B5EF4-FFF2-40B4-BE49-F238E27FC236}">
                <a16:creationId xmlns:a16="http://schemas.microsoft.com/office/drawing/2014/main" id="{948BBE93-0B49-4B5D-B2F3-F37EEB2928E5}"/>
              </a:ext>
            </a:extLst>
          </p:cNvPr>
          <p:cNvPicPr>
            <a:picLocks noChangeAspect="1"/>
          </p:cNvPicPr>
          <p:nvPr/>
        </p:nvPicPr>
        <p:blipFill>
          <a:blip r:embed="rId8"/>
          <a:stretch>
            <a:fillRect/>
          </a:stretch>
        </p:blipFill>
        <p:spPr>
          <a:xfrm>
            <a:off x="6253631" y="1777196"/>
            <a:ext cx="901815" cy="701411"/>
          </a:xfrm>
          <a:prstGeom prst="rect">
            <a:avLst/>
          </a:prstGeom>
        </p:spPr>
      </p:pic>
      <p:pic>
        <p:nvPicPr>
          <p:cNvPr id="17" name="Image 16">
            <a:extLst>
              <a:ext uri="{FF2B5EF4-FFF2-40B4-BE49-F238E27FC236}">
                <a16:creationId xmlns:a16="http://schemas.microsoft.com/office/drawing/2014/main" id="{FDF1B6E2-87D3-41A5-B7C7-56F6D4A14830}"/>
              </a:ext>
            </a:extLst>
          </p:cNvPr>
          <p:cNvPicPr>
            <a:picLocks noChangeAspect="1"/>
          </p:cNvPicPr>
          <p:nvPr/>
        </p:nvPicPr>
        <p:blipFill>
          <a:blip r:embed="rId9"/>
          <a:stretch>
            <a:fillRect/>
          </a:stretch>
        </p:blipFill>
        <p:spPr>
          <a:xfrm>
            <a:off x="5417311" y="746425"/>
            <a:ext cx="695642" cy="692550"/>
          </a:xfrm>
          <a:prstGeom prst="rect">
            <a:avLst/>
          </a:prstGeom>
        </p:spPr>
      </p:pic>
      <p:pic>
        <p:nvPicPr>
          <p:cNvPr id="21" name="Image 20">
            <a:extLst>
              <a:ext uri="{FF2B5EF4-FFF2-40B4-BE49-F238E27FC236}">
                <a16:creationId xmlns:a16="http://schemas.microsoft.com/office/drawing/2014/main" id="{0FC7B199-B17E-408F-8929-03D51FCF66BC}"/>
              </a:ext>
            </a:extLst>
          </p:cNvPr>
          <p:cNvPicPr>
            <a:picLocks noChangeAspect="1"/>
          </p:cNvPicPr>
          <p:nvPr/>
        </p:nvPicPr>
        <p:blipFill rotWithShape="1">
          <a:blip r:embed="rId10"/>
          <a:srcRect t="35183" b="21262"/>
          <a:stretch/>
        </p:blipFill>
        <p:spPr>
          <a:xfrm>
            <a:off x="7944856" y="2150926"/>
            <a:ext cx="1139795" cy="496445"/>
          </a:xfrm>
          <a:prstGeom prst="rect">
            <a:avLst/>
          </a:prstGeom>
        </p:spPr>
      </p:pic>
      <p:pic>
        <p:nvPicPr>
          <p:cNvPr id="22" name="Image 21">
            <a:extLst>
              <a:ext uri="{FF2B5EF4-FFF2-40B4-BE49-F238E27FC236}">
                <a16:creationId xmlns:a16="http://schemas.microsoft.com/office/drawing/2014/main" id="{3593704A-B4B9-445A-B5DF-9BE140DAEBD1}"/>
              </a:ext>
            </a:extLst>
          </p:cNvPr>
          <p:cNvPicPr>
            <a:picLocks noChangeAspect="1"/>
          </p:cNvPicPr>
          <p:nvPr/>
        </p:nvPicPr>
        <p:blipFill>
          <a:blip r:embed="rId11"/>
          <a:stretch>
            <a:fillRect/>
          </a:stretch>
        </p:blipFill>
        <p:spPr>
          <a:xfrm>
            <a:off x="5165257" y="1915697"/>
            <a:ext cx="1024084" cy="433380"/>
          </a:xfrm>
          <a:prstGeom prst="rect">
            <a:avLst/>
          </a:prstGeom>
        </p:spPr>
      </p:pic>
      <p:pic>
        <p:nvPicPr>
          <p:cNvPr id="23" name="Image 22">
            <a:extLst>
              <a:ext uri="{FF2B5EF4-FFF2-40B4-BE49-F238E27FC236}">
                <a16:creationId xmlns:a16="http://schemas.microsoft.com/office/drawing/2014/main" id="{0D67D5ED-67CC-4AF4-96E8-718FBF41B602}"/>
              </a:ext>
            </a:extLst>
          </p:cNvPr>
          <p:cNvPicPr>
            <a:picLocks noChangeAspect="1"/>
          </p:cNvPicPr>
          <p:nvPr/>
        </p:nvPicPr>
        <p:blipFill>
          <a:blip r:embed="rId12"/>
          <a:stretch>
            <a:fillRect/>
          </a:stretch>
        </p:blipFill>
        <p:spPr>
          <a:xfrm>
            <a:off x="5488805" y="2387412"/>
            <a:ext cx="818580" cy="261863"/>
          </a:xfrm>
          <a:prstGeom prst="rect">
            <a:avLst/>
          </a:prstGeom>
        </p:spPr>
      </p:pic>
      <p:pic>
        <p:nvPicPr>
          <p:cNvPr id="24" name="Image 23">
            <a:extLst>
              <a:ext uri="{FF2B5EF4-FFF2-40B4-BE49-F238E27FC236}">
                <a16:creationId xmlns:a16="http://schemas.microsoft.com/office/drawing/2014/main" id="{64018181-F018-49E8-8E89-FF9B32C1FD2E}"/>
              </a:ext>
            </a:extLst>
          </p:cNvPr>
          <p:cNvPicPr>
            <a:picLocks noChangeAspect="1"/>
          </p:cNvPicPr>
          <p:nvPr/>
        </p:nvPicPr>
        <p:blipFill>
          <a:blip r:embed="rId13"/>
          <a:stretch>
            <a:fillRect/>
          </a:stretch>
        </p:blipFill>
        <p:spPr>
          <a:xfrm>
            <a:off x="7110770" y="2420585"/>
            <a:ext cx="701411" cy="701411"/>
          </a:xfrm>
          <a:prstGeom prst="rect">
            <a:avLst/>
          </a:prstGeom>
        </p:spPr>
      </p:pic>
      <p:pic>
        <p:nvPicPr>
          <p:cNvPr id="25" name="Image 24">
            <a:extLst>
              <a:ext uri="{FF2B5EF4-FFF2-40B4-BE49-F238E27FC236}">
                <a16:creationId xmlns:a16="http://schemas.microsoft.com/office/drawing/2014/main" id="{8804F5A2-A5FB-4065-8EFA-ACEA81597B77}"/>
              </a:ext>
            </a:extLst>
          </p:cNvPr>
          <p:cNvPicPr>
            <a:picLocks noChangeAspect="1"/>
          </p:cNvPicPr>
          <p:nvPr/>
        </p:nvPicPr>
        <p:blipFill>
          <a:blip r:embed="rId14"/>
          <a:stretch>
            <a:fillRect/>
          </a:stretch>
        </p:blipFill>
        <p:spPr>
          <a:xfrm>
            <a:off x="4624750" y="695810"/>
            <a:ext cx="540507" cy="540507"/>
          </a:xfrm>
          <a:prstGeom prst="rect">
            <a:avLst/>
          </a:prstGeom>
        </p:spPr>
      </p:pic>
      <p:pic>
        <p:nvPicPr>
          <p:cNvPr id="26" name="Image 25">
            <a:extLst>
              <a:ext uri="{FF2B5EF4-FFF2-40B4-BE49-F238E27FC236}">
                <a16:creationId xmlns:a16="http://schemas.microsoft.com/office/drawing/2014/main" id="{B83A04A5-6878-4A99-8E99-78FC881E3969}"/>
              </a:ext>
            </a:extLst>
          </p:cNvPr>
          <p:cNvPicPr>
            <a:picLocks noChangeAspect="1"/>
          </p:cNvPicPr>
          <p:nvPr/>
        </p:nvPicPr>
        <p:blipFill>
          <a:blip r:embed="rId15"/>
          <a:stretch>
            <a:fillRect/>
          </a:stretch>
        </p:blipFill>
        <p:spPr>
          <a:xfrm>
            <a:off x="8666427" y="2783122"/>
            <a:ext cx="405884" cy="449712"/>
          </a:xfrm>
          <a:prstGeom prst="rect">
            <a:avLst/>
          </a:prstGeom>
        </p:spPr>
      </p:pic>
      <p:pic>
        <p:nvPicPr>
          <p:cNvPr id="27" name="Image 26">
            <a:extLst>
              <a:ext uri="{FF2B5EF4-FFF2-40B4-BE49-F238E27FC236}">
                <a16:creationId xmlns:a16="http://schemas.microsoft.com/office/drawing/2014/main" id="{6C00D2EA-8AD9-4680-8958-E5C8955E9ECC}"/>
              </a:ext>
            </a:extLst>
          </p:cNvPr>
          <p:cNvPicPr>
            <a:picLocks noChangeAspect="1"/>
          </p:cNvPicPr>
          <p:nvPr/>
        </p:nvPicPr>
        <p:blipFill>
          <a:blip r:embed="rId16"/>
          <a:stretch>
            <a:fillRect/>
          </a:stretch>
        </p:blipFill>
        <p:spPr>
          <a:xfrm>
            <a:off x="6296461" y="2635450"/>
            <a:ext cx="572842" cy="450575"/>
          </a:xfrm>
          <a:prstGeom prst="rect">
            <a:avLst/>
          </a:prstGeom>
        </p:spPr>
      </p:pic>
      <p:pic>
        <p:nvPicPr>
          <p:cNvPr id="28" name="Image 27">
            <a:extLst>
              <a:ext uri="{FF2B5EF4-FFF2-40B4-BE49-F238E27FC236}">
                <a16:creationId xmlns:a16="http://schemas.microsoft.com/office/drawing/2014/main" id="{D73293C2-48F5-4EC3-9F96-09C3852FFBC6}"/>
              </a:ext>
            </a:extLst>
          </p:cNvPr>
          <p:cNvPicPr>
            <a:picLocks noChangeAspect="1"/>
          </p:cNvPicPr>
          <p:nvPr/>
        </p:nvPicPr>
        <p:blipFill>
          <a:blip r:embed="rId17"/>
          <a:stretch>
            <a:fillRect/>
          </a:stretch>
        </p:blipFill>
        <p:spPr>
          <a:xfrm>
            <a:off x="5357989" y="2730795"/>
            <a:ext cx="818580" cy="341075"/>
          </a:xfrm>
          <a:prstGeom prst="rect">
            <a:avLst/>
          </a:prstGeom>
        </p:spPr>
      </p:pic>
      <p:pic>
        <p:nvPicPr>
          <p:cNvPr id="29" name="Image 28">
            <a:extLst>
              <a:ext uri="{FF2B5EF4-FFF2-40B4-BE49-F238E27FC236}">
                <a16:creationId xmlns:a16="http://schemas.microsoft.com/office/drawing/2014/main" id="{D9E01FCC-0D9D-4FC4-A786-43D7196E8724}"/>
              </a:ext>
            </a:extLst>
          </p:cNvPr>
          <p:cNvPicPr>
            <a:picLocks noChangeAspect="1"/>
          </p:cNvPicPr>
          <p:nvPr/>
        </p:nvPicPr>
        <p:blipFill>
          <a:blip r:embed="rId18"/>
          <a:stretch>
            <a:fillRect/>
          </a:stretch>
        </p:blipFill>
        <p:spPr>
          <a:xfrm>
            <a:off x="4615391" y="2029074"/>
            <a:ext cx="520717" cy="532445"/>
          </a:xfrm>
          <a:prstGeom prst="rect">
            <a:avLst/>
          </a:prstGeom>
        </p:spPr>
      </p:pic>
      <p:pic>
        <p:nvPicPr>
          <p:cNvPr id="30" name="Image 29">
            <a:extLst>
              <a:ext uri="{FF2B5EF4-FFF2-40B4-BE49-F238E27FC236}">
                <a16:creationId xmlns:a16="http://schemas.microsoft.com/office/drawing/2014/main" id="{DD169776-E53F-404B-B93A-C8BE98DAB517}"/>
              </a:ext>
            </a:extLst>
          </p:cNvPr>
          <p:cNvPicPr>
            <a:picLocks noChangeAspect="1"/>
          </p:cNvPicPr>
          <p:nvPr/>
        </p:nvPicPr>
        <p:blipFill>
          <a:blip r:embed="rId19"/>
          <a:stretch>
            <a:fillRect/>
          </a:stretch>
        </p:blipFill>
        <p:spPr>
          <a:xfrm>
            <a:off x="4100079" y="1164653"/>
            <a:ext cx="797288" cy="338384"/>
          </a:xfrm>
          <a:prstGeom prst="rect">
            <a:avLst/>
          </a:prstGeom>
        </p:spPr>
      </p:pic>
      <p:pic>
        <p:nvPicPr>
          <p:cNvPr id="31" name="Image 30">
            <a:extLst>
              <a:ext uri="{FF2B5EF4-FFF2-40B4-BE49-F238E27FC236}">
                <a16:creationId xmlns:a16="http://schemas.microsoft.com/office/drawing/2014/main" id="{6BBA4319-77E6-42EE-A4E4-FC8433AF085E}"/>
              </a:ext>
            </a:extLst>
          </p:cNvPr>
          <p:cNvPicPr>
            <a:picLocks noChangeAspect="1"/>
          </p:cNvPicPr>
          <p:nvPr/>
        </p:nvPicPr>
        <p:blipFill>
          <a:blip r:embed="rId20"/>
          <a:stretch>
            <a:fillRect/>
          </a:stretch>
        </p:blipFill>
        <p:spPr>
          <a:xfrm>
            <a:off x="4504645" y="2552802"/>
            <a:ext cx="717983" cy="717983"/>
          </a:xfrm>
          <a:prstGeom prst="rect">
            <a:avLst/>
          </a:prstGeom>
        </p:spPr>
      </p:pic>
      <p:pic>
        <p:nvPicPr>
          <p:cNvPr id="32" name="Image 31">
            <a:extLst>
              <a:ext uri="{FF2B5EF4-FFF2-40B4-BE49-F238E27FC236}">
                <a16:creationId xmlns:a16="http://schemas.microsoft.com/office/drawing/2014/main" id="{E23AD17D-1D00-4801-9F1E-0111C16381DF}"/>
              </a:ext>
            </a:extLst>
          </p:cNvPr>
          <p:cNvPicPr>
            <a:picLocks noChangeAspect="1"/>
          </p:cNvPicPr>
          <p:nvPr/>
        </p:nvPicPr>
        <p:blipFill rotWithShape="1">
          <a:blip r:embed="rId21"/>
          <a:srcRect l="22584" r="23445" b="25629"/>
          <a:stretch/>
        </p:blipFill>
        <p:spPr>
          <a:xfrm>
            <a:off x="7110908" y="138728"/>
            <a:ext cx="622588" cy="607291"/>
          </a:xfrm>
          <a:prstGeom prst="rect">
            <a:avLst/>
          </a:prstGeom>
        </p:spPr>
      </p:pic>
      <p:pic>
        <p:nvPicPr>
          <p:cNvPr id="33" name="Image 32">
            <a:extLst>
              <a:ext uri="{FF2B5EF4-FFF2-40B4-BE49-F238E27FC236}">
                <a16:creationId xmlns:a16="http://schemas.microsoft.com/office/drawing/2014/main" id="{51CB74C2-9CEF-4E4A-8F1C-26050C9657A4}"/>
              </a:ext>
            </a:extLst>
          </p:cNvPr>
          <p:cNvPicPr>
            <a:picLocks noChangeAspect="1"/>
          </p:cNvPicPr>
          <p:nvPr/>
        </p:nvPicPr>
        <p:blipFill>
          <a:blip r:embed="rId22"/>
          <a:stretch>
            <a:fillRect/>
          </a:stretch>
        </p:blipFill>
        <p:spPr>
          <a:xfrm>
            <a:off x="3924600" y="1655150"/>
            <a:ext cx="525623" cy="523287"/>
          </a:xfrm>
          <a:prstGeom prst="rect">
            <a:avLst/>
          </a:prstGeom>
        </p:spPr>
      </p:pic>
      <p:pic>
        <p:nvPicPr>
          <p:cNvPr id="34" name="Image 33">
            <a:extLst>
              <a:ext uri="{FF2B5EF4-FFF2-40B4-BE49-F238E27FC236}">
                <a16:creationId xmlns:a16="http://schemas.microsoft.com/office/drawing/2014/main" id="{BD325DD1-FB20-4590-8A7D-3862582F8229}"/>
              </a:ext>
            </a:extLst>
          </p:cNvPr>
          <p:cNvPicPr>
            <a:picLocks noChangeAspect="1"/>
          </p:cNvPicPr>
          <p:nvPr/>
        </p:nvPicPr>
        <p:blipFill>
          <a:blip r:embed="rId23"/>
          <a:stretch>
            <a:fillRect/>
          </a:stretch>
        </p:blipFill>
        <p:spPr>
          <a:xfrm>
            <a:off x="7741595" y="2957750"/>
            <a:ext cx="818581" cy="368361"/>
          </a:xfrm>
          <a:prstGeom prst="rect">
            <a:avLst/>
          </a:prstGeom>
        </p:spPr>
      </p:pic>
      <p:pic>
        <p:nvPicPr>
          <p:cNvPr id="35" name="Image 34">
            <a:extLst>
              <a:ext uri="{FF2B5EF4-FFF2-40B4-BE49-F238E27FC236}">
                <a16:creationId xmlns:a16="http://schemas.microsoft.com/office/drawing/2014/main" id="{F1F1B48B-36F7-4A81-8AF4-BB3266F9B5DC}"/>
              </a:ext>
            </a:extLst>
          </p:cNvPr>
          <p:cNvPicPr>
            <a:picLocks noChangeAspect="1"/>
          </p:cNvPicPr>
          <p:nvPr/>
        </p:nvPicPr>
        <p:blipFill>
          <a:blip r:embed="rId24"/>
          <a:stretch>
            <a:fillRect/>
          </a:stretch>
        </p:blipFill>
        <p:spPr>
          <a:xfrm>
            <a:off x="3873987" y="2210087"/>
            <a:ext cx="717983" cy="585156"/>
          </a:xfrm>
          <a:prstGeom prst="rect">
            <a:avLst/>
          </a:prstGeom>
        </p:spPr>
      </p:pic>
      <p:sp>
        <p:nvSpPr>
          <p:cNvPr id="3" name="Rectangle 2">
            <a:extLst>
              <a:ext uri="{FF2B5EF4-FFF2-40B4-BE49-F238E27FC236}">
                <a16:creationId xmlns:a16="http://schemas.microsoft.com/office/drawing/2014/main" id="{50DAC917-3B91-4C3D-9AB3-694C7DCC913D}"/>
              </a:ext>
            </a:extLst>
          </p:cNvPr>
          <p:cNvSpPr/>
          <p:nvPr/>
        </p:nvSpPr>
        <p:spPr>
          <a:xfrm>
            <a:off x="7985868" y="23206"/>
            <a:ext cx="1129996" cy="788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descr="AG2R La Mondiale — Wikipédia">
            <a:extLst>
              <a:ext uri="{FF2B5EF4-FFF2-40B4-BE49-F238E27FC236}">
                <a16:creationId xmlns:a16="http://schemas.microsoft.com/office/drawing/2014/main" id="{4659ED97-5E8B-420A-B6E2-3F20E5A44468}"/>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796349" y="725396"/>
            <a:ext cx="1067782" cy="40887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France Active | Avise.org">
            <a:extLst>
              <a:ext uri="{FF2B5EF4-FFF2-40B4-BE49-F238E27FC236}">
                <a16:creationId xmlns:a16="http://schemas.microsoft.com/office/drawing/2014/main" id="{6547723E-D040-49E8-A30F-A43E712ED053}"/>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t="33391" b="29343"/>
          <a:stretch/>
        </p:blipFill>
        <p:spPr bwMode="auto">
          <a:xfrm>
            <a:off x="4719626" y="1588277"/>
            <a:ext cx="1137875" cy="254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35558"/>
      </p:ext>
    </p:extLst>
  </p:cSld>
  <p:clrMapOvr>
    <a:masterClrMapping/>
  </p:clrMapOvr>
</p:sld>
</file>

<file path=ppt/theme/theme1.xml><?xml version="1.0" encoding="utf-8"?>
<a:theme xmlns:a="http://schemas.openxmlformats.org/drawingml/2006/main" name="Modèle2">
  <a:themeElements>
    <a:clrScheme name="">
      <a:dk1>
        <a:srgbClr val="000000"/>
      </a:dk1>
      <a:lt1>
        <a:srgbClr val="FFFFFF"/>
      </a:lt1>
      <a:dk2>
        <a:srgbClr val="DE0029"/>
      </a:dk2>
      <a:lt2>
        <a:srgbClr val="808080"/>
      </a:lt2>
      <a:accent1>
        <a:srgbClr val="F7D329"/>
      </a:accent1>
      <a:accent2>
        <a:srgbClr val="A59EC6"/>
      </a:accent2>
      <a:accent3>
        <a:srgbClr val="FFFFFF"/>
      </a:accent3>
      <a:accent4>
        <a:srgbClr val="000000"/>
      </a:accent4>
      <a:accent5>
        <a:srgbClr val="FAE6AC"/>
      </a:accent5>
      <a:accent6>
        <a:srgbClr val="958FB3"/>
      </a:accent6>
      <a:hlink>
        <a:srgbClr val="006600"/>
      </a:hlink>
      <a:folHlink>
        <a:srgbClr val="B2B2B2"/>
      </a:folHlink>
    </a:clrScheme>
    <a:fontScheme name="Op-Présentatio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p-Pré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p-Pré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p-Pré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p-Pré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p-Pré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p-Pré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p-Pré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ésentation1" id="{56B37F2B-FE6C-4743-A747-9F2297206DCC}" vid="{35BF8502-095C-4A3D-998B-ADAF27827E4F}"/>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Opus</Template>
  <TotalTime>0</TotalTime>
  <Words>759</Words>
  <Application>Microsoft Office PowerPoint</Application>
  <PresentationFormat>Affichage à l'écran (4:3)</PresentationFormat>
  <Paragraphs>75</Paragraphs>
  <Slides>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Arial</vt:lpstr>
      <vt:lpstr>Calibri</vt:lpstr>
      <vt:lpstr>Times New Roman</vt:lpstr>
      <vt:lpstr>Trebuchet MS</vt:lpstr>
      <vt:lpstr>Wingdings</vt:lpstr>
      <vt:lpstr>Modèle2</vt:lpstr>
      <vt:lpstr>Présentation PowerPoint</vt:lpstr>
      <vt:lpstr>Au départ de la mission : le contexte et la demande</vt:lpstr>
      <vt:lpstr>La manière d’y arriver : 3 principales étapes</vt:lpstr>
      <vt:lpstr>Ce qu’il faut en retenir dans une démarche globale d’Achats Socialement Responsables</vt:lpstr>
      <vt:lpstr>Présentation PowerPoint</vt:lpstr>
      <vt:lpstr>Terre d’avance, en général</vt:lpstr>
      <vt:lpstr>Terre d’avance et les projets d’intérêt général</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Lucile HOARAU</dc:creator>
  <cp:lastModifiedBy>Nadir HAOUAT</cp:lastModifiedBy>
  <cp:revision>593</cp:revision>
  <cp:lastPrinted>2018-07-02T07:36:35Z</cp:lastPrinted>
  <dcterms:created xsi:type="dcterms:W3CDTF">2017-09-26T04:59:51Z</dcterms:created>
  <dcterms:modified xsi:type="dcterms:W3CDTF">2020-06-23T14:53:14Z</dcterms:modified>
</cp:coreProperties>
</file>