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 id="2147483682" r:id="rId2"/>
    <p:sldMasterId id="2147483697" r:id="rId3"/>
  </p:sldMasterIdLst>
  <p:notesMasterIdLst>
    <p:notesMasterId r:id="rId41"/>
  </p:notesMasterIdLst>
  <p:sldIdLst>
    <p:sldId id="299" r:id="rId4"/>
    <p:sldId id="292" r:id="rId5"/>
    <p:sldId id="293" r:id="rId6"/>
    <p:sldId id="294" r:id="rId7"/>
    <p:sldId id="295" r:id="rId8"/>
    <p:sldId id="296" r:id="rId9"/>
    <p:sldId id="297" r:id="rId10"/>
    <p:sldId id="298"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00" r:id="rId40"/>
  </p:sldIdLst>
  <p:sldSz cx="9144000" cy="5143500" type="screen16x9"/>
  <p:notesSz cx="6858000" cy="9144000"/>
  <p:embeddedFontLst>
    <p:embeddedFont>
      <p:font typeface="Raleway"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
      <p:font typeface="Vidaloka" panose="020B0604020202020204" charset="0"/>
      <p:regular r:id="rId54"/>
    </p:embeddedFont>
    <p:embeddedFont>
      <p:font typeface="Syncopate" panose="020B0604020202020204" charset="0"/>
      <p:regular r:id="rId55"/>
      <p:bold r:id="rId56"/>
    </p:embeddedFont>
    <p:embeddedFont>
      <p:font typeface="Verdana" panose="020B0604030504040204" pitchFamily="34" charset="0"/>
      <p:regular r:id="rId57"/>
      <p:bold r:id="rId58"/>
      <p:italic r:id="rId59"/>
      <p:boldItalic r:id="rId60"/>
    </p:embeddedFont>
    <p:embeddedFont>
      <p:font typeface="Montserrat"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20.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9.fntdata"/><Relationship Id="rId55"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1EEBA-5FB8-4F7C-913C-26A9955315B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CE1C689E-9243-4FFA-9794-1069A550E472}">
      <dgm:prSet phldrT="[Texte]"/>
      <dgm:spPr/>
      <dgm:t>
        <a:bodyPr/>
        <a:lstStyle/>
        <a:p>
          <a:r>
            <a:rPr lang="fr-FR" dirty="0"/>
            <a:t>Data</a:t>
          </a:r>
        </a:p>
      </dgm:t>
    </dgm:pt>
    <dgm:pt modelId="{3D06D796-72A5-469F-8C90-D3A5D32BCA59}" type="parTrans" cxnId="{B780DA43-0DA1-4126-A37B-71796363F342}">
      <dgm:prSet/>
      <dgm:spPr/>
      <dgm:t>
        <a:bodyPr/>
        <a:lstStyle/>
        <a:p>
          <a:endParaRPr lang="fr-FR"/>
        </a:p>
      </dgm:t>
    </dgm:pt>
    <dgm:pt modelId="{0CA333FE-8E99-4531-9E12-426D2C1FF775}" type="sibTrans" cxnId="{B780DA43-0DA1-4126-A37B-71796363F342}">
      <dgm:prSet/>
      <dgm:spPr/>
      <dgm:t>
        <a:bodyPr/>
        <a:lstStyle/>
        <a:p>
          <a:endParaRPr lang="fr-FR"/>
        </a:p>
      </dgm:t>
    </dgm:pt>
    <dgm:pt modelId="{C8436751-699E-4E83-ADF7-031D7210897D}">
      <dgm:prSet phldrT="[Texte]"/>
      <dgm:spPr/>
      <dgm:t>
        <a:bodyPr/>
        <a:lstStyle/>
        <a:p>
          <a:r>
            <a:rPr lang="fr-FR" dirty="0"/>
            <a:t>Augmentation du volume de données traitées</a:t>
          </a:r>
        </a:p>
      </dgm:t>
    </dgm:pt>
    <dgm:pt modelId="{1521E53A-E4EC-49A6-818A-50B655839BE8}" type="parTrans" cxnId="{F0872F51-169F-40ED-AD80-4DB8B914CD6E}">
      <dgm:prSet/>
      <dgm:spPr/>
      <dgm:t>
        <a:bodyPr/>
        <a:lstStyle/>
        <a:p>
          <a:endParaRPr lang="fr-FR"/>
        </a:p>
      </dgm:t>
    </dgm:pt>
    <dgm:pt modelId="{D6D0C18A-4783-4EB9-BA29-1ACFC4EE5737}" type="sibTrans" cxnId="{F0872F51-169F-40ED-AD80-4DB8B914CD6E}">
      <dgm:prSet/>
      <dgm:spPr/>
      <dgm:t>
        <a:bodyPr/>
        <a:lstStyle/>
        <a:p>
          <a:endParaRPr lang="fr-FR"/>
        </a:p>
      </dgm:t>
    </dgm:pt>
    <dgm:pt modelId="{3BDF9084-73D0-41E3-8561-90433776E35B}">
      <dgm:prSet phldrT="[Texte]"/>
      <dgm:spPr/>
      <dgm:t>
        <a:bodyPr/>
        <a:lstStyle/>
        <a:p>
          <a:r>
            <a:rPr lang="fr-FR" dirty="0"/>
            <a:t>Développement de nouvelles pratiques  impactant de plus en plus la vie privée (profilage)</a:t>
          </a:r>
        </a:p>
      </dgm:t>
    </dgm:pt>
    <dgm:pt modelId="{8E7FCD26-1AE6-456C-8C26-1E35A0ABBCC8}" type="parTrans" cxnId="{32E78853-092C-4D2B-BB3F-D06C3A4B9F43}">
      <dgm:prSet/>
      <dgm:spPr/>
      <dgm:t>
        <a:bodyPr/>
        <a:lstStyle/>
        <a:p>
          <a:endParaRPr lang="fr-FR"/>
        </a:p>
      </dgm:t>
    </dgm:pt>
    <dgm:pt modelId="{C992B0DA-81A3-4614-ADE1-3606840CB234}" type="sibTrans" cxnId="{32E78853-092C-4D2B-BB3F-D06C3A4B9F43}">
      <dgm:prSet/>
      <dgm:spPr/>
      <dgm:t>
        <a:bodyPr/>
        <a:lstStyle/>
        <a:p>
          <a:endParaRPr lang="fr-FR"/>
        </a:p>
      </dgm:t>
    </dgm:pt>
    <dgm:pt modelId="{0F4F806B-3ADC-4581-BCC8-304AA0AE71A2}">
      <dgm:prSet phldrT="[Texte]" custT="1"/>
      <dgm:spPr/>
      <dgm:t>
        <a:bodyPr/>
        <a:lstStyle/>
        <a:p>
          <a:r>
            <a:rPr lang="fr-FR" sz="1300" dirty="0"/>
            <a:t>La data fait la valeur d’une entreprise</a:t>
          </a:r>
        </a:p>
      </dgm:t>
    </dgm:pt>
    <dgm:pt modelId="{2A954BF8-1E30-448E-8CD8-0BE98246F5AB}" type="parTrans" cxnId="{489D8735-24D3-4B32-B595-FD9127029137}">
      <dgm:prSet/>
      <dgm:spPr/>
      <dgm:t>
        <a:bodyPr/>
        <a:lstStyle/>
        <a:p>
          <a:endParaRPr lang="fr-FR"/>
        </a:p>
      </dgm:t>
    </dgm:pt>
    <dgm:pt modelId="{86619A64-726B-4695-947E-5D0262082E1D}" type="sibTrans" cxnId="{489D8735-24D3-4B32-B595-FD9127029137}">
      <dgm:prSet/>
      <dgm:spPr/>
      <dgm:t>
        <a:bodyPr/>
        <a:lstStyle/>
        <a:p>
          <a:endParaRPr lang="fr-FR"/>
        </a:p>
      </dgm:t>
    </dgm:pt>
    <dgm:pt modelId="{9A47CE80-F5D3-47A8-93AB-AED6FF764F15}">
      <dgm:prSet phldrT="[Texte]" custT="1"/>
      <dgm:spPr/>
      <dgm:t>
        <a:bodyPr/>
        <a:lstStyle/>
        <a:p>
          <a:r>
            <a:rPr lang="fr-FR" sz="1300" dirty="0"/>
            <a:t>Développement de l’utilisation d’internet, des applications mobiles, des réseaux sociaux, des objets connectés, etc.</a:t>
          </a:r>
        </a:p>
      </dgm:t>
    </dgm:pt>
    <dgm:pt modelId="{C7FF9673-190E-4416-99D7-B3708F18263E}" type="parTrans" cxnId="{D2C9730D-F7D7-4125-9AC2-50EA1D31EFC3}">
      <dgm:prSet/>
      <dgm:spPr/>
      <dgm:t>
        <a:bodyPr/>
        <a:lstStyle/>
        <a:p>
          <a:endParaRPr lang="fr-FR"/>
        </a:p>
      </dgm:t>
    </dgm:pt>
    <dgm:pt modelId="{6BA85AAA-AB6A-4FEC-BFA7-7B29F8C42EF1}" type="sibTrans" cxnId="{D2C9730D-F7D7-4125-9AC2-50EA1D31EFC3}">
      <dgm:prSet/>
      <dgm:spPr/>
      <dgm:t>
        <a:bodyPr/>
        <a:lstStyle/>
        <a:p>
          <a:endParaRPr lang="fr-FR"/>
        </a:p>
      </dgm:t>
    </dgm:pt>
    <dgm:pt modelId="{F516B9BC-976E-407C-99DA-1F73058ED0A6}" type="pres">
      <dgm:prSet presAssocID="{1B41EEBA-5FB8-4F7C-913C-26A9955315BA}" presName="Name0" presStyleCnt="0">
        <dgm:presLayoutVars>
          <dgm:chMax val="1"/>
          <dgm:dir/>
          <dgm:animLvl val="ctr"/>
          <dgm:resizeHandles val="exact"/>
        </dgm:presLayoutVars>
      </dgm:prSet>
      <dgm:spPr/>
      <dgm:t>
        <a:bodyPr/>
        <a:lstStyle/>
        <a:p>
          <a:endParaRPr lang="fr-FR"/>
        </a:p>
      </dgm:t>
    </dgm:pt>
    <dgm:pt modelId="{D31DFE54-7712-4BC5-985A-81EC86E78742}" type="pres">
      <dgm:prSet presAssocID="{CE1C689E-9243-4FFA-9794-1069A550E472}" presName="centerShape" presStyleLbl="node0" presStyleIdx="0" presStyleCnt="1"/>
      <dgm:spPr/>
      <dgm:t>
        <a:bodyPr/>
        <a:lstStyle/>
        <a:p>
          <a:endParaRPr lang="fr-FR"/>
        </a:p>
      </dgm:t>
    </dgm:pt>
    <dgm:pt modelId="{F3FEEA28-28A7-40DC-966C-6143BD6F0ADA}" type="pres">
      <dgm:prSet presAssocID="{C8436751-699E-4E83-ADF7-031D7210897D}" presName="node" presStyleLbl="node1" presStyleIdx="0" presStyleCnt="4" custScaleX="133950" custScaleY="122620">
        <dgm:presLayoutVars>
          <dgm:bulletEnabled val="1"/>
        </dgm:presLayoutVars>
      </dgm:prSet>
      <dgm:spPr/>
      <dgm:t>
        <a:bodyPr/>
        <a:lstStyle/>
        <a:p>
          <a:endParaRPr lang="fr-FR"/>
        </a:p>
      </dgm:t>
    </dgm:pt>
    <dgm:pt modelId="{51B0CE24-AD07-4D0B-99FA-522D4A6719A6}" type="pres">
      <dgm:prSet presAssocID="{C8436751-699E-4E83-ADF7-031D7210897D}" presName="dummy" presStyleCnt="0"/>
      <dgm:spPr/>
    </dgm:pt>
    <dgm:pt modelId="{A134F2B8-F169-4501-80A8-CF916D6DE73C}" type="pres">
      <dgm:prSet presAssocID="{D6D0C18A-4783-4EB9-BA29-1ACFC4EE5737}" presName="sibTrans" presStyleLbl="sibTrans2D1" presStyleIdx="0" presStyleCnt="4"/>
      <dgm:spPr/>
      <dgm:t>
        <a:bodyPr/>
        <a:lstStyle/>
        <a:p>
          <a:endParaRPr lang="fr-FR"/>
        </a:p>
      </dgm:t>
    </dgm:pt>
    <dgm:pt modelId="{815E0075-22C9-475A-92D7-F033AA770893}" type="pres">
      <dgm:prSet presAssocID="{3BDF9084-73D0-41E3-8561-90433776E35B}" presName="node" presStyleLbl="node1" presStyleIdx="1" presStyleCnt="4" custScaleX="147269" custScaleY="160724">
        <dgm:presLayoutVars>
          <dgm:bulletEnabled val="1"/>
        </dgm:presLayoutVars>
      </dgm:prSet>
      <dgm:spPr/>
      <dgm:t>
        <a:bodyPr/>
        <a:lstStyle/>
        <a:p>
          <a:endParaRPr lang="fr-FR"/>
        </a:p>
      </dgm:t>
    </dgm:pt>
    <dgm:pt modelId="{718A4D13-DA4F-4ABF-853F-B32151F79771}" type="pres">
      <dgm:prSet presAssocID="{3BDF9084-73D0-41E3-8561-90433776E35B}" presName="dummy" presStyleCnt="0"/>
      <dgm:spPr/>
    </dgm:pt>
    <dgm:pt modelId="{6133793D-93FE-43F0-BBEC-F100ECB4FB0F}" type="pres">
      <dgm:prSet presAssocID="{C992B0DA-81A3-4614-ADE1-3606840CB234}" presName="sibTrans" presStyleLbl="sibTrans2D1" presStyleIdx="1" presStyleCnt="4"/>
      <dgm:spPr/>
      <dgm:t>
        <a:bodyPr/>
        <a:lstStyle/>
        <a:p>
          <a:endParaRPr lang="fr-FR"/>
        </a:p>
      </dgm:t>
    </dgm:pt>
    <dgm:pt modelId="{716DC1B7-82CA-41D9-84AA-861D1E8AA310}" type="pres">
      <dgm:prSet presAssocID="{0F4F806B-3ADC-4581-BCC8-304AA0AE71A2}" presName="node" presStyleLbl="node1" presStyleIdx="2" presStyleCnt="4" custScaleX="141048" custScaleY="118742">
        <dgm:presLayoutVars>
          <dgm:bulletEnabled val="1"/>
        </dgm:presLayoutVars>
      </dgm:prSet>
      <dgm:spPr/>
      <dgm:t>
        <a:bodyPr/>
        <a:lstStyle/>
        <a:p>
          <a:endParaRPr lang="fr-FR"/>
        </a:p>
      </dgm:t>
    </dgm:pt>
    <dgm:pt modelId="{F62FBF38-F1D5-4C67-A755-175931825827}" type="pres">
      <dgm:prSet presAssocID="{0F4F806B-3ADC-4581-BCC8-304AA0AE71A2}" presName="dummy" presStyleCnt="0"/>
      <dgm:spPr/>
    </dgm:pt>
    <dgm:pt modelId="{7A80F635-6AAC-4033-8C9B-EEA0EB31E1A2}" type="pres">
      <dgm:prSet presAssocID="{86619A64-726B-4695-947E-5D0262082E1D}" presName="sibTrans" presStyleLbl="sibTrans2D1" presStyleIdx="2" presStyleCnt="4"/>
      <dgm:spPr/>
      <dgm:t>
        <a:bodyPr/>
        <a:lstStyle/>
        <a:p>
          <a:endParaRPr lang="fr-FR"/>
        </a:p>
      </dgm:t>
    </dgm:pt>
    <dgm:pt modelId="{248D92B4-DC85-4F30-93D9-E9FB8BEC10FA}" type="pres">
      <dgm:prSet presAssocID="{9A47CE80-F5D3-47A8-93AB-AED6FF764F15}" presName="node" presStyleLbl="node1" presStyleIdx="3" presStyleCnt="4" custScaleX="150192" custScaleY="157634">
        <dgm:presLayoutVars>
          <dgm:bulletEnabled val="1"/>
        </dgm:presLayoutVars>
      </dgm:prSet>
      <dgm:spPr/>
      <dgm:t>
        <a:bodyPr/>
        <a:lstStyle/>
        <a:p>
          <a:endParaRPr lang="fr-FR"/>
        </a:p>
      </dgm:t>
    </dgm:pt>
    <dgm:pt modelId="{BF715979-9B41-4A4A-B47D-154A69B35974}" type="pres">
      <dgm:prSet presAssocID="{9A47CE80-F5D3-47A8-93AB-AED6FF764F15}" presName="dummy" presStyleCnt="0"/>
      <dgm:spPr/>
    </dgm:pt>
    <dgm:pt modelId="{DD88F23A-3855-4EAF-AB5F-57B16A839F2F}" type="pres">
      <dgm:prSet presAssocID="{6BA85AAA-AB6A-4FEC-BFA7-7B29F8C42EF1}" presName="sibTrans" presStyleLbl="sibTrans2D1" presStyleIdx="3" presStyleCnt="4"/>
      <dgm:spPr/>
      <dgm:t>
        <a:bodyPr/>
        <a:lstStyle/>
        <a:p>
          <a:endParaRPr lang="fr-FR"/>
        </a:p>
      </dgm:t>
    </dgm:pt>
  </dgm:ptLst>
  <dgm:cxnLst>
    <dgm:cxn modelId="{489D8735-24D3-4B32-B595-FD9127029137}" srcId="{CE1C689E-9243-4FFA-9794-1069A550E472}" destId="{0F4F806B-3ADC-4581-BCC8-304AA0AE71A2}" srcOrd="2" destOrd="0" parTransId="{2A954BF8-1E30-448E-8CD8-0BE98246F5AB}" sibTransId="{86619A64-726B-4695-947E-5D0262082E1D}"/>
    <dgm:cxn modelId="{35FE5A19-4D14-49F5-8531-91E65B852229}" type="presOf" srcId="{3BDF9084-73D0-41E3-8561-90433776E35B}" destId="{815E0075-22C9-475A-92D7-F033AA770893}" srcOrd="0" destOrd="0" presId="urn:microsoft.com/office/officeart/2005/8/layout/radial6"/>
    <dgm:cxn modelId="{8FB52A52-969D-4394-9E27-0607A8056CF7}" type="presOf" srcId="{D6D0C18A-4783-4EB9-BA29-1ACFC4EE5737}" destId="{A134F2B8-F169-4501-80A8-CF916D6DE73C}" srcOrd="0" destOrd="0" presId="urn:microsoft.com/office/officeart/2005/8/layout/radial6"/>
    <dgm:cxn modelId="{C8078D8F-8B0C-4894-9B61-4F6CC25D1AAE}" type="presOf" srcId="{9A47CE80-F5D3-47A8-93AB-AED6FF764F15}" destId="{248D92B4-DC85-4F30-93D9-E9FB8BEC10FA}" srcOrd="0" destOrd="0" presId="urn:microsoft.com/office/officeart/2005/8/layout/radial6"/>
    <dgm:cxn modelId="{7945808D-CC43-4D4B-8529-DF293F5ECB88}" type="presOf" srcId="{6BA85AAA-AB6A-4FEC-BFA7-7B29F8C42EF1}" destId="{DD88F23A-3855-4EAF-AB5F-57B16A839F2F}" srcOrd="0" destOrd="0" presId="urn:microsoft.com/office/officeart/2005/8/layout/radial6"/>
    <dgm:cxn modelId="{B780DA43-0DA1-4126-A37B-71796363F342}" srcId="{1B41EEBA-5FB8-4F7C-913C-26A9955315BA}" destId="{CE1C689E-9243-4FFA-9794-1069A550E472}" srcOrd="0" destOrd="0" parTransId="{3D06D796-72A5-469F-8C90-D3A5D32BCA59}" sibTransId="{0CA333FE-8E99-4531-9E12-426D2C1FF775}"/>
    <dgm:cxn modelId="{F1943EBA-5AA5-4A96-9554-30EFA46F1550}" type="presOf" srcId="{86619A64-726B-4695-947E-5D0262082E1D}" destId="{7A80F635-6AAC-4033-8C9B-EEA0EB31E1A2}" srcOrd="0" destOrd="0" presId="urn:microsoft.com/office/officeart/2005/8/layout/radial6"/>
    <dgm:cxn modelId="{1EAF210A-A07D-4160-BBAC-86275FEC0C01}" type="presOf" srcId="{CE1C689E-9243-4FFA-9794-1069A550E472}" destId="{D31DFE54-7712-4BC5-985A-81EC86E78742}" srcOrd="0" destOrd="0" presId="urn:microsoft.com/office/officeart/2005/8/layout/radial6"/>
    <dgm:cxn modelId="{2D917E07-FBE7-467D-AFD3-11E318E5DD5E}" type="presOf" srcId="{C8436751-699E-4E83-ADF7-031D7210897D}" destId="{F3FEEA28-28A7-40DC-966C-6143BD6F0ADA}" srcOrd="0" destOrd="0" presId="urn:microsoft.com/office/officeart/2005/8/layout/radial6"/>
    <dgm:cxn modelId="{4B4B0B58-1206-4E63-9BA2-A33B3BB636B0}" type="presOf" srcId="{1B41EEBA-5FB8-4F7C-913C-26A9955315BA}" destId="{F516B9BC-976E-407C-99DA-1F73058ED0A6}" srcOrd="0" destOrd="0" presId="urn:microsoft.com/office/officeart/2005/8/layout/radial6"/>
    <dgm:cxn modelId="{D2C9730D-F7D7-4125-9AC2-50EA1D31EFC3}" srcId="{CE1C689E-9243-4FFA-9794-1069A550E472}" destId="{9A47CE80-F5D3-47A8-93AB-AED6FF764F15}" srcOrd="3" destOrd="0" parTransId="{C7FF9673-190E-4416-99D7-B3708F18263E}" sibTransId="{6BA85AAA-AB6A-4FEC-BFA7-7B29F8C42EF1}"/>
    <dgm:cxn modelId="{F0872F51-169F-40ED-AD80-4DB8B914CD6E}" srcId="{CE1C689E-9243-4FFA-9794-1069A550E472}" destId="{C8436751-699E-4E83-ADF7-031D7210897D}" srcOrd="0" destOrd="0" parTransId="{1521E53A-E4EC-49A6-818A-50B655839BE8}" sibTransId="{D6D0C18A-4783-4EB9-BA29-1ACFC4EE5737}"/>
    <dgm:cxn modelId="{A87BD592-028A-4161-B31C-F2C2BE3CEB0E}" type="presOf" srcId="{C992B0DA-81A3-4614-ADE1-3606840CB234}" destId="{6133793D-93FE-43F0-BBEC-F100ECB4FB0F}" srcOrd="0" destOrd="0" presId="urn:microsoft.com/office/officeart/2005/8/layout/radial6"/>
    <dgm:cxn modelId="{32E78853-092C-4D2B-BB3F-D06C3A4B9F43}" srcId="{CE1C689E-9243-4FFA-9794-1069A550E472}" destId="{3BDF9084-73D0-41E3-8561-90433776E35B}" srcOrd="1" destOrd="0" parTransId="{8E7FCD26-1AE6-456C-8C26-1E35A0ABBCC8}" sibTransId="{C992B0DA-81A3-4614-ADE1-3606840CB234}"/>
    <dgm:cxn modelId="{C40EAD82-0526-4899-92E5-F66BDF648008}" type="presOf" srcId="{0F4F806B-3ADC-4581-BCC8-304AA0AE71A2}" destId="{716DC1B7-82CA-41D9-84AA-861D1E8AA310}" srcOrd="0" destOrd="0" presId="urn:microsoft.com/office/officeart/2005/8/layout/radial6"/>
    <dgm:cxn modelId="{DA20B859-5766-47CC-940B-B59949171522}" type="presParOf" srcId="{F516B9BC-976E-407C-99DA-1F73058ED0A6}" destId="{D31DFE54-7712-4BC5-985A-81EC86E78742}" srcOrd="0" destOrd="0" presId="urn:microsoft.com/office/officeart/2005/8/layout/radial6"/>
    <dgm:cxn modelId="{07C5FE48-1327-4BDE-9158-6CAFD60FF5F6}" type="presParOf" srcId="{F516B9BC-976E-407C-99DA-1F73058ED0A6}" destId="{F3FEEA28-28A7-40DC-966C-6143BD6F0ADA}" srcOrd="1" destOrd="0" presId="urn:microsoft.com/office/officeart/2005/8/layout/radial6"/>
    <dgm:cxn modelId="{6DA64489-8571-4CBF-BF94-BE9A5841D3DB}" type="presParOf" srcId="{F516B9BC-976E-407C-99DA-1F73058ED0A6}" destId="{51B0CE24-AD07-4D0B-99FA-522D4A6719A6}" srcOrd="2" destOrd="0" presId="urn:microsoft.com/office/officeart/2005/8/layout/radial6"/>
    <dgm:cxn modelId="{699FC697-C0DA-4D0C-A7B5-D46E76FEC8D7}" type="presParOf" srcId="{F516B9BC-976E-407C-99DA-1F73058ED0A6}" destId="{A134F2B8-F169-4501-80A8-CF916D6DE73C}" srcOrd="3" destOrd="0" presId="urn:microsoft.com/office/officeart/2005/8/layout/radial6"/>
    <dgm:cxn modelId="{7D5B257E-98CD-4484-AF6C-9930A19A6733}" type="presParOf" srcId="{F516B9BC-976E-407C-99DA-1F73058ED0A6}" destId="{815E0075-22C9-475A-92D7-F033AA770893}" srcOrd="4" destOrd="0" presId="urn:microsoft.com/office/officeart/2005/8/layout/radial6"/>
    <dgm:cxn modelId="{158A0483-59FF-4A4D-AA24-AE0894734C6A}" type="presParOf" srcId="{F516B9BC-976E-407C-99DA-1F73058ED0A6}" destId="{718A4D13-DA4F-4ABF-853F-B32151F79771}" srcOrd="5" destOrd="0" presId="urn:microsoft.com/office/officeart/2005/8/layout/radial6"/>
    <dgm:cxn modelId="{9B43A39A-2CBF-41B8-98BD-CC767E746257}" type="presParOf" srcId="{F516B9BC-976E-407C-99DA-1F73058ED0A6}" destId="{6133793D-93FE-43F0-BBEC-F100ECB4FB0F}" srcOrd="6" destOrd="0" presId="urn:microsoft.com/office/officeart/2005/8/layout/radial6"/>
    <dgm:cxn modelId="{230F3003-24FD-4A23-890C-0D9A6865932F}" type="presParOf" srcId="{F516B9BC-976E-407C-99DA-1F73058ED0A6}" destId="{716DC1B7-82CA-41D9-84AA-861D1E8AA310}" srcOrd="7" destOrd="0" presId="urn:microsoft.com/office/officeart/2005/8/layout/radial6"/>
    <dgm:cxn modelId="{2B0B7A53-E32E-4BAE-BA64-7A046C7EF495}" type="presParOf" srcId="{F516B9BC-976E-407C-99DA-1F73058ED0A6}" destId="{F62FBF38-F1D5-4C67-A755-175931825827}" srcOrd="8" destOrd="0" presId="urn:microsoft.com/office/officeart/2005/8/layout/radial6"/>
    <dgm:cxn modelId="{A7914120-79C7-46D6-8349-30D74B10E3D3}" type="presParOf" srcId="{F516B9BC-976E-407C-99DA-1F73058ED0A6}" destId="{7A80F635-6AAC-4033-8C9B-EEA0EB31E1A2}" srcOrd="9" destOrd="0" presId="urn:microsoft.com/office/officeart/2005/8/layout/radial6"/>
    <dgm:cxn modelId="{86870D74-2DCA-44FE-9711-1DB9744C8389}" type="presParOf" srcId="{F516B9BC-976E-407C-99DA-1F73058ED0A6}" destId="{248D92B4-DC85-4F30-93D9-E9FB8BEC10FA}" srcOrd="10" destOrd="0" presId="urn:microsoft.com/office/officeart/2005/8/layout/radial6"/>
    <dgm:cxn modelId="{89F866E1-3B2C-48C2-94EF-90186223CEFE}" type="presParOf" srcId="{F516B9BC-976E-407C-99DA-1F73058ED0A6}" destId="{BF715979-9B41-4A4A-B47D-154A69B35974}" srcOrd="11" destOrd="0" presId="urn:microsoft.com/office/officeart/2005/8/layout/radial6"/>
    <dgm:cxn modelId="{989625DF-1835-4D7C-B19A-53AB35212BF9}" type="presParOf" srcId="{F516B9BC-976E-407C-99DA-1F73058ED0A6}" destId="{DD88F23A-3855-4EAF-AB5F-57B16A839F2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19A8EC-00B2-45B2-9F6D-74269350EAB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1F49A513-02E3-4951-8601-26BC5BA0C320}">
      <dgm:prSet phldrT="[Texte]"/>
      <dgm:spPr/>
      <dgm:t>
        <a:bodyPr/>
        <a:lstStyle/>
        <a:p>
          <a:r>
            <a:rPr lang="fr-FR" dirty="0"/>
            <a:t>Sanctions</a:t>
          </a:r>
        </a:p>
      </dgm:t>
    </dgm:pt>
    <dgm:pt modelId="{5BB466C2-7EAC-4214-B965-86353745C9A5}" type="parTrans" cxnId="{5207D102-C1E5-453D-BA72-A8EFB7031C4C}">
      <dgm:prSet/>
      <dgm:spPr/>
      <dgm:t>
        <a:bodyPr/>
        <a:lstStyle/>
        <a:p>
          <a:endParaRPr lang="fr-FR"/>
        </a:p>
      </dgm:t>
    </dgm:pt>
    <dgm:pt modelId="{AA3CCB7E-1323-49B7-9B68-5633097977F2}" type="sibTrans" cxnId="{5207D102-C1E5-453D-BA72-A8EFB7031C4C}">
      <dgm:prSet/>
      <dgm:spPr/>
      <dgm:t>
        <a:bodyPr/>
        <a:lstStyle/>
        <a:p>
          <a:endParaRPr lang="fr-FR"/>
        </a:p>
      </dgm:t>
    </dgm:pt>
    <dgm:pt modelId="{CF7E89CD-5F2A-4869-B690-AC103259F33E}">
      <dgm:prSet phldrT="[Texte]"/>
      <dgm:spPr/>
      <dgm:t>
        <a:bodyPr/>
        <a:lstStyle/>
        <a:p>
          <a:r>
            <a:rPr lang="fr-FR" b="1" dirty="0"/>
            <a:t>Amende administrative</a:t>
          </a:r>
        </a:p>
        <a:p>
          <a:r>
            <a:rPr lang="fr-FR" b="0" dirty="0"/>
            <a:t>(article 83 RGDP)</a:t>
          </a:r>
        </a:p>
        <a:p>
          <a:r>
            <a:rPr lang="fr-FR" dirty="0"/>
            <a:t>Jusqu’à 4% CA mondial pour les entreprises</a:t>
          </a:r>
        </a:p>
        <a:p>
          <a:r>
            <a:rPr lang="fr-FR" dirty="0"/>
            <a:t>20 millions € pour les autres structures</a:t>
          </a:r>
        </a:p>
      </dgm:t>
    </dgm:pt>
    <dgm:pt modelId="{91287ADB-B5CC-4C03-8807-2105D11577DC}" type="parTrans" cxnId="{6941219E-CC42-40AF-8036-BDADE05E4D52}">
      <dgm:prSet/>
      <dgm:spPr/>
      <dgm:t>
        <a:bodyPr/>
        <a:lstStyle/>
        <a:p>
          <a:endParaRPr lang="fr-FR"/>
        </a:p>
      </dgm:t>
    </dgm:pt>
    <dgm:pt modelId="{926A51D6-A9F1-42E3-8739-F8DEBC49173D}" type="sibTrans" cxnId="{6941219E-CC42-40AF-8036-BDADE05E4D52}">
      <dgm:prSet/>
      <dgm:spPr/>
      <dgm:t>
        <a:bodyPr/>
        <a:lstStyle/>
        <a:p>
          <a:endParaRPr lang="fr-FR"/>
        </a:p>
      </dgm:t>
    </dgm:pt>
    <dgm:pt modelId="{198C5181-DBF1-4866-BEBF-33794CC330F6}">
      <dgm:prSet phldrT="[Texte]"/>
      <dgm:spPr/>
      <dgm:t>
        <a:bodyPr/>
        <a:lstStyle/>
        <a:p>
          <a:r>
            <a:rPr lang="fr-FR" b="1" dirty="0"/>
            <a:t>Dommages et intérêts</a:t>
          </a:r>
        </a:p>
        <a:p>
          <a:r>
            <a:rPr lang="fr-FR" b="0" dirty="0"/>
            <a:t>(article 82 RGDP)</a:t>
          </a:r>
        </a:p>
        <a:p>
          <a:endParaRPr lang="fr-FR" b="1" dirty="0"/>
        </a:p>
      </dgm:t>
    </dgm:pt>
    <dgm:pt modelId="{D45A514D-8D86-4D86-87BD-52240F1F24DA}" type="parTrans" cxnId="{366DAD1B-D9B5-4277-987E-D349CAB31348}">
      <dgm:prSet/>
      <dgm:spPr/>
      <dgm:t>
        <a:bodyPr/>
        <a:lstStyle/>
        <a:p>
          <a:endParaRPr lang="fr-FR"/>
        </a:p>
      </dgm:t>
    </dgm:pt>
    <dgm:pt modelId="{EC195844-75E2-4D88-A85B-75815244A3E2}" type="sibTrans" cxnId="{366DAD1B-D9B5-4277-987E-D349CAB31348}">
      <dgm:prSet/>
      <dgm:spPr/>
      <dgm:t>
        <a:bodyPr/>
        <a:lstStyle/>
        <a:p>
          <a:endParaRPr lang="fr-FR"/>
        </a:p>
      </dgm:t>
    </dgm:pt>
    <dgm:pt modelId="{FEA588CD-9D6B-48FE-91D3-E9D32F04E44D}">
      <dgm:prSet phldrT="[Texte]"/>
      <dgm:spPr/>
      <dgm:t>
        <a:bodyPr/>
        <a:lstStyle/>
        <a:p>
          <a:r>
            <a:rPr lang="fr-FR" b="1" dirty="0">
              <a:solidFill>
                <a:schemeClr val="bg1"/>
              </a:solidFill>
            </a:rPr>
            <a:t>Sanctions pénales </a:t>
          </a:r>
          <a:r>
            <a:rPr lang="fr-FR" b="0" dirty="0">
              <a:solidFill>
                <a:schemeClr val="bg1"/>
              </a:solidFill>
            </a:rPr>
            <a:t>(Code pénal)</a:t>
          </a:r>
        </a:p>
        <a:p>
          <a:r>
            <a:rPr lang="fr-FR" dirty="0">
              <a:solidFill>
                <a:schemeClr val="bg1"/>
              </a:solidFill>
            </a:rPr>
            <a:t>(5 ans d’emprisonnement, 300 000€ amende)</a:t>
          </a:r>
        </a:p>
      </dgm:t>
    </dgm:pt>
    <dgm:pt modelId="{36D7EE37-F30A-45CB-A1E9-177E5C681112}" type="parTrans" cxnId="{AAE8894A-771E-445A-AD6C-D1A2F229FAE8}">
      <dgm:prSet/>
      <dgm:spPr/>
      <dgm:t>
        <a:bodyPr/>
        <a:lstStyle/>
        <a:p>
          <a:endParaRPr lang="fr-FR"/>
        </a:p>
      </dgm:t>
    </dgm:pt>
    <dgm:pt modelId="{852B8A3E-D660-4AF8-AE8D-967F74400340}" type="sibTrans" cxnId="{AAE8894A-771E-445A-AD6C-D1A2F229FAE8}">
      <dgm:prSet/>
      <dgm:spPr/>
      <dgm:t>
        <a:bodyPr/>
        <a:lstStyle/>
        <a:p>
          <a:endParaRPr lang="fr-FR"/>
        </a:p>
      </dgm:t>
    </dgm:pt>
    <dgm:pt modelId="{296D6BE6-37A2-4C2D-9B4E-A7FF4BD80422}">
      <dgm:prSet phldrT="[Texte]"/>
      <dgm:spPr/>
      <dgm:t>
        <a:bodyPr/>
        <a:lstStyle/>
        <a:p>
          <a:r>
            <a:rPr lang="fr-FR" b="1" dirty="0"/>
            <a:t>Action de groupe </a:t>
          </a:r>
        </a:p>
      </dgm:t>
    </dgm:pt>
    <dgm:pt modelId="{5BD0DD45-4E99-4DEF-8E44-32C00D094EA7}" type="parTrans" cxnId="{15C10A18-17EE-4BEA-8B9F-E79AFE9D281E}">
      <dgm:prSet/>
      <dgm:spPr/>
      <dgm:t>
        <a:bodyPr/>
        <a:lstStyle/>
        <a:p>
          <a:endParaRPr lang="fr-FR"/>
        </a:p>
      </dgm:t>
    </dgm:pt>
    <dgm:pt modelId="{9EFB20C9-232F-4ABE-9201-1186386C9214}" type="sibTrans" cxnId="{15C10A18-17EE-4BEA-8B9F-E79AFE9D281E}">
      <dgm:prSet/>
      <dgm:spPr/>
      <dgm:t>
        <a:bodyPr/>
        <a:lstStyle/>
        <a:p>
          <a:endParaRPr lang="fr-FR"/>
        </a:p>
      </dgm:t>
    </dgm:pt>
    <dgm:pt modelId="{AA7018C0-7602-4B29-A5F2-9AFC351CBD94}" type="pres">
      <dgm:prSet presAssocID="{F919A8EC-00B2-45B2-9F6D-74269350EAB9}" presName="diagram" presStyleCnt="0">
        <dgm:presLayoutVars>
          <dgm:chMax val="1"/>
          <dgm:dir/>
          <dgm:animLvl val="ctr"/>
          <dgm:resizeHandles val="exact"/>
        </dgm:presLayoutVars>
      </dgm:prSet>
      <dgm:spPr/>
      <dgm:t>
        <a:bodyPr/>
        <a:lstStyle/>
        <a:p>
          <a:endParaRPr lang="fr-FR"/>
        </a:p>
      </dgm:t>
    </dgm:pt>
    <dgm:pt modelId="{F185F7F5-F65A-40B5-B1CA-F6624ABB9CA2}" type="pres">
      <dgm:prSet presAssocID="{F919A8EC-00B2-45B2-9F6D-74269350EAB9}" presName="matrix" presStyleCnt="0"/>
      <dgm:spPr/>
    </dgm:pt>
    <dgm:pt modelId="{04A9DA83-479D-42FA-9307-027F03B585FE}" type="pres">
      <dgm:prSet presAssocID="{F919A8EC-00B2-45B2-9F6D-74269350EAB9}" presName="tile1" presStyleLbl="node1" presStyleIdx="0" presStyleCnt="4"/>
      <dgm:spPr/>
      <dgm:t>
        <a:bodyPr/>
        <a:lstStyle/>
        <a:p>
          <a:endParaRPr lang="fr-FR"/>
        </a:p>
      </dgm:t>
    </dgm:pt>
    <dgm:pt modelId="{D8076C4C-585D-4383-91E8-57955DC4909F}" type="pres">
      <dgm:prSet presAssocID="{F919A8EC-00B2-45B2-9F6D-74269350EAB9}" presName="tile1text" presStyleLbl="node1" presStyleIdx="0" presStyleCnt="4">
        <dgm:presLayoutVars>
          <dgm:chMax val="0"/>
          <dgm:chPref val="0"/>
          <dgm:bulletEnabled val="1"/>
        </dgm:presLayoutVars>
      </dgm:prSet>
      <dgm:spPr/>
      <dgm:t>
        <a:bodyPr/>
        <a:lstStyle/>
        <a:p>
          <a:endParaRPr lang="fr-FR"/>
        </a:p>
      </dgm:t>
    </dgm:pt>
    <dgm:pt modelId="{829157CF-F753-4661-8FDD-FC2BE4A6069B}" type="pres">
      <dgm:prSet presAssocID="{F919A8EC-00B2-45B2-9F6D-74269350EAB9}" presName="tile2" presStyleLbl="node1" presStyleIdx="1" presStyleCnt="4"/>
      <dgm:spPr/>
      <dgm:t>
        <a:bodyPr/>
        <a:lstStyle/>
        <a:p>
          <a:endParaRPr lang="fr-FR"/>
        </a:p>
      </dgm:t>
    </dgm:pt>
    <dgm:pt modelId="{086029B1-B1D9-4C00-A587-F0FB39188144}" type="pres">
      <dgm:prSet presAssocID="{F919A8EC-00B2-45B2-9F6D-74269350EAB9}" presName="tile2text" presStyleLbl="node1" presStyleIdx="1" presStyleCnt="4">
        <dgm:presLayoutVars>
          <dgm:chMax val="0"/>
          <dgm:chPref val="0"/>
          <dgm:bulletEnabled val="1"/>
        </dgm:presLayoutVars>
      </dgm:prSet>
      <dgm:spPr/>
      <dgm:t>
        <a:bodyPr/>
        <a:lstStyle/>
        <a:p>
          <a:endParaRPr lang="fr-FR"/>
        </a:p>
      </dgm:t>
    </dgm:pt>
    <dgm:pt modelId="{851FE736-1323-4FF0-A0D2-23219AEF099B}" type="pres">
      <dgm:prSet presAssocID="{F919A8EC-00B2-45B2-9F6D-74269350EAB9}" presName="tile3" presStyleLbl="node1" presStyleIdx="2" presStyleCnt="4"/>
      <dgm:spPr/>
      <dgm:t>
        <a:bodyPr/>
        <a:lstStyle/>
        <a:p>
          <a:endParaRPr lang="fr-FR"/>
        </a:p>
      </dgm:t>
    </dgm:pt>
    <dgm:pt modelId="{1F0F65AA-6370-458A-97A6-C8DABBD36CE0}" type="pres">
      <dgm:prSet presAssocID="{F919A8EC-00B2-45B2-9F6D-74269350EAB9}" presName="tile3text" presStyleLbl="node1" presStyleIdx="2" presStyleCnt="4">
        <dgm:presLayoutVars>
          <dgm:chMax val="0"/>
          <dgm:chPref val="0"/>
          <dgm:bulletEnabled val="1"/>
        </dgm:presLayoutVars>
      </dgm:prSet>
      <dgm:spPr/>
      <dgm:t>
        <a:bodyPr/>
        <a:lstStyle/>
        <a:p>
          <a:endParaRPr lang="fr-FR"/>
        </a:p>
      </dgm:t>
    </dgm:pt>
    <dgm:pt modelId="{B4FFF9B8-D56C-4472-B216-BBBE611565DF}" type="pres">
      <dgm:prSet presAssocID="{F919A8EC-00B2-45B2-9F6D-74269350EAB9}" presName="tile4" presStyleLbl="node1" presStyleIdx="3" presStyleCnt="4" custLinFactNeighborX="-1154" custLinFactNeighborY="433"/>
      <dgm:spPr/>
      <dgm:t>
        <a:bodyPr/>
        <a:lstStyle/>
        <a:p>
          <a:endParaRPr lang="fr-FR"/>
        </a:p>
      </dgm:t>
    </dgm:pt>
    <dgm:pt modelId="{9601A40D-7AAC-46C7-BBDB-FD130ACFD0E4}" type="pres">
      <dgm:prSet presAssocID="{F919A8EC-00B2-45B2-9F6D-74269350EAB9}" presName="tile4text" presStyleLbl="node1" presStyleIdx="3" presStyleCnt="4">
        <dgm:presLayoutVars>
          <dgm:chMax val="0"/>
          <dgm:chPref val="0"/>
          <dgm:bulletEnabled val="1"/>
        </dgm:presLayoutVars>
      </dgm:prSet>
      <dgm:spPr/>
      <dgm:t>
        <a:bodyPr/>
        <a:lstStyle/>
        <a:p>
          <a:endParaRPr lang="fr-FR"/>
        </a:p>
      </dgm:t>
    </dgm:pt>
    <dgm:pt modelId="{D642A8A2-8FA0-4730-BC00-6ED8ADCD691C}" type="pres">
      <dgm:prSet presAssocID="{F919A8EC-00B2-45B2-9F6D-74269350EAB9}" presName="centerTile" presStyleLbl="fgShp" presStyleIdx="0" presStyleCnt="1">
        <dgm:presLayoutVars>
          <dgm:chMax val="0"/>
          <dgm:chPref val="0"/>
        </dgm:presLayoutVars>
      </dgm:prSet>
      <dgm:spPr/>
      <dgm:t>
        <a:bodyPr/>
        <a:lstStyle/>
        <a:p>
          <a:endParaRPr lang="fr-FR"/>
        </a:p>
      </dgm:t>
    </dgm:pt>
  </dgm:ptLst>
  <dgm:cxnLst>
    <dgm:cxn modelId="{1BE34760-DA12-426B-BEF2-F64637541D41}" type="presOf" srcId="{296D6BE6-37A2-4C2D-9B4E-A7FF4BD80422}" destId="{9601A40D-7AAC-46C7-BBDB-FD130ACFD0E4}" srcOrd="1" destOrd="0" presId="urn:microsoft.com/office/officeart/2005/8/layout/matrix1"/>
    <dgm:cxn modelId="{15C10A18-17EE-4BEA-8B9F-E79AFE9D281E}" srcId="{1F49A513-02E3-4951-8601-26BC5BA0C320}" destId="{296D6BE6-37A2-4C2D-9B4E-A7FF4BD80422}" srcOrd="3" destOrd="0" parTransId="{5BD0DD45-4E99-4DEF-8E44-32C00D094EA7}" sibTransId="{9EFB20C9-232F-4ABE-9201-1186386C9214}"/>
    <dgm:cxn modelId="{9736ED61-CF5E-4CB8-8354-E5218FBACA4E}" type="presOf" srcId="{FEA588CD-9D6B-48FE-91D3-E9D32F04E44D}" destId="{1F0F65AA-6370-458A-97A6-C8DABBD36CE0}" srcOrd="1" destOrd="0" presId="urn:microsoft.com/office/officeart/2005/8/layout/matrix1"/>
    <dgm:cxn modelId="{2EAEFDBB-793E-4C55-965C-7E1929EE2E64}" type="presOf" srcId="{296D6BE6-37A2-4C2D-9B4E-A7FF4BD80422}" destId="{B4FFF9B8-D56C-4472-B216-BBBE611565DF}" srcOrd="0" destOrd="0" presId="urn:microsoft.com/office/officeart/2005/8/layout/matrix1"/>
    <dgm:cxn modelId="{627F742C-D41B-42D5-80E1-01E410C71EB9}" type="presOf" srcId="{CF7E89CD-5F2A-4869-B690-AC103259F33E}" destId="{D8076C4C-585D-4383-91E8-57955DC4909F}" srcOrd="1" destOrd="0" presId="urn:microsoft.com/office/officeart/2005/8/layout/matrix1"/>
    <dgm:cxn modelId="{AAE8894A-771E-445A-AD6C-D1A2F229FAE8}" srcId="{1F49A513-02E3-4951-8601-26BC5BA0C320}" destId="{FEA588CD-9D6B-48FE-91D3-E9D32F04E44D}" srcOrd="2" destOrd="0" parTransId="{36D7EE37-F30A-45CB-A1E9-177E5C681112}" sibTransId="{852B8A3E-D660-4AF8-AE8D-967F74400340}"/>
    <dgm:cxn modelId="{0634A70F-020A-476F-ACC4-062F6E9DDA04}" type="presOf" srcId="{CF7E89CD-5F2A-4869-B690-AC103259F33E}" destId="{04A9DA83-479D-42FA-9307-027F03B585FE}" srcOrd="0" destOrd="0" presId="urn:microsoft.com/office/officeart/2005/8/layout/matrix1"/>
    <dgm:cxn modelId="{D35D4E18-1918-44FB-B11D-0B113CAE1672}" type="presOf" srcId="{F919A8EC-00B2-45B2-9F6D-74269350EAB9}" destId="{AA7018C0-7602-4B29-A5F2-9AFC351CBD94}" srcOrd="0" destOrd="0" presId="urn:microsoft.com/office/officeart/2005/8/layout/matrix1"/>
    <dgm:cxn modelId="{4DC6A0CE-FB36-47C8-A8A9-3C03A2BBEDAA}" type="presOf" srcId="{198C5181-DBF1-4866-BEBF-33794CC330F6}" destId="{086029B1-B1D9-4C00-A587-F0FB39188144}" srcOrd="1" destOrd="0" presId="urn:microsoft.com/office/officeart/2005/8/layout/matrix1"/>
    <dgm:cxn modelId="{CC26E16B-AA17-4672-A4C4-08AAA525A154}" type="presOf" srcId="{198C5181-DBF1-4866-BEBF-33794CC330F6}" destId="{829157CF-F753-4661-8FDD-FC2BE4A6069B}" srcOrd="0" destOrd="0" presId="urn:microsoft.com/office/officeart/2005/8/layout/matrix1"/>
    <dgm:cxn modelId="{066F8E57-4B75-4DB3-BA80-9DBDDE0C8203}" type="presOf" srcId="{FEA588CD-9D6B-48FE-91D3-E9D32F04E44D}" destId="{851FE736-1323-4FF0-A0D2-23219AEF099B}" srcOrd="0" destOrd="0" presId="urn:microsoft.com/office/officeart/2005/8/layout/matrix1"/>
    <dgm:cxn modelId="{6941219E-CC42-40AF-8036-BDADE05E4D52}" srcId="{1F49A513-02E3-4951-8601-26BC5BA0C320}" destId="{CF7E89CD-5F2A-4869-B690-AC103259F33E}" srcOrd="0" destOrd="0" parTransId="{91287ADB-B5CC-4C03-8807-2105D11577DC}" sibTransId="{926A51D6-A9F1-42E3-8739-F8DEBC49173D}"/>
    <dgm:cxn modelId="{366DAD1B-D9B5-4277-987E-D349CAB31348}" srcId="{1F49A513-02E3-4951-8601-26BC5BA0C320}" destId="{198C5181-DBF1-4866-BEBF-33794CC330F6}" srcOrd="1" destOrd="0" parTransId="{D45A514D-8D86-4D86-87BD-52240F1F24DA}" sibTransId="{EC195844-75E2-4D88-A85B-75815244A3E2}"/>
    <dgm:cxn modelId="{5207D102-C1E5-453D-BA72-A8EFB7031C4C}" srcId="{F919A8EC-00B2-45B2-9F6D-74269350EAB9}" destId="{1F49A513-02E3-4951-8601-26BC5BA0C320}" srcOrd="0" destOrd="0" parTransId="{5BB466C2-7EAC-4214-B965-86353745C9A5}" sibTransId="{AA3CCB7E-1323-49B7-9B68-5633097977F2}"/>
    <dgm:cxn modelId="{676D4890-564A-481F-8FDA-F42647C0DAA5}" type="presOf" srcId="{1F49A513-02E3-4951-8601-26BC5BA0C320}" destId="{D642A8A2-8FA0-4730-BC00-6ED8ADCD691C}" srcOrd="0" destOrd="0" presId="urn:microsoft.com/office/officeart/2005/8/layout/matrix1"/>
    <dgm:cxn modelId="{118FFBF3-E074-4F5C-8179-5F972A648BED}" type="presParOf" srcId="{AA7018C0-7602-4B29-A5F2-9AFC351CBD94}" destId="{F185F7F5-F65A-40B5-B1CA-F6624ABB9CA2}" srcOrd="0" destOrd="0" presId="urn:microsoft.com/office/officeart/2005/8/layout/matrix1"/>
    <dgm:cxn modelId="{C5A1F5AE-6CB9-46E4-A0DD-D5556CA9402D}" type="presParOf" srcId="{F185F7F5-F65A-40B5-B1CA-F6624ABB9CA2}" destId="{04A9DA83-479D-42FA-9307-027F03B585FE}" srcOrd="0" destOrd="0" presId="urn:microsoft.com/office/officeart/2005/8/layout/matrix1"/>
    <dgm:cxn modelId="{4BB8C663-AC08-4964-9BDB-312B29BDD514}" type="presParOf" srcId="{F185F7F5-F65A-40B5-B1CA-F6624ABB9CA2}" destId="{D8076C4C-585D-4383-91E8-57955DC4909F}" srcOrd="1" destOrd="0" presId="urn:microsoft.com/office/officeart/2005/8/layout/matrix1"/>
    <dgm:cxn modelId="{0B309E14-2D01-468F-964B-10A32F3A790D}" type="presParOf" srcId="{F185F7F5-F65A-40B5-B1CA-F6624ABB9CA2}" destId="{829157CF-F753-4661-8FDD-FC2BE4A6069B}" srcOrd="2" destOrd="0" presId="urn:microsoft.com/office/officeart/2005/8/layout/matrix1"/>
    <dgm:cxn modelId="{25E9A8E2-A6B1-479E-A01D-1B00EDAF39AF}" type="presParOf" srcId="{F185F7F5-F65A-40B5-B1CA-F6624ABB9CA2}" destId="{086029B1-B1D9-4C00-A587-F0FB39188144}" srcOrd="3" destOrd="0" presId="urn:microsoft.com/office/officeart/2005/8/layout/matrix1"/>
    <dgm:cxn modelId="{41FF4157-5C7A-428F-8773-3B419F32034E}" type="presParOf" srcId="{F185F7F5-F65A-40B5-B1CA-F6624ABB9CA2}" destId="{851FE736-1323-4FF0-A0D2-23219AEF099B}" srcOrd="4" destOrd="0" presId="urn:microsoft.com/office/officeart/2005/8/layout/matrix1"/>
    <dgm:cxn modelId="{F1492D0D-1F63-4BEC-8C65-5E7A0F911742}" type="presParOf" srcId="{F185F7F5-F65A-40B5-B1CA-F6624ABB9CA2}" destId="{1F0F65AA-6370-458A-97A6-C8DABBD36CE0}" srcOrd="5" destOrd="0" presId="urn:microsoft.com/office/officeart/2005/8/layout/matrix1"/>
    <dgm:cxn modelId="{65F999E2-0E8F-459E-8605-B3C9D3F8B624}" type="presParOf" srcId="{F185F7F5-F65A-40B5-B1CA-F6624ABB9CA2}" destId="{B4FFF9B8-D56C-4472-B216-BBBE611565DF}" srcOrd="6" destOrd="0" presId="urn:microsoft.com/office/officeart/2005/8/layout/matrix1"/>
    <dgm:cxn modelId="{72ECD992-2A93-4170-825E-1881F60450AE}" type="presParOf" srcId="{F185F7F5-F65A-40B5-B1CA-F6624ABB9CA2}" destId="{9601A40D-7AAC-46C7-BBDB-FD130ACFD0E4}" srcOrd="7" destOrd="0" presId="urn:microsoft.com/office/officeart/2005/8/layout/matrix1"/>
    <dgm:cxn modelId="{140681C1-826D-4147-B5AF-781FA4F2AA7C}" type="presParOf" srcId="{AA7018C0-7602-4B29-A5F2-9AFC351CBD94}" destId="{D642A8A2-8FA0-4730-BC00-6ED8ADCD691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E2C513-E3E4-4D0C-8E25-3627AA6CE5E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8545CA39-F416-4C9F-98C5-1ABE9386BC79}">
      <dgm:prSet phldrT="[Texte]" custT="1"/>
      <dgm:spPr/>
      <dgm:t>
        <a:bodyPr/>
        <a:lstStyle/>
        <a:p>
          <a:r>
            <a:rPr lang="fr-FR" sz="2000" dirty="0"/>
            <a:t>Un pilote</a:t>
          </a:r>
        </a:p>
      </dgm:t>
    </dgm:pt>
    <dgm:pt modelId="{17A8E189-1C52-4BB3-8257-3D3047203674}" type="parTrans" cxnId="{C99EAA27-B86B-4C79-8A4A-326CDDCF416D}">
      <dgm:prSet/>
      <dgm:spPr/>
      <dgm:t>
        <a:bodyPr/>
        <a:lstStyle/>
        <a:p>
          <a:endParaRPr lang="fr-FR" sz="2000"/>
        </a:p>
      </dgm:t>
    </dgm:pt>
    <dgm:pt modelId="{9585E396-75DF-4DCF-AD7F-24025F09BBA1}" type="sibTrans" cxnId="{C99EAA27-B86B-4C79-8A4A-326CDDCF416D}">
      <dgm:prSet/>
      <dgm:spPr/>
      <dgm:t>
        <a:bodyPr/>
        <a:lstStyle/>
        <a:p>
          <a:endParaRPr lang="fr-FR" sz="2000"/>
        </a:p>
      </dgm:t>
    </dgm:pt>
    <dgm:pt modelId="{F171DE34-1A91-4294-B887-F9000E2D2B18}">
      <dgm:prSet phldrT="[Texte]" custT="1"/>
      <dgm:spPr/>
      <dgm:t>
        <a:bodyPr/>
        <a:lstStyle/>
        <a:p>
          <a:r>
            <a:rPr lang="fr-FR" sz="2000" dirty="0"/>
            <a:t>Des acteurs</a:t>
          </a:r>
        </a:p>
      </dgm:t>
    </dgm:pt>
    <dgm:pt modelId="{E922EC1D-CD90-4944-ABFD-4066CF3A80B9}" type="parTrans" cxnId="{2E9A80B4-A085-4C29-8530-7249F2553721}">
      <dgm:prSet/>
      <dgm:spPr/>
      <dgm:t>
        <a:bodyPr/>
        <a:lstStyle/>
        <a:p>
          <a:endParaRPr lang="fr-FR" sz="2000"/>
        </a:p>
      </dgm:t>
    </dgm:pt>
    <dgm:pt modelId="{C92C2A89-1E80-4637-9E2C-38A7FE3C4A4E}" type="sibTrans" cxnId="{2E9A80B4-A085-4C29-8530-7249F2553721}">
      <dgm:prSet/>
      <dgm:spPr/>
      <dgm:t>
        <a:bodyPr/>
        <a:lstStyle/>
        <a:p>
          <a:endParaRPr lang="fr-FR" sz="2000"/>
        </a:p>
      </dgm:t>
    </dgm:pt>
    <dgm:pt modelId="{1BBDDA8D-2453-49B3-BACF-2916B450C079}">
      <dgm:prSet phldrT="[Texte]" custT="1"/>
      <dgm:spPr/>
      <dgm:t>
        <a:bodyPr/>
        <a:lstStyle/>
        <a:p>
          <a:r>
            <a:rPr lang="fr-FR" sz="2000" dirty="0">
              <a:latin typeface="Sege ui"/>
            </a:rPr>
            <a:t>Une documentation</a:t>
          </a:r>
        </a:p>
      </dgm:t>
    </dgm:pt>
    <dgm:pt modelId="{926EEA99-4785-4A20-AB54-25D74D93EC6C}" type="parTrans" cxnId="{D7BDB1E8-5716-425A-8286-74DBBCD10569}">
      <dgm:prSet/>
      <dgm:spPr/>
      <dgm:t>
        <a:bodyPr/>
        <a:lstStyle/>
        <a:p>
          <a:endParaRPr lang="fr-FR" sz="2000"/>
        </a:p>
      </dgm:t>
    </dgm:pt>
    <dgm:pt modelId="{81E4AB28-B587-4CDF-AAAC-31BB8D94F357}" type="sibTrans" cxnId="{D7BDB1E8-5716-425A-8286-74DBBCD10569}">
      <dgm:prSet/>
      <dgm:spPr/>
      <dgm:t>
        <a:bodyPr/>
        <a:lstStyle/>
        <a:p>
          <a:endParaRPr lang="fr-FR" sz="2000"/>
        </a:p>
      </dgm:t>
    </dgm:pt>
    <dgm:pt modelId="{09475775-44A2-4B5A-AC25-C1B4556B0CB9}">
      <dgm:prSet phldrT="[Texte]" custT="1"/>
      <dgm:spPr/>
      <dgm:t>
        <a:bodyPr/>
        <a:lstStyle/>
        <a:p>
          <a:r>
            <a:rPr lang="fr-FR" sz="2000" b="0" dirty="0">
              <a:solidFill>
                <a:schemeClr val="bg1"/>
              </a:solidFill>
              <a:latin typeface="Segoe UI" panose="020B0502040204020203" pitchFamily="34" charset="0"/>
              <a:cs typeface="Segoe UI" panose="020B0502040204020203" pitchFamily="34" charset="0"/>
            </a:rPr>
            <a:t>Des relations sécurisés</a:t>
          </a:r>
        </a:p>
      </dgm:t>
    </dgm:pt>
    <dgm:pt modelId="{05B67D53-59F2-4B65-B67E-BDB526D0147C}" type="parTrans" cxnId="{188ECB60-0E8B-44D3-9FB2-E09A2AFB7E9E}">
      <dgm:prSet/>
      <dgm:spPr/>
      <dgm:t>
        <a:bodyPr/>
        <a:lstStyle/>
        <a:p>
          <a:endParaRPr lang="fr-FR" sz="2000"/>
        </a:p>
      </dgm:t>
    </dgm:pt>
    <dgm:pt modelId="{D8912992-67A2-453A-9D1D-DF7A57423C93}" type="sibTrans" cxnId="{188ECB60-0E8B-44D3-9FB2-E09A2AFB7E9E}">
      <dgm:prSet/>
      <dgm:spPr/>
      <dgm:t>
        <a:bodyPr/>
        <a:lstStyle/>
        <a:p>
          <a:endParaRPr lang="fr-FR" sz="2000"/>
        </a:p>
      </dgm:t>
    </dgm:pt>
    <dgm:pt modelId="{8E3660BA-E48F-42A4-9E51-25EE2FB1CC73}" type="pres">
      <dgm:prSet presAssocID="{19E2C513-E3E4-4D0C-8E25-3627AA6CE5EE}" presName="CompostProcess" presStyleCnt="0">
        <dgm:presLayoutVars>
          <dgm:dir/>
          <dgm:resizeHandles val="exact"/>
        </dgm:presLayoutVars>
      </dgm:prSet>
      <dgm:spPr/>
      <dgm:t>
        <a:bodyPr/>
        <a:lstStyle/>
        <a:p>
          <a:endParaRPr lang="fr-FR"/>
        </a:p>
      </dgm:t>
    </dgm:pt>
    <dgm:pt modelId="{C6D9B428-A4AE-4ED5-973C-7E5C0FAFC3CA}" type="pres">
      <dgm:prSet presAssocID="{19E2C513-E3E4-4D0C-8E25-3627AA6CE5EE}" presName="arrow" presStyleLbl="bgShp" presStyleIdx="0" presStyleCnt="1"/>
      <dgm:spPr/>
    </dgm:pt>
    <dgm:pt modelId="{B79864D8-3D4B-466C-90A2-4528DD097491}" type="pres">
      <dgm:prSet presAssocID="{19E2C513-E3E4-4D0C-8E25-3627AA6CE5EE}" presName="linearProcess" presStyleCnt="0"/>
      <dgm:spPr/>
    </dgm:pt>
    <dgm:pt modelId="{77962069-D209-4333-AF47-9F44CC2E44F9}" type="pres">
      <dgm:prSet presAssocID="{8545CA39-F416-4C9F-98C5-1ABE9386BC79}" presName="textNode" presStyleLbl="node1" presStyleIdx="0" presStyleCnt="4">
        <dgm:presLayoutVars>
          <dgm:bulletEnabled val="1"/>
        </dgm:presLayoutVars>
      </dgm:prSet>
      <dgm:spPr/>
      <dgm:t>
        <a:bodyPr/>
        <a:lstStyle/>
        <a:p>
          <a:endParaRPr lang="fr-FR"/>
        </a:p>
      </dgm:t>
    </dgm:pt>
    <dgm:pt modelId="{0ECCE0B7-C6F9-44B3-A649-6E4FEEA047F5}" type="pres">
      <dgm:prSet presAssocID="{9585E396-75DF-4DCF-AD7F-24025F09BBA1}" presName="sibTrans" presStyleCnt="0"/>
      <dgm:spPr/>
    </dgm:pt>
    <dgm:pt modelId="{34F35258-832A-4144-8E18-DDE7F783E626}" type="pres">
      <dgm:prSet presAssocID="{F171DE34-1A91-4294-B887-F9000E2D2B18}" presName="textNode" presStyleLbl="node1" presStyleIdx="1" presStyleCnt="4">
        <dgm:presLayoutVars>
          <dgm:bulletEnabled val="1"/>
        </dgm:presLayoutVars>
      </dgm:prSet>
      <dgm:spPr/>
      <dgm:t>
        <a:bodyPr/>
        <a:lstStyle/>
        <a:p>
          <a:endParaRPr lang="fr-FR"/>
        </a:p>
      </dgm:t>
    </dgm:pt>
    <dgm:pt modelId="{FEFE8B20-CC1F-4E8F-8028-A59A646C82E7}" type="pres">
      <dgm:prSet presAssocID="{C92C2A89-1E80-4637-9E2C-38A7FE3C4A4E}" presName="sibTrans" presStyleCnt="0"/>
      <dgm:spPr/>
    </dgm:pt>
    <dgm:pt modelId="{07B534CD-0F2A-4138-9127-89A8B0484B2A}" type="pres">
      <dgm:prSet presAssocID="{1BBDDA8D-2453-49B3-BACF-2916B450C079}" presName="textNode" presStyleLbl="node1" presStyleIdx="2" presStyleCnt="4">
        <dgm:presLayoutVars>
          <dgm:bulletEnabled val="1"/>
        </dgm:presLayoutVars>
      </dgm:prSet>
      <dgm:spPr/>
      <dgm:t>
        <a:bodyPr/>
        <a:lstStyle/>
        <a:p>
          <a:endParaRPr lang="fr-FR"/>
        </a:p>
      </dgm:t>
    </dgm:pt>
    <dgm:pt modelId="{308E07D2-5711-4F80-B5BD-CF2725B0F861}" type="pres">
      <dgm:prSet presAssocID="{81E4AB28-B587-4CDF-AAAC-31BB8D94F357}" presName="sibTrans" presStyleCnt="0"/>
      <dgm:spPr/>
    </dgm:pt>
    <dgm:pt modelId="{DA1E4BDE-6D1D-49F5-991F-A2752A481785}" type="pres">
      <dgm:prSet presAssocID="{09475775-44A2-4B5A-AC25-C1B4556B0CB9}" presName="textNode" presStyleLbl="node1" presStyleIdx="3" presStyleCnt="4">
        <dgm:presLayoutVars>
          <dgm:bulletEnabled val="1"/>
        </dgm:presLayoutVars>
      </dgm:prSet>
      <dgm:spPr/>
      <dgm:t>
        <a:bodyPr/>
        <a:lstStyle/>
        <a:p>
          <a:endParaRPr lang="fr-FR"/>
        </a:p>
      </dgm:t>
    </dgm:pt>
  </dgm:ptLst>
  <dgm:cxnLst>
    <dgm:cxn modelId="{7C40D24A-9112-4E81-B3BD-BA78712070BF}" type="presOf" srcId="{8545CA39-F416-4C9F-98C5-1ABE9386BC79}" destId="{77962069-D209-4333-AF47-9F44CC2E44F9}" srcOrd="0" destOrd="0" presId="urn:microsoft.com/office/officeart/2005/8/layout/hProcess9"/>
    <dgm:cxn modelId="{71229CE2-F151-4166-A372-936D2B156F0A}" type="presOf" srcId="{19E2C513-E3E4-4D0C-8E25-3627AA6CE5EE}" destId="{8E3660BA-E48F-42A4-9E51-25EE2FB1CC73}" srcOrd="0" destOrd="0" presId="urn:microsoft.com/office/officeart/2005/8/layout/hProcess9"/>
    <dgm:cxn modelId="{188ECB60-0E8B-44D3-9FB2-E09A2AFB7E9E}" srcId="{19E2C513-E3E4-4D0C-8E25-3627AA6CE5EE}" destId="{09475775-44A2-4B5A-AC25-C1B4556B0CB9}" srcOrd="3" destOrd="0" parTransId="{05B67D53-59F2-4B65-B67E-BDB526D0147C}" sibTransId="{D8912992-67A2-453A-9D1D-DF7A57423C93}"/>
    <dgm:cxn modelId="{EA93B428-6C59-4F05-B616-8976C6E40CD3}" type="presOf" srcId="{1BBDDA8D-2453-49B3-BACF-2916B450C079}" destId="{07B534CD-0F2A-4138-9127-89A8B0484B2A}" srcOrd="0" destOrd="0" presId="urn:microsoft.com/office/officeart/2005/8/layout/hProcess9"/>
    <dgm:cxn modelId="{580DE389-77A5-4FF2-A2FA-1A703FEFAF48}" type="presOf" srcId="{F171DE34-1A91-4294-B887-F9000E2D2B18}" destId="{34F35258-832A-4144-8E18-DDE7F783E626}" srcOrd="0" destOrd="0" presId="urn:microsoft.com/office/officeart/2005/8/layout/hProcess9"/>
    <dgm:cxn modelId="{B474828E-762E-4343-A4F4-D2C3D774915F}" type="presOf" srcId="{09475775-44A2-4B5A-AC25-C1B4556B0CB9}" destId="{DA1E4BDE-6D1D-49F5-991F-A2752A481785}" srcOrd="0" destOrd="0" presId="urn:microsoft.com/office/officeart/2005/8/layout/hProcess9"/>
    <dgm:cxn modelId="{2E9A80B4-A085-4C29-8530-7249F2553721}" srcId="{19E2C513-E3E4-4D0C-8E25-3627AA6CE5EE}" destId="{F171DE34-1A91-4294-B887-F9000E2D2B18}" srcOrd="1" destOrd="0" parTransId="{E922EC1D-CD90-4944-ABFD-4066CF3A80B9}" sibTransId="{C92C2A89-1E80-4637-9E2C-38A7FE3C4A4E}"/>
    <dgm:cxn modelId="{D7BDB1E8-5716-425A-8286-74DBBCD10569}" srcId="{19E2C513-E3E4-4D0C-8E25-3627AA6CE5EE}" destId="{1BBDDA8D-2453-49B3-BACF-2916B450C079}" srcOrd="2" destOrd="0" parTransId="{926EEA99-4785-4A20-AB54-25D74D93EC6C}" sibTransId="{81E4AB28-B587-4CDF-AAAC-31BB8D94F357}"/>
    <dgm:cxn modelId="{C99EAA27-B86B-4C79-8A4A-326CDDCF416D}" srcId="{19E2C513-E3E4-4D0C-8E25-3627AA6CE5EE}" destId="{8545CA39-F416-4C9F-98C5-1ABE9386BC79}" srcOrd="0" destOrd="0" parTransId="{17A8E189-1C52-4BB3-8257-3D3047203674}" sibTransId="{9585E396-75DF-4DCF-AD7F-24025F09BBA1}"/>
    <dgm:cxn modelId="{4EB6F742-3920-4D38-925A-A225D2A0A789}" type="presParOf" srcId="{8E3660BA-E48F-42A4-9E51-25EE2FB1CC73}" destId="{C6D9B428-A4AE-4ED5-973C-7E5C0FAFC3CA}" srcOrd="0" destOrd="0" presId="urn:microsoft.com/office/officeart/2005/8/layout/hProcess9"/>
    <dgm:cxn modelId="{52D56096-6F1F-4B5A-AAFA-475E4F19CB26}" type="presParOf" srcId="{8E3660BA-E48F-42A4-9E51-25EE2FB1CC73}" destId="{B79864D8-3D4B-466C-90A2-4528DD097491}" srcOrd="1" destOrd="0" presId="urn:microsoft.com/office/officeart/2005/8/layout/hProcess9"/>
    <dgm:cxn modelId="{153E4A1C-7F97-426F-9A31-A29C6E24B271}" type="presParOf" srcId="{B79864D8-3D4B-466C-90A2-4528DD097491}" destId="{77962069-D209-4333-AF47-9F44CC2E44F9}" srcOrd="0" destOrd="0" presId="urn:microsoft.com/office/officeart/2005/8/layout/hProcess9"/>
    <dgm:cxn modelId="{D475C84B-CC5B-4251-8041-3BE8B668A6BB}" type="presParOf" srcId="{B79864D8-3D4B-466C-90A2-4528DD097491}" destId="{0ECCE0B7-C6F9-44B3-A649-6E4FEEA047F5}" srcOrd="1" destOrd="0" presId="urn:microsoft.com/office/officeart/2005/8/layout/hProcess9"/>
    <dgm:cxn modelId="{C6DE9C86-465E-4EFB-BA8C-049BEE51986E}" type="presParOf" srcId="{B79864D8-3D4B-466C-90A2-4528DD097491}" destId="{34F35258-832A-4144-8E18-DDE7F783E626}" srcOrd="2" destOrd="0" presId="urn:microsoft.com/office/officeart/2005/8/layout/hProcess9"/>
    <dgm:cxn modelId="{C839B0B4-A9D9-4B1C-B646-B4D68CBE3576}" type="presParOf" srcId="{B79864D8-3D4B-466C-90A2-4528DD097491}" destId="{FEFE8B20-CC1F-4E8F-8028-A59A646C82E7}" srcOrd="3" destOrd="0" presId="urn:microsoft.com/office/officeart/2005/8/layout/hProcess9"/>
    <dgm:cxn modelId="{6CAE9917-EE11-485F-B326-3CF9499CDBFD}" type="presParOf" srcId="{B79864D8-3D4B-466C-90A2-4528DD097491}" destId="{07B534CD-0F2A-4138-9127-89A8B0484B2A}" srcOrd="4" destOrd="0" presId="urn:microsoft.com/office/officeart/2005/8/layout/hProcess9"/>
    <dgm:cxn modelId="{D63ED2B2-C72B-4D7B-8561-AF0EB1EFED8B}" type="presParOf" srcId="{B79864D8-3D4B-466C-90A2-4528DD097491}" destId="{308E07D2-5711-4F80-B5BD-CF2725B0F861}" srcOrd="5" destOrd="0" presId="urn:microsoft.com/office/officeart/2005/8/layout/hProcess9"/>
    <dgm:cxn modelId="{8A224344-38C3-4380-B5BB-9067EF040894}" type="presParOf" srcId="{B79864D8-3D4B-466C-90A2-4528DD097491}" destId="{DA1E4BDE-6D1D-49F5-991F-A2752A48178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C1814-3834-4DDF-B6BF-58F068C43B9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fr-FR"/>
        </a:p>
      </dgm:t>
    </dgm:pt>
    <dgm:pt modelId="{EE71821E-B1EC-4798-90FB-439963D324E6}">
      <dgm:prSet phldrT="[Texte]"/>
      <dgm:spPr/>
      <dgm:t>
        <a:bodyPr/>
        <a:lstStyle/>
        <a:p>
          <a:r>
            <a:rPr lang="fr-FR" dirty="0"/>
            <a:t>Quand?	</a:t>
          </a:r>
        </a:p>
      </dgm:t>
    </dgm:pt>
    <dgm:pt modelId="{019AB1F2-818E-47D9-AC1C-B93494C9968E}" type="parTrans" cxnId="{39E26232-1A32-4E6E-88FA-CA0B187ACA2D}">
      <dgm:prSet/>
      <dgm:spPr/>
      <dgm:t>
        <a:bodyPr/>
        <a:lstStyle/>
        <a:p>
          <a:endParaRPr lang="fr-FR"/>
        </a:p>
      </dgm:t>
    </dgm:pt>
    <dgm:pt modelId="{6E1244AB-E5EE-419B-85E8-39F5377A0D5A}" type="sibTrans" cxnId="{39E26232-1A32-4E6E-88FA-CA0B187ACA2D}">
      <dgm:prSet/>
      <dgm:spPr/>
      <dgm:t>
        <a:bodyPr/>
        <a:lstStyle/>
        <a:p>
          <a:endParaRPr lang="fr-FR"/>
        </a:p>
      </dgm:t>
    </dgm:pt>
    <dgm:pt modelId="{28CC3EA8-F702-4AC7-9482-B582ECAE8E39}">
      <dgm:prSet phldrT="[Texte]" custT="1"/>
      <dgm:spPr/>
      <dgm:t>
        <a:bodyPr/>
        <a:lstStyle/>
        <a:p>
          <a:pPr algn="just"/>
          <a:r>
            <a:rPr lang="fr-FR" sz="1400" dirty="0"/>
            <a:t>25 mai 2018</a:t>
          </a:r>
        </a:p>
      </dgm:t>
    </dgm:pt>
    <dgm:pt modelId="{E72545E7-B41F-49E2-BBB5-BBB222391D7C}" type="parTrans" cxnId="{939A106F-A660-4900-A3E4-EF7FFF6759FD}">
      <dgm:prSet/>
      <dgm:spPr/>
      <dgm:t>
        <a:bodyPr/>
        <a:lstStyle/>
        <a:p>
          <a:endParaRPr lang="fr-FR"/>
        </a:p>
      </dgm:t>
    </dgm:pt>
    <dgm:pt modelId="{BEA6D04A-8B74-40C6-BB9B-F865A9090951}" type="sibTrans" cxnId="{939A106F-A660-4900-A3E4-EF7FFF6759FD}">
      <dgm:prSet/>
      <dgm:spPr/>
      <dgm:t>
        <a:bodyPr/>
        <a:lstStyle/>
        <a:p>
          <a:endParaRPr lang="fr-FR"/>
        </a:p>
      </dgm:t>
    </dgm:pt>
    <dgm:pt modelId="{CF5908D5-D99C-46B1-AB90-0A64D1F138CF}">
      <dgm:prSet phldrT="[Texte]"/>
      <dgm:spPr/>
      <dgm:t>
        <a:bodyPr/>
        <a:lstStyle/>
        <a:p>
          <a:r>
            <a:rPr lang="fr-FR" dirty="0"/>
            <a:t>Quoi?</a:t>
          </a:r>
        </a:p>
      </dgm:t>
    </dgm:pt>
    <dgm:pt modelId="{E88AE327-1385-4B7E-9359-18E59D4550B7}" type="parTrans" cxnId="{6ECCC458-B98D-4DBD-8099-EB7F1AA6F335}">
      <dgm:prSet/>
      <dgm:spPr/>
      <dgm:t>
        <a:bodyPr/>
        <a:lstStyle/>
        <a:p>
          <a:endParaRPr lang="fr-FR"/>
        </a:p>
      </dgm:t>
    </dgm:pt>
    <dgm:pt modelId="{F262EFD2-4CEC-43B3-A858-640079AD0EC7}" type="sibTrans" cxnId="{6ECCC458-B98D-4DBD-8099-EB7F1AA6F335}">
      <dgm:prSet/>
      <dgm:spPr/>
      <dgm:t>
        <a:bodyPr/>
        <a:lstStyle/>
        <a:p>
          <a:endParaRPr lang="fr-FR"/>
        </a:p>
      </dgm:t>
    </dgm:pt>
    <dgm:pt modelId="{204F651E-65DB-49BD-ABEA-2F5472490834}">
      <dgm:prSet phldrT="[Texte]"/>
      <dgm:spPr/>
      <dgm:t>
        <a:bodyPr/>
        <a:lstStyle/>
        <a:p>
          <a:pPr algn="just"/>
          <a:r>
            <a:rPr lang="fr-FR" dirty="0"/>
            <a:t>Des obligations: mise en place d’une gouvernance efficace de protection des données personnelles, tenue de la documentation obligatoire, formation et sensibilisation du personnel</a:t>
          </a:r>
        </a:p>
      </dgm:t>
    </dgm:pt>
    <dgm:pt modelId="{40DDBD23-DB19-4557-823B-8BCB1004E8E9}" type="parTrans" cxnId="{7076C42F-51DD-4CEE-A9A5-9CC2997FC05D}">
      <dgm:prSet/>
      <dgm:spPr/>
      <dgm:t>
        <a:bodyPr/>
        <a:lstStyle/>
        <a:p>
          <a:endParaRPr lang="fr-FR"/>
        </a:p>
      </dgm:t>
    </dgm:pt>
    <dgm:pt modelId="{5172F566-C6B6-4C02-B489-1D082C3E7319}" type="sibTrans" cxnId="{7076C42F-51DD-4CEE-A9A5-9CC2997FC05D}">
      <dgm:prSet/>
      <dgm:spPr/>
      <dgm:t>
        <a:bodyPr/>
        <a:lstStyle/>
        <a:p>
          <a:endParaRPr lang="fr-FR"/>
        </a:p>
      </dgm:t>
    </dgm:pt>
    <dgm:pt modelId="{E1EC22A2-31A8-49EC-AA91-15B4763E4A60}">
      <dgm:prSet phldrT="[Texte]"/>
      <dgm:spPr/>
      <dgm:t>
        <a:bodyPr/>
        <a:lstStyle/>
        <a:p>
          <a:r>
            <a:rPr lang="fr-FR" dirty="0"/>
            <a:t>Qui?</a:t>
          </a:r>
        </a:p>
      </dgm:t>
    </dgm:pt>
    <dgm:pt modelId="{785DB000-C23B-440F-84C2-437C643E15F5}" type="parTrans" cxnId="{B2716995-F126-42C5-AC8B-928C3EA5240C}">
      <dgm:prSet/>
      <dgm:spPr/>
      <dgm:t>
        <a:bodyPr/>
        <a:lstStyle/>
        <a:p>
          <a:endParaRPr lang="fr-FR"/>
        </a:p>
      </dgm:t>
    </dgm:pt>
    <dgm:pt modelId="{309E8B37-6C5A-4EF1-A83C-7BF710B044F9}" type="sibTrans" cxnId="{B2716995-F126-42C5-AC8B-928C3EA5240C}">
      <dgm:prSet/>
      <dgm:spPr/>
      <dgm:t>
        <a:bodyPr/>
        <a:lstStyle/>
        <a:p>
          <a:endParaRPr lang="fr-FR"/>
        </a:p>
      </dgm:t>
    </dgm:pt>
    <dgm:pt modelId="{6630D8A9-2F75-4BBE-975C-B2AFA20F2CF7}">
      <dgm:prSet phldrT="[Texte]"/>
      <dgm:spPr/>
      <dgm:t>
        <a:bodyPr/>
        <a:lstStyle/>
        <a:p>
          <a:r>
            <a:rPr lang="fr-FR" dirty="0"/>
            <a:t>Opérateurs établis dans l’UE ou qui offrent des biens ou services dans l’UE</a:t>
          </a:r>
        </a:p>
      </dgm:t>
    </dgm:pt>
    <dgm:pt modelId="{7A907287-8C6F-4BA8-8B39-24E9240B31FC}" type="parTrans" cxnId="{C88C0721-1860-4C14-A129-2774C5CBAD6D}">
      <dgm:prSet/>
      <dgm:spPr/>
      <dgm:t>
        <a:bodyPr/>
        <a:lstStyle/>
        <a:p>
          <a:endParaRPr lang="fr-FR"/>
        </a:p>
      </dgm:t>
    </dgm:pt>
    <dgm:pt modelId="{88AE3F04-F816-4743-A1A5-E74BAF375A79}" type="sibTrans" cxnId="{C88C0721-1860-4C14-A129-2774C5CBAD6D}">
      <dgm:prSet/>
      <dgm:spPr/>
      <dgm:t>
        <a:bodyPr/>
        <a:lstStyle/>
        <a:p>
          <a:endParaRPr lang="fr-FR"/>
        </a:p>
      </dgm:t>
    </dgm:pt>
    <dgm:pt modelId="{D1048E99-C91C-4E4C-B358-E08D9EA6B636}">
      <dgm:prSet/>
      <dgm:spPr/>
      <dgm:t>
        <a:bodyPr/>
        <a:lstStyle/>
        <a:p>
          <a:pPr algn="l"/>
          <a:endParaRPr lang="fr-FR" dirty="0"/>
        </a:p>
      </dgm:t>
    </dgm:pt>
    <dgm:pt modelId="{0E016536-8BB2-4460-87A6-3244B541B007}" type="parTrans" cxnId="{64C0F0CA-E57A-4909-AC73-1D4DB434920A}">
      <dgm:prSet/>
      <dgm:spPr/>
      <dgm:t>
        <a:bodyPr/>
        <a:lstStyle/>
        <a:p>
          <a:endParaRPr lang="fr-FR"/>
        </a:p>
      </dgm:t>
    </dgm:pt>
    <dgm:pt modelId="{D1B9EF52-B228-4197-B1D3-71180BC150E5}" type="sibTrans" cxnId="{64C0F0CA-E57A-4909-AC73-1D4DB434920A}">
      <dgm:prSet/>
      <dgm:spPr/>
      <dgm:t>
        <a:bodyPr/>
        <a:lstStyle/>
        <a:p>
          <a:endParaRPr lang="fr-FR"/>
        </a:p>
      </dgm:t>
    </dgm:pt>
    <dgm:pt modelId="{C8D5DBE7-14D5-4BAF-9295-022585216788}">
      <dgm:prSet/>
      <dgm:spPr/>
      <dgm:t>
        <a:bodyPr/>
        <a:lstStyle/>
        <a:p>
          <a:pPr algn="just"/>
          <a:r>
            <a:rPr lang="fr-FR" dirty="0"/>
            <a:t>Des opportunités: revoir son parcours client, nouvelles offres, besoins clients</a:t>
          </a:r>
        </a:p>
      </dgm:t>
    </dgm:pt>
    <dgm:pt modelId="{76B8C179-0B32-43BC-A146-B0E5EAF70517}" type="parTrans" cxnId="{5478F4AF-0BC7-4F0A-8707-1F17407192A1}">
      <dgm:prSet/>
      <dgm:spPr/>
      <dgm:t>
        <a:bodyPr/>
        <a:lstStyle/>
        <a:p>
          <a:endParaRPr lang="fr-FR"/>
        </a:p>
      </dgm:t>
    </dgm:pt>
    <dgm:pt modelId="{1709299F-1DB1-48C1-B8B5-12093763C53C}" type="sibTrans" cxnId="{5478F4AF-0BC7-4F0A-8707-1F17407192A1}">
      <dgm:prSet/>
      <dgm:spPr/>
      <dgm:t>
        <a:bodyPr/>
        <a:lstStyle/>
        <a:p>
          <a:endParaRPr lang="fr-FR"/>
        </a:p>
      </dgm:t>
    </dgm:pt>
    <dgm:pt modelId="{5BFF2120-4E7B-4F1E-9057-C36D4F379DAE}">
      <dgm:prSet phldrT="[Texte]"/>
      <dgm:spPr/>
      <dgm:t>
        <a:bodyPr/>
        <a:lstStyle/>
        <a:p>
          <a:pPr algn="just"/>
          <a:endParaRPr lang="fr-FR" dirty="0"/>
        </a:p>
      </dgm:t>
    </dgm:pt>
    <dgm:pt modelId="{52ABE29D-5C7A-499D-9E96-E5C4F4ACCF6B}" type="parTrans" cxnId="{79E961F8-8E58-49EA-9EB8-636E7CAD788A}">
      <dgm:prSet/>
      <dgm:spPr/>
    </dgm:pt>
    <dgm:pt modelId="{312AC732-391D-4363-A1B2-4124FFAE28DA}" type="sibTrans" cxnId="{79E961F8-8E58-49EA-9EB8-636E7CAD788A}">
      <dgm:prSet/>
      <dgm:spPr/>
    </dgm:pt>
    <dgm:pt modelId="{28C8D716-2664-431C-9028-DA0BC7A17C39}" type="pres">
      <dgm:prSet presAssocID="{31CC1814-3834-4DDF-B6BF-58F068C43B9A}" presName="linearFlow" presStyleCnt="0">
        <dgm:presLayoutVars>
          <dgm:dir/>
          <dgm:animLvl val="lvl"/>
          <dgm:resizeHandles val="exact"/>
        </dgm:presLayoutVars>
      </dgm:prSet>
      <dgm:spPr/>
      <dgm:t>
        <a:bodyPr/>
        <a:lstStyle/>
        <a:p>
          <a:endParaRPr lang="fr-FR"/>
        </a:p>
      </dgm:t>
    </dgm:pt>
    <dgm:pt modelId="{6FFA9771-9DED-46D2-A714-DAF9ED366A4C}" type="pres">
      <dgm:prSet presAssocID="{EE71821E-B1EC-4798-90FB-439963D324E6}" presName="composite" presStyleCnt="0"/>
      <dgm:spPr/>
    </dgm:pt>
    <dgm:pt modelId="{7361D103-BA0C-4CF2-A1F7-12DBBCF8FDA6}" type="pres">
      <dgm:prSet presAssocID="{EE71821E-B1EC-4798-90FB-439963D324E6}" presName="parTx" presStyleLbl="node1" presStyleIdx="0" presStyleCnt="3">
        <dgm:presLayoutVars>
          <dgm:chMax val="0"/>
          <dgm:chPref val="0"/>
          <dgm:bulletEnabled val="1"/>
        </dgm:presLayoutVars>
      </dgm:prSet>
      <dgm:spPr/>
      <dgm:t>
        <a:bodyPr/>
        <a:lstStyle/>
        <a:p>
          <a:endParaRPr lang="fr-FR"/>
        </a:p>
      </dgm:t>
    </dgm:pt>
    <dgm:pt modelId="{CE3A03D4-26D8-40E7-AA1F-8985655CB5FB}" type="pres">
      <dgm:prSet presAssocID="{EE71821E-B1EC-4798-90FB-439963D324E6}" presName="parSh" presStyleLbl="node1" presStyleIdx="0" presStyleCnt="3"/>
      <dgm:spPr/>
      <dgm:t>
        <a:bodyPr/>
        <a:lstStyle/>
        <a:p>
          <a:endParaRPr lang="fr-FR"/>
        </a:p>
      </dgm:t>
    </dgm:pt>
    <dgm:pt modelId="{27EEFBE5-5887-4893-9F88-B49A84049979}" type="pres">
      <dgm:prSet presAssocID="{EE71821E-B1EC-4798-90FB-439963D324E6}" presName="desTx" presStyleLbl="fgAcc1" presStyleIdx="0" presStyleCnt="3">
        <dgm:presLayoutVars>
          <dgm:bulletEnabled val="1"/>
        </dgm:presLayoutVars>
      </dgm:prSet>
      <dgm:spPr/>
      <dgm:t>
        <a:bodyPr/>
        <a:lstStyle/>
        <a:p>
          <a:endParaRPr lang="fr-FR"/>
        </a:p>
      </dgm:t>
    </dgm:pt>
    <dgm:pt modelId="{8EC42212-6218-46EF-BF4F-574E27BA714A}" type="pres">
      <dgm:prSet presAssocID="{6E1244AB-E5EE-419B-85E8-39F5377A0D5A}" presName="sibTrans" presStyleLbl="sibTrans2D1" presStyleIdx="0" presStyleCnt="2"/>
      <dgm:spPr/>
      <dgm:t>
        <a:bodyPr/>
        <a:lstStyle/>
        <a:p>
          <a:endParaRPr lang="fr-FR"/>
        </a:p>
      </dgm:t>
    </dgm:pt>
    <dgm:pt modelId="{8E713D18-9716-43DE-8265-61E88B105809}" type="pres">
      <dgm:prSet presAssocID="{6E1244AB-E5EE-419B-85E8-39F5377A0D5A}" presName="connTx" presStyleLbl="sibTrans2D1" presStyleIdx="0" presStyleCnt="2"/>
      <dgm:spPr/>
      <dgm:t>
        <a:bodyPr/>
        <a:lstStyle/>
        <a:p>
          <a:endParaRPr lang="fr-FR"/>
        </a:p>
      </dgm:t>
    </dgm:pt>
    <dgm:pt modelId="{5C72BD6B-DC79-4A72-96B6-229AA95195E1}" type="pres">
      <dgm:prSet presAssocID="{CF5908D5-D99C-46B1-AB90-0A64D1F138CF}" presName="composite" presStyleCnt="0"/>
      <dgm:spPr/>
    </dgm:pt>
    <dgm:pt modelId="{39FF6B0D-AC1D-483F-9396-3669C531BE5F}" type="pres">
      <dgm:prSet presAssocID="{CF5908D5-D99C-46B1-AB90-0A64D1F138CF}" presName="parTx" presStyleLbl="node1" presStyleIdx="0" presStyleCnt="3">
        <dgm:presLayoutVars>
          <dgm:chMax val="0"/>
          <dgm:chPref val="0"/>
          <dgm:bulletEnabled val="1"/>
        </dgm:presLayoutVars>
      </dgm:prSet>
      <dgm:spPr/>
      <dgm:t>
        <a:bodyPr/>
        <a:lstStyle/>
        <a:p>
          <a:endParaRPr lang="fr-FR"/>
        </a:p>
      </dgm:t>
    </dgm:pt>
    <dgm:pt modelId="{A2B80648-8E15-448B-A78A-D20A15FDC49E}" type="pres">
      <dgm:prSet presAssocID="{CF5908D5-D99C-46B1-AB90-0A64D1F138CF}" presName="parSh" presStyleLbl="node1" presStyleIdx="1" presStyleCnt="3"/>
      <dgm:spPr/>
      <dgm:t>
        <a:bodyPr/>
        <a:lstStyle/>
        <a:p>
          <a:endParaRPr lang="fr-FR"/>
        </a:p>
      </dgm:t>
    </dgm:pt>
    <dgm:pt modelId="{85BF530E-81BB-4A86-80FB-D9265B84A6CE}" type="pres">
      <dgm:prSet presAssocID="{CF5908D5-D99C-46B1-AB90-0A64D1F138CF}" presName="desTx" presStyleLbl="fgAcc1" presStyleIdx="1" presStyleCnt="3">
        <dgm:presLayoutVars>
          <dgm:bulletEnabled val="1"/>
        </dgm:presLayoutVars>
      </dgm:prSet>
      <dgm:spPr/>
      <dgm:t>
        <a:bodyPr/>
        <a:lstStyle/>
        <a:p>
          <a:endParaRPr lang="fr-FR"/>
        </a:p>
      </dgm:t>
    </dgm:pt>
    <dgm:pt modelId="{A017C690-E9A9-48C9-9336-B461C65A3A66}" type="pres">
      <dgm:prSet presAssocID="{F262EFD2-4CEC-43B3-A858-640079AD0EC7}" presName="sibTrans" presStyleLbl="sibTrans2D1" presStyleIdx="1" presStyleCnt="2"/>
      <dgm:spPr/>
      <dgm:t>
        <a:bodyPr/>
        <a:lstStyle/>
        <a:p>
          <a:endParaRPr lang="fr-FR"/>
        </a:p>
      </dgm:t>
    </dgm:pt>
    <dgm:pt modelId="{1AD8DB94-FDDD-4166-8AD9-7CDEEFBC054F}" type="pres">
      <dgm:prSet presAssocID="{F262EFD2-4CEC-43B3-A858-640079AD0EC7}" presName="connTx" presStyleLbl="sibTrans2D1" presStyleIdx="1" presStyleCnt="2"/>
      <dgm:spPr/>
      <dgm:t>
        <a:bodyPr/>
        <a:lstStyle/>
        <a:p>
          <a:endParaRPr lang="fr-FR"/>
        </a:p>
      </dgm:t>
    </dgm:pt>
    <dgm:pt modelId="{343387DD-56FA-4F47-8B43-DC99A1767D3B}" type="pres">
      <dgm:prSet presAssocID="{E1EC22A2-31A8-49EC-AA91-15B4763E4A60}" presName="composite" presStyleCnt="0"/>
      <dgm:spPr/>
    </dgm:pt>
    <dgm:pt modelId="{2953BE55-3CF4-417E-976F-8BE935F187F4}" type="pres">
      <dgm:prSet presAssocID="{E1EC22A2-31A8-49EC-AA91-15B4763E4A60}" presName="parTx" presStyleLbl="node1" presStyleIdx="1" presStyleCnt="3">
        <dgm:presLayoutVars>
          <dgm:chMax val="0"/>
          <dgm:chPref val="0"/>
          <dgm:bulletEnabled val="1"/>
        </dgm:presLayoutVars>
      </dgm:prSet>
      <dgm:spPr/>
      <dgm:t>
        <a:bodyPr/>
        <a:lstStyle/>
        <a:p>
          <a:endParaRPr lang="fr-FR"/>
        </a:p>
      </dgm:t>
    </dgm:pt>
    <dgm:pt modelId="{8649ECD8-7DFA-4E8C-BA77-FFC3830D5DAA}" type="pres">
      <dgm:prSet presAssocID="{E1EC22A2-31A8-49EC-AA91-15B4763E4A60}" presName="parSh" presStyleLbl="node1" presStyleIdx="2" presStyleCnt="3"/>
      <dgm:spPr/>
      <dgm:t>
        <a:bodyPr/>
        <a:lstStyle/>
        <a:p>
          <a:endParaRPr lang="fr-FR"/>
        </a:p>
      </dgm:t>
    </dgm:pt>
    <dgm:pt modelId="{CFD499D9-8414-46DC-8743-F2943FF1C010}" type="pres">
      <dgm:prSet presAssocID="{E1EC22A2-31A8-49EC-AA91-15B4763E4A60}" presName="desTx" presStyleLbl="fgAcc1" presStyleIdx="2" presStyleCnt="3">
        <dgm:presLayoutVars>
          <dgm:bulletEnabled val="1"/>
        </dgm:presLayoutVars>
      </dgm:prSet>
      <dgm:spPr/>
      <dgm:t>
        <a:bodyPr/>
        <a:lstStyle/>
        <a:p>
          <a:endParaRPr lang="fr-FR"/>
        </a:p>
      </dgm:t>
    </dgm:pt>
  </dgm:ptLst>
  <dgm:cxnLst>
    <dgm:cxn modelId="{C88C0721-1860-4C14-A129-2774C5CBAD6D}" srcId="{E1EC22A2-31A8-49EC-AA91-15B4763E4A60}" destId="{6630D8A9-2F75-4BBE-975C-B2AFA20F2CF7}" srcOrd="0" destOrd="0" parTransId="{7A907287-8C6F-4BA8-8B39-24E9240B31FC}" sibTransId="{88AE3F04-F816-4743-A1A5-E74BAF375A79}"/>
    <dgm:cxn modelId="{64C0F0CA-E57A-4909-AC73-1D4DB434920A}" srcId="{CF5908D5-D99C-46B1-AB90-0A64D1F138CF}" destId="{D1048E99-C91C-4E4C-B358-E08D9EA6B636}" srcOrd="3" destOrd="0" parTransId="{0E016536-8BB2-4460-87A6-3244B541B007}" sibTransId="{D1B9EF52-B228-4197-B1D3-71180BC150E5}"/>
    <dgm:cxn modelId="{378CC471-52C6-4D69-A991-3B5B6A24E789}" type="presOf" srcId="{EE71821E-B1EC-4798-90FB-439963D324E6}" destId="{CE3A03D4-26D8-40E7-AA1F-8985655CB5FB}" srcOrd="1" destOrd="0" presId="urn:microsoft.com/office/officeart/2005/8/layout/process3"/>
    <dgm:cxn modelId="{39E26232-1A32-4E6E-88FA-CA0B187ACA2D}" srcId="{31CC1814-3834-4DDF-B6BF-58F068C43B9A}" destId="{EE71821E-B1EC-4798-90FB-439963D324E6}" srcOrd="0" destOrd="0" parTransId="{019AB1F2-818E-47D9-AC1C-B93494C9968E}" sibTransId="{6E1244AB-E5EE-419B-85E8-39F5377A0D5A}"/>
    <dgm:cxn modelId="{F8D7F1FB-3993-4774-ACB7-E16BE788B588}" type="presOf" srcId="{31CC1814-3834-4DDF-B6BF-58F068C43B9A}" destId="{28C8D716-2664-431C-9028-DA0BC7A17C39}" srcOrd="0" destOrd="0" presId="urn:microsoft.com/office/officeart/2005/8/layout/process3"/>
    <dgm:cxn modelId="{63E9F3EC-B309-4191-BD63-4830F1AA8D95}" type="presOf" srcId="{F262EFD2-4CEC-43B3-A858-640079AD0EC7}" destId="{1AD8DB94-FDDD-4166-8AD9-7CDEEFBC054F}" srcOrd="1" destOrd="0" presId="urn:microsoft.com/office/officeart/2005/8/layout/process3"/>
    <dgm:cxn modelId="{1DEB5789-26F9-476B-BEA1-465C4F8C3186}" type="presOf" srcId="{E1EC22A2-31A8-49EC-AA91-15B4763E4A60}" destId="{8649ECD8-7DFA-4E8C-BA77-FFC3830D5DAA}" srcOrd="1" destOrd="0" presId="urn:microsoft.com/office/officeart/2005/8/layout/process3"/>
    <dgm:cxn modelId="{32453C52-1258-40D0-AABB-C669225BF6D9}" type="presOf" srcId="{204F651E-65DB-49BD-ABEA-2F5472490834}" destId="{85BF530E-81BB-4A86-80FB-D9265B84A6CE}" srcOrd="0" destOrd="0" presId="urn:microsoft.com/office/officeart/2005/8/layout/process3"/>
    <dgm:cxn modelId="{5AAA4463-BC18-4CD4-8060-0A67AF16934C}" type="presOf" srcId="{D1048E99-C91C-4E4C-B358-E08D9EA6B636}" destId="{85BF530E-81BB-4A86-80FB-D9265B84A6CE}" srcOrd="0" destOrd="3" presId="urn:microsoft.com/office/officeart/2005/8/layout/process3"/>
    <dgm:cxn modelId="{AD3C7BD0-47A3-463F-9447-C839D0491F43}" type="presOf" srcId="{E1EC22A2-31A8-49EC-AA91-15B4763E4A60}" destId="{2953BE55-3CF4-417E-976F-8BE935F187F4}" srcOrd="0" destOrd="0" presId="urn:microsoft.com/office/officeart/2005/8/layout/process3"/>
    <dgm:cxn modelId="{FA794D60-7D4B-4199-B606-62975523E3ED}" type="presOf" srcId="{6630D8A9-2F75-4BBE-975C-B2AFA20F2CF7}" destId="{CFD499D9-8414-46DC-8743-F2943FF1C010}" srcOrd="0" destOrd="0" presId="urn:microsoft.com/office/officeart/2005/8/layout/process3"/>
    <dgm:cxn modelId="{5A817FB2-AE60-4BE7-8CCC-54524442BD0E}" type="presOf" srcId="{F262EFD2-4CEC-43B3-A858-640079AD0EC7}" destId="{A017C690-E9A9-48C9-9336-B461C65A3A66}" srcOrd="0" destOrd="0" presId="urn:microsoft.com/office/officeart/2005/8/layout/process3"/>
    <dgm:cxn modelId="{5BC92A51-69FE-4E35-A332-7851EDA5EF0B}" type="presOf" srcId="{CF5908D5-D99C-46B1-AB90-0A64D1F138CF}" destId="{A2B80648-8E15-448B-A78A-D20A15FDC49E}" srcOrd="1" destOrd="0" presId="urn:microsoft.com/office/officeart/2005/8/layout/process3"/>
    <dgm:cxn modelId="{6ECCC458-B98D-4DBD-8099-EB7F1AA6F335}" srcId="{31CC1814-3834-4DDF-B6BF-58F068C43B9A}" destId="{CF5908D5-D99C-46B1-AB90-0A64D1F138CF}" srcOrd="1" destOrd="0" parTransId="{E88AE327-1385-4B7E-9359-18E59D4550B7}" sibTransId="{F262EFD2-4CEC-43B3-A858-640079AD0EC7}"/>
    <dgm:cxn modelId="{5FAB7346-6DE7-4F1B-B4A7-DF0C4C6F7DAA}" type="presOf" srcId="{CF5908D5-D99C-46B1-AB90-0A64D1F138CF}" destId="{39FF6B0D-AC1D-483F-9396-3669C531BE5F}" srcOrd="0" destOrd="0" presId="urn:microsoft.com/office/officeart/2005/8/layout/process3"/>
    <dgm:cxn modelId="{129E79D9-B143-41F3-BF42-2419D29BB789}" type="presOf" srcId="{6E1244AB-E5EE-419B-85E8-39F5377A0D5A}" destId="{8E713D18-9716-43DE-8265-61E88B105809}" srcOrd="1" destOrd="0" presId="urn:microsoft.com/office/officeart/2005/8/layout/process3"/>
    <dgm:cxn modelId="{2CE3B765-C3F1-422C-8BEC-2A28C63EF16A}" type="presOf" srcId="{6E1244AB-E5EE-419B-85E8-39F5377A0D5A}" destId="{8EC42212-6218-46EF-BF4F-574E27BA714A}" srcOrd="0" destOrd="0" presId="urn:microsoft.com/office/officeart/2005/8/layout/process3"/>
    <dgm:cxn modelId="{D8CBE2CE-9495-4734-BC71-0F5B26CE7612}" type="presOf" srcId="{C8D5DBE7-14D5-4BAF-9295-022585216788}" destId="{85BF530E-81BB-4A86-80FB-D9265B84A6CE}" srcOrd="0" destOrd="2" presId="urn:microsoft.com/office/officeart/2005/8/layout/process3"/>
    <dgm:cxn modelId="{7076C42F-51DD-4CEE-A9A5-9CC2997FC05D}" srcId="{CF5908D5-D99C-46B1-AB90-0A64D1F138CF}" destId="{204F651E-65DB-49BD-ABEA-2F5472490834}" srcOrd="0" destOrd="0" parTransId="{40DDBD23-DB19-4557-823B-8BCB1004E8E9}" sibTransId="{5172F566-C6B6-4C02-B489-1D082C3E7319}"/>
    <dgm:cxn modelId="{939A106F-A660-4900-A3E4-EF7FFF6759FD}" srcId="{EE71821E-B1EC-4798-90FB-439963D324E6}" destId="{28CC3EA8-F702-4AC7-9482-B582ECAE8E39}" srcOrd="0" destOrd="0" parTransId="{E72545E7-B41F-49E2-BBB5-BBB222391D7C}" sibTransId="{BEA6D04A-8B74-40C6-BB9B-F865A9090951}"/>
    <dgm:cxn modelId="{7A66F9DC-80B2-4F80-8C6B-69CE5BCCAFC0}" type="presOf" srcId="{EE71821E-B1EC-4798-90FB-439963D324E6}" destId="{7361D103-BA0C-4CF2-A1F7-12DBBCF8FDA6}" srcOrd="0" destOrd="0" presId="urn:microsoft.com/office/officeart/2005/8/layout/process3"/>
    <dgm:cxn modelId="{B2716995-F126-42C5-AC8B-928C3EA5240C}" srcId="{31CC1814-3834-4DDF-B6BF-58F068C43B9A}" destId="{E1EC22A2-31A8-49EC-AA91-15B4763E4A60}" srcOrd="2" destOrd="0" parTransId="{785DB000-C23B-440F-84C2-437C643E15F5}" sibTransId="{309E8B37-6C5A-4EF1-A83C-7BF710B044F9}"/>
    <dgm:cxn modelId="{5478F4AF-0BC7-4F0A-8707-1F17407192A1}" srcId="{CF5908D5-D99C-46B1-AB90-0A64D1F138CF}" destId="{C8D5DBE7-14D5-4BAF-9295-022585216788}" srcOrd="2" destOrd="0" parTransId="{76B8C179-0B32-43BC-A146-B0E5EAF70517}" sibTransId="{1709299F-1DB1-48C1-B8B5-12093763C53C}"/>
    <dgm:cxn modelId="{79E961F8-8E58-49EA-9EB8-636E7CAD788A}" srcId="{CF5908D5-D99C-46B1-AB90-0A64D1F138CF}" destId="{5BFF2120-4E7B-4F1E-9057-C36D4F379DAE}" srcOrd="1" destOrd="0" parTransId="{52ABE29D-5C7A-499D-9E96-E5C4F4ACCF6B}" sibTransId="{312AC732-391D-4363-A1B2-4124FFAE28DA}"/>
    <dgm:cxn modelId="{02F21CDF-4E51-44BC-B3DB-E3E80FF30694}" type="presOf" srcId="{28CC3EA8-F702-4AC7-9482-B582ECAE8E39}" destId="{27EEFBE5-5887-4893-9F88-B49A84049979}" srcOrd="0" destOrd="0" presId="urn:microsoft.com/office/officeart/2005/8/layout/process3"/>
    <dgm:cxn modelId="{7282E575-AC5C-4FC5-934B-300B5141BAF8}" type="presOf" srcId="{5BFF2120-4E7B-4F1E-9057-C36D4F379DAE}" destId="{85BF530E-81BB-4A86-80FB-D9265B84A6CE}" srcOrd="0" destOrd="1" presId="urn:microsoft.com/office/officeart/2005/8/layout/process3"/>
    <dgm:cxn modelId="{EEC02B79-0705-4B13-9D20-105F6D65AB26}" type="presParOf" srcId="{28C8D716-2664-431C-9028-DA0BC7A17C39}" destId="{6FFA9771-9DED-46D2-A714-DAF9ED366A4C}" srcOrd="0" destOrd="0" presId="urn:microsoft.com/office/officeart/2005/8/layout/process3"/>
    <dgm:cxn modelId="{E3EEA9B1-321F-4F2D-9398-0C875AF819B4}" type="presParOf" srcId="{6FFA9771-9DED-46D2-A714-DAF9ED366A4C}" destId="{7361D103-BA0C-4CF2-A1F7-12DBBCF8FDA6}" srcOrd="0" destOrd="0" presId="urn:microsoft.com/office/officeart/2005/8/layout/process3"/>
    <dgm:cxn modelId="{D2F1E55D-1060-49BA-83BF-BFA4B5D402F8}" type="presParOf" srcId="{6FFA9771-9DED-46D2-A714-DAF9ED366A4C}" destId="{CE3A03D4-26D8-40E7-AA1F-8985655CB5FB}" srcOrd="1" destOrd="0" presId="urn:microsoft.com/office/officeart/2005/8/layout/process3"/>
    <dgm:cxn modelId="{33CE6ACA-9C15-414D-815D-873BBEDC1709}" type="presParOf" srcId="{6FFA9771-9DED-46D2-A714-DAF9ED366A4C}" destId="{27EEFBE5-5887-4893-9F88-B49A84049979}" srcOrd="2" destOrd="0" presId="urn:microsoft.com/office/officeart/2005/8/layout/process3"/>
    <dgm:cxn modelId="{7F6C9053-1F5B-4A5A-A077-3027CAA33221}" type="presParOf" srcId="{28C8D716-2664-431C-9028-DA0BC7A17C39}" destId="{8EC42212-6218-46EF-BF4F-574E27BA714A}" srcOrd="1" destOrd="0" presId="urn:microsoft.com/office/officeart/2005/8/layout/process3"/>
    <dgm:cxn modelId="{677D976D-BFA1-452C-BA06-F55D2B90016E}" type="presParOf" srcId="{8EC42212-6218-46EF-BF4F-574E27BA714A}" destId="{8E713D18-9716-43DE-8265-61E88B105809}" srcOrd="0" destOrd="0" presId="urn:microsoft.com/office/officeart/2005/8/layout/process3"/>
    <dgm:cxn modelId="{285547E9-7592-4DC6-9F2D-FFF153711640}" type="presParOf" srcId="{28C8D716-2664-431C-9028-DA0BC7A17C39}" destId="{5C72BD6B-DC79-4A72-96B6-229AA95195E1}" srcOrd="2" destOrd="0" presId="urn:microsoft.com/office/officeart/2005/8/layout/process3"/>
    <dgm:cxn modelId="{7D344289-8F7A-4F1E-AA77-DA42958E5FFB}" type="presParOf" srcId="{5C72BD6B-DC79-4A72-96B6-229AA95195E1}" destId="{39FF6B0D-AC1D-483F-9396-3669C531BE5F}" srcOrd="0" destOrd="0" presId="urn:microsoft.com/office/officeart/2005/8/layout/process3"/>
    <dgm:cxn modelId="{F20F4448-C0DE-46D1-B592-53718738892A}" type="presParOf" srcId="{5C72BD6B-DC79-4A72-96B6-229AA95195E1}" destId="{A2B80648-8E15-448B-A78A-D20A15FDC49E}" srcOrd="1" destOrd="0" presId="urn:microsoft.com/office/officeart/2005/8/layout/process3"/>
    <dgm:cxn modelId="{B10EFDBB-D290-4884-936B-0C9C492192E3}" type="presParOf" srcId="{5C72BD6B-DC79-4A72-96B6-229AA95195E1}" destId="{85BF530E-81BB-4A86-80FB-D9265B84A6CE}" srcOrd="2" destOrd="0" presId="urn:microsoft.com/office/officeart/2005/8/layout/process3"/>
    <dgm:cxn modelId="{B3C58769-B207-40CD-91EA-0E5B7BC430FE}" type="presParOf" srcId="{28C8D716-2664-431C-9028-DA0BC7A17C39}" destId="{A017C690-E9A9-48C9-9336-B461C65A3A66}" srcOrd="3" destOrd="0" presId="urn:microsoft.com/office/officeart/2005/8/layout/process3"/>
    <dgm:cxn modelId="{D9FBCA1B-F001-4683-B8E1-5C5C9F64A0FE}" type="presParOf" srcId="{A017C690-E9A9-48C9-9336-B461C65A3A66}" destId="{1AD8DB94-FDDD-4166-8AD9-7CDEEFBC054F}" srcOrd="0" destOrd="0" presId="urn:microsoft.com/office/officeart/2005/8/layout/process3"/>
    <dgm:cxn modelId="{AE52F096-7579-428C-B542-E8842291123B}" type="presParOf" srcId="{28C8D716-2664-431C-9028-DA0BC7A17C39}" destId="{343387DD-56FA-4F47-8B43-DC99A1767D3B}" srcOrd="4" destOrd="0" presId="urn:microsoft.com/office/officeart/2005/8/layout/process3"/>
    <dgm:cxn modelId="{E679E3EA-BCDB-4EC6-BBE9-41267EE3CB0F}" type="presParOf" srcId="{343387DD-56FA-4F47-8B43-DC99A1767D3B}" destId="{2953BE55-3CF4-417E-976F-8BE935F187F4}" srcOrd="0" destOrd="0" presId="urn:microsoft.com/office/officeart/2005/8/layout/process3"/>
    <dgm:cxn modelId="{C31E7C37-22C4-4D3A-999E-B24D15ACE076}" type="presParOf" srcId="{343387DD-56FA-4F47-8B43-DC99A1767D3B}" destId="{8649ECD8-7DFA-4E8C-BA77-FFC3830D5DAA}" srcOrd="1" destOrd="0" presId="urn:microsoft.com/office/officeart/2005/8/layout/process3"/>
    <dgm:cxn modelId="{2A89ACBE-97B7-4B49-BB17-B8BA67353811}" type="presParOf" srcId="{343387DD-56FA-4F47-8B43-DC99A1767D3B}" destId="{CFD499D9-8414-46DC-8743-F2943FF1C01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CC1814-3834-4DDF-B6BF-58F068C43B9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fr-FR"/>
        </a:p>
      </dgm:t>
    </dgm:pt>
    <dgm:pt modelId="{EE71821E-B1EC-4798-90FB-439963D324E6}">
      <dgm:prSet phldrT="[Texte]"/>
      <dgm:spPr/>
      <dgm:t>
        <a:bodyPr/>
        <a:lstStyle/>
        <a:p>
          <a:r>
            <a:rPr lang="fr-FR" dirty="0"/>
            <a:t>Jusqu’à présent?</a:t>
          </a:r>
        </a:p>
      </dgm:t>
    </dgm:pt>
    <dgm:pt modelId="{019AB1F2-818E-47D9-AC1C-B93494C9968E}" type="parTrans" cxnId="{39E26232-1A32-4E6E-88FA-CA0B187ACA2D}">
      <dgm:prSet/>
      <dgm:spPr/>
      <dgm:t>
        <a:bodyPr/>
        <a:lstStyle/>
        <a:p>
          <a:endParaRPr lang="fr-FR"/>
        </a:p>
      </dgm:t>
    </dgm:pt>
    <dgm:pt modelId="{6E1244AB-E5EE-419B-85E8-39F5377A0D5A}" type="sibTrans" cxnId="{39E26232-1A32-4E6E-88FA-CA0B187ACA2D}">
      <dgm:prSet/>
      <dgm:spPr/>
      <dgm:t>
        <a:bodyPr/>
        <a:lstStyle/>
        <a:p>
          <a:endParaRPr lang="fr-FR"/>
        </a:p>
      </dgm:t>
    </dgm:pt>
    <dgm:pt modelId="{28CC3EA8-F702-4AC7-9482-B582ECAE8E39}">
      <dgm:prSet phldrT="[Texte]" custT="1"/>
      <dgm:spPr/>
      <dgm:t>
        <a:bodyPr/>
        <a:lstStyle/>
        <a:p>
          <a:pPr algn="just"/>
          <a:r>
            <a:rPr lang="fr-FR" sz="1800" dirty="0"/>
            <a:t>Multiplicité des dispositions nationales en matière de protection des données personnelles</a:t>
          </a:r>
        </a:p>
      </dgm:t>
    </dgm:pt>
    <dgm:pt modelId="{E72545E7-B41F-49E2-BBB5-BBB222391D7C}" type="parTrans" cxnId="{939A106F-A660-4900-A3E4-EF7FFF6759FD}">
      <dgm:prSet/>
      <dgm:spPr/>
      <dgm:t>
        <a:bodyPr/>
        <a:lstStyle/>
        <a:p>
          <a:endParaRPr lang="fr-FR"/>
        </a:p>
      </dgm:t>
    </dgm:pt>
    <dgm:pt modelId="{BEA6D04A-8B74-40C6-BB9B-F865A9090951}" type="sibTrans" cxnId="{939A106F-A660-4900-A3E4-EF7FFF6759FD}">
      <dgm:prSet/>
      <dgm:spPr/>
      <dgm:t>
        <a:bodyPr/>
        <a:lstStyle/>
        <a:p>
          <a:endParaRPr lang="fr-FR"/>
        </a:p>
      </dgm:t>
    </dgm:pt>
    <dgm:pt modelId="{CF5908D5-D99C-46B1-AB90-0A64D1F138CF}">
      <dgm:prSet phldrT="[Texte]"/>
      <dgm:spPr/>
      <dgm:t>
        <a:bodyPr/>
        <a:lstStyle/>
        <a:p>
          <a:r>
            <a:rPr lang="fr-FR" dirty="0"/>
            <a:t>A compter du 25 mai 2018?</a:t>
          </a:r>
        </a:p>
      </dgm:t>
    </dgm:pt>
    <dgm:pt modelId="{E88AE327-1385-4B7E-9359-18E59D4550B7}" type="parTrans" cxnId="{6ECCC458-B98D-4DBD-8099-EB7F1AA6F335}">
      <dgm:prSet/>
      <dgm:spPr/>
      <dgm:t>
        <a:bodyPr/>
        <a:lstStyle/>
        <a:p>
          <a:endParaRPr lang="fr-FR"/>
        </a:p>
      </dgm:t>
    </dgm:pt>
    <dgm:pt modelId="{F262EFD2-4CEC-43B3-A858-640079AD0EC7}" type="sibTrans" cxnId="{6ECCC458-B98D-4DBD-8099-EB7F1AA6F335}">
      <dgm:prSet/>
      <dgm:spPr/>
      <dgm:t>
        <a:bodyPr/>
        <a:lstStyle/>
        <a:p>
          <a:endParaRPr lang="fr-FR"/>
        </a:p>
      </dgm:t>
    </dgm:pt>
    <dgm:pt modelId="{ACE4F662-B6B2-499E-B229-9F32BC034502}">
      <dgm:prSet phldrT="[Texte]" custT="1"/>
      <dgm:spPr/>
      <dgm:t>
        <a:bodyPr/>
        <a:lstStyle/>
        <a:p>
          <a:pPr marL="172800" algn="just"/>
          <a:r>
            <a:rPr lang="fr-FR" sz="1800" dirty="0"/>
            <a:t>Renforcement et harmonisation européenne de la protection des données personnelles</a:t>
          </a:r>
        </a:p>
      </dgm:t>
    </dgm:pt>
    <dgm:pt modelId="{6148A273-16BD-40D9-9FE9-244C3A61ABB5}" type="parTrans" cxnId="{4909072D-A39F-4DAC-8DD2-06F8A0F7F891}">
      <dgm:prSet/>
      <dgm:spPr/>
      <dgm:t>
        <a:bodyPr/>
        <a:lstStyle/>
        <a:p>
          <a:endParaRPr lang="fr-FR"/>
        </a:p>
      </dgm:t>
    </dgm:pt>
    <dgm:pt modelId="{253A1CFA-D9D7-4068-919D-501295B5E201}" type="sibTrans" cxnId="{4909072D-A39F-4DAC-8DD2-06F8A0F7F891}">
      <dgm:prSet/>
      <dgm:spPr/>
      <dgm:t>
        <a:bodyPr/>
        <a:lstStyle/>
        <a:p>
          <a:endParaRPr lang="fr-FR"/>
        </a:p>
      </dgm:t>
    </dgm:pt>
    <dgm:pt modelId="{FADB244E-9D47-4C37-92CD-8FD5C363C56E}">
      <dgm:prSet phldrT="[Texte]" custT="1"/>
      <dgm:spPr/>
      <dgm:t>
        <a:bodyPr/>
        <a:lstStyle/>
        <a:p>
          <a:pPr marL="172800" algn="just"/>
          <a:r>
            <a:rPr lang="fr-FR" sz="1800" dirty="0"/>
            <a:t>Disparition des formalités auprès de la CNIL (sauf exceptions)</a:t>
          </a:r>
        </a:p>
      </dgm:t>
    </dgm:pt>
    <dgm:pt modelId="{1E838E5B-DAD5-4A91-AFF2-A4914AA81A06}" type="parTrans" cxnId="{EEE0A64D-3389-4D6A-BA8E-5AB1F21E6216}">
      <dgm:prSet/>
      <dgm:spPr/>
      <dgm:t>
        <a:bodyPr/>
        <a:lstStyle/>
        <a:p>
          <a:endParaRPr lang="fr-FR"/>
        </a:p>
      </dgm:t>
    </dgm:pt>
    <dgm:pt modelId="{45C3D03E-409F-406D-8539-E3545C2EB613}" type="sibTrans" cxnId="{EEE0A64D-3389-4D6A-BA8E-5AB1F21E6216}">
      <dgm:prSet/>
      <dgm:spPr/>
      <dgm:t>
        <a:bodyPr/>
        <a:lstStyle/>
        <a:p>
          <a:endParaRPr lang="fr-FR"/>
        </a:p>
      </dgm:t>
    </dgm:pt>
    <dgm:pt modelId="{E8FDA6FA-382F-4E98-ADC8-DE06EAC0D832}">
      <dgm:prSet phldrT="[Texte]" custT="1"/>
      <dgm:spPr/>
      <dgm:t>
        <a:bodyPr/>
        <a:lstStyle/>
        <a:p>
          <a:pPr algn="just"/>
          <a:endParaRPr lang="fr-FR" sz="1400" dirty="0"/>
        </a:p>
      </dgm:t>
    </dgm:pt>
    <dgm:pt modelId="{9C077B38-1AEF-4F8C-BC53-51B08486A6DB}" type="parTrans" cxnId="{5B26DFA0-B290-4AAE-873B-57B67EE4DE53}">
      <dgm:prSet/>
      <dgm:spPr/>
      <dgm:t>
        <a:bodyPr/>
        <a:lstStyle/>
        <a:p>
          <a:endParaRPr lang="fr-FR"/>
        </a:p>
      </dgm:t>
    </dgm:pt>
    <dgm:pt modelId="{10FC0A8E-93CA-4ED6-9709-09301FD8AAB9}" type="sibTrans" cxnId="{5B26DFA0-B290-4AAE-873B-57B67EE4DE53}">
      <dgm:prSet/>
      <dgm:spPr/>
      <dgm:t>
        <a:bodyPr/>
        <a:lstStyle/>
        <a:p>
          <a:endParaRPr lang="fr-FR"/>
        </a:p>
      </dgm:t>
    </dgm:pt>
    <dgm:pt modelId="{A067DEB1-F417-4C75-84C1-E14F0DFEFEC6}">
      <dgm:prSet phldrT="[Texte]" custT="1"/>
      <dgm:spPr/>
      <dgm:t>
        <a:bodyPr/>
        <a:lstStyle/>
        <a:p>
          <a:pPr algn="just"/>
          <a:r>
            <a:rPr lang="fr-FR" sz="1800" dirty="0"/>
            <a:t>Obligation de réaliser des formalités à la CNIL (déclaration simplifiée, déclaration normale voire autorisation)</a:t>
          </a:r>
        </a:p>
      </dgm:t>
    </dgm:pt>
    <dgm:pt modelId="{8DF6FD59-3122-430D-9911-50C8E8FD437C}" type="parTrans" cxnId="{B9FCA3CF-33F3-4EB7-AA65-76BD1215B8F6}">
      <dgm:prSet/>
      <dgm:spPr/>
      <dgm:t>
        <a:bodyPr/>
        <a:lstStyle/>
        <a:p>
          <a:endParaRPr lang="fr-FR"/>
        </a:p>
      </dgm:t>
    </dgm:pt>
    <dgm:pt modelId="{FA7C89CB-5A9A-4036-84C5-6B104829775E}" type="sibTrans" cxnId="{B9FCA3CF-33F3-4EB7-AA65-76BD1215B8F6}">
      <dgm:prSet/>
      <dgm:spPr/>
      <dgm:t>
        <a:bodyPr/>
        <a:lstStyle/>
        <a:p>
          <a:endParaRPr lang="fr-FR"/>
        </a:p>
      </dgm:t>
    </dgm:pt>
    <dgm:pt modelId="{F7C27209-727D-4079-94BA-7A12FE29BE10}">
      <dgm:prSet custT="1"/>
      <dgm:spPr/>
      <dgm:t>
        <a:bodyPr/>
        <a:lstStyle/>
        <a:p>
          <a:pPr marL="172800" algn="just"/>
          <a:r>
            <a:rPr lang="fr-FR" sz="1800" dirty="0"/>
            <a:t>Compliance</a:t>
          </a:r>
        </a:p>
      </dgm:t>
    </dgm:pt>
    <dgm:pt modelId="{1C5952B5-F274-4D6B-8ED9-7DCC1D791F18}" type="parTrans" cxnId="{68C1B2C9-6D0D-4135-873D-A156DCB8BE60}">
      <dgm:prSet/>
      <dgm:spPr/>
      <dgm:t>
        <a:bodyPr/>
        <a:lstStyle/>
        <a:p>
          <a:endParaRPr lang="fr-FR"/>
        </a:p>
      </dgm:t>
    </dgm:pt>
    <dgm:pt modelId="{F56C1299-0C3A-4995-ABFB-90019FC5C468}" type="sibTrans" cxnId="{68C1B2C9-6D0D-4135-873D-A156DCB8BE60}">
      <dgm:prSet/>
      <dgm:spPr/>
      <dgm:t>
        <a:bodyPr/>
        <a:lstStyle/>
        <a:p>
          <a:endParaRPr lang="fr-FR"/>
        </a:p>
      </dgm:t>
    </dgm:pt>
    <dgm:pt modelId="{7ADDDF4E-6F0C-41A2-AEA2-CB2FA78B9421}">
      <dgm:prSet custT="1"/>
      <dgm:spPr/>
      <dgm:t>
        <a:bodyPr/>
        <a:lstStyle/>
        <a:p>
          <a:pPr marL="172800" algn="just"/>
          <a:r>
            <a:rPr lang="fr-FR" sz="1800" dirty="0" err="1"/>
            <a:t>Accountability</a:t>
          </a:r>
          <a:endParaRPr lang="fr-FR" sz="1800" dirty="0"/>
        </a:p>
      </dgm:t>
    </dgm:pt>
    <dgm:pt modelId="{849DFBB0-A001-4223-AC79-4580FC18A1F4}" type="parTrans" cxnId="{7B826BDA-8847-4820-A6D7-1C05E55C5082}">
      <dgm:prSet/>
      <dgm:spPr/>
      <dgm:t>
        <a:bodyPr/>
        <a:lstStyle/>
        <a:p>
          <a:endParaRPr lang="fr-FR"/>
        </a:p>
      </dgm:t>
    </dgm:pt>
    <dgm:pt modelId="{E2EF6F32-E2EF-4C50-A936-02BA9D7B0037}" type="sibTrans" cxnId="{7B826BDA-8847-4820-A6D7-1C05E55C5082}">
      <dgm:prSet/>
      <dgm:spPr/>
      <dgm:t>
        <a:bodyPr/>
        <a:lstStyle/>
        <a:p>
          <a:endParaRPr lang="fr-FR"/>
        </a:p>
      </dgm:t>
    </dgm:pt>
    <dgm:pt modelId="{814635BA-D6FF-4691-B1BC-0D0B018E6225}">
      <dgm:prSet phldrT="[Texte]" custT="1"/>
      <dgm:spPr/>
      <dgm:t>
        <a:bodyPr/>
        <a:lstStyle/>
        <a:p>
          <a:pPr algn="just"/>
          <a:endParaRPr lang="fr-FR" sz="1800" dirty="0"/>
        </a:p>
      </dgm:t>
    </dgm:pt>
    <dgm:pt modelId="{9BAF2ED4-AA9A-4706-B053-8C9C5C6478F0}" type="parTrans" cxnId="{4F67DF7E-F906-46A8-8FAB-A37BE1D5869A}">
      <dgm:prSet/>
      <dgm:spPr/>
      <dgm:t>
        <a:bodyPr/>
        <a:lstStyle/>
        <a:p>
          <a:endParaRPr lang="fr-FR"/>
        </a:p>
      </dgm:t>
    </dgm:pt>
    <dgm:pt modelId="{63CE954F-99FE-437E-B869-CC074A9F4309}" type="sibTrans" cxnId="{4F67DF7E-F906-46A8-8FAB-A37BE1D5869A}">
      <dgm:prSet/>
      <dgm:spPr/>
      <dgm:t>
        <a:bodyPr/>
        <a:lstStyle/>
        <a:p>
          <a:endParaRPr lang="fr-FR"/>
        </a:p>
      </dgm:t>
    </dgm:pt>
    <dgm:pt modelId="{3D68AB77-4453-4B08-AC53-ECA8AA2896D8}">
      <dgm:prSet custT="1"/>
      <dgm:spPr/>
      <dgm:t>
        <a:bodyPr/>
        <a:lstStyle/>
        <a:p>
          <a:pPr marL="172800" algn="just"/>
          <a:r>
            <a:rPr lang="fr-FR" sz="1800" dirty="0"/>
            <a:t>Augmentation du plafond des sanctions</a:t>
          </a:r>
        </a:p>
      </dgm:t>
    </dgm:pt>
    <dgm:pt modelId="{141FA9CC-45AF-40B7-970B-A9696D602BE1}" type="parTrans" cxnId="{5B3F67BC-017E-42C2-A1D1-F5A211600A4C}">
      <dgm:prSet/>
      <dgm:spPr/>
      <dgm:t>
        <a:bodyPr/>
        <a:lstStyle/>
        <a:p>
          <a:endParaRPr lang="fr-FR"/>
        </a:p>
      </dgm:t>
    </dgm:pt>
    <dgm:pt modelId="{BCB1C2B8-1B35-406E-9A85-11844E5B8AAC}" type="sibTrans" cxnId="{5B3F67BC-017E-42C2-A1D1-F5A211600A4C}">
      <dgm:prSet/>
      <dgm:spPr/>
      <dgm:t>
        <a:bodyPr/>
        <a:lstStyle/>
        <a:p>
          <a:endParaRPr lang="fr-FR"/>
        </a:p>
      </dgm:t>
    </dgm:pt>
    <dgm:pt modelId="{28C8D716-2664-431C-9028-DA0BC7A17C39}" type="pres">
      <dgm:prSet presAssocID="{31CC1814-3834-4DDF-B6BF-58F068C43B9A}" presName="linearFlow" presStyleCnt="0">
        <dgm:presLayoutVars>
          <dgm:dir/>
          <dgm:animLvl val="lvl"/>
          <dgm:resizeHandles val="exact"/>
        </dgm:presLayoutVars>
      </dgm:prSet>
      <dgm:spPr/>
      <dgm:t>
        <a:bodyPr/>
        <a:lstStyle/>
        <a:p>
          <a:endParaRPr lang="fr-FR"/>
        </a:p>
      </dgm:t>
    </dgm:pt>
    <dgm:pt modelId="{6FFA9771-9DED-46D2-A714-DAF9ED366A4C}" type="pres">
      <dgm:prSet presAssocID="{EE71821E-B1EC-4798-90FB-439963D324E6}" presName="composite" presStyleCnt="0"/>
      <dgm:spPr/>
    </dgm:pt>
    <dgm:pt modelId="{7361D103-BA0C-4CF2-A1F7-12DBBCF8FDA6}" type="pres">
      <dgm:prSet presAssocID="{EE71821E-B1EC-4798-90FB-439963D324E6}" presName="parTx" presStyleLbl="node1" presStyleIdx="0" presStyleCnt="2">
        <dgm:presLayoutVars>
          <dgm:chMax val="0"/>
          <dgm:chPref val="0"/>
          <dgm:bulletEnabled val="1"/>
        </dgm:presLayoutVars>
      </dgm:prSet>
      <dgm:spPr/>
      <dgm:t>
        <a:bodyPr/>
        <a:lstStyle/>
        <a:p>
          <a:endParaRPr lang="fr-FR"/>
        </a:p>
      </dgm:t>
    </dgm:pt>
    <dgm:pt modelId="{CE3A03D4-26D8-40E7-AA1F-8985655CB5FB}" type="pres">
      <dgm:prSet presAssocID="{EE71821E-B1EC-4798-90FB-439963D324E6}" presName="parSh" presStyleLbl="node1" presStyleIdx="0" presStyleCnt="2"/>
      <dgm:spPr/>
      <dgm:t>
        <a:bodyPr/>
        <a:lstStyle/>
        <a:p>
          <a:endParaRPr lang="fr-FR"/>
        </a:p>
      </dgm:t>
    </dgm:pt>
    <dgm:pt modelId="{27EEFBE5-5887-4893-9F88-B49A84049979}" type="pres">
      <dgm:prSet presAssocID="{EE71821E-B1EC-4798-90FB-439963D324E6}" presName="desTx" presStyleLbl="fgAcc1" presStyleIdx="0" presStyleCnt="2">
        <dgm:presLayoutVars>
          <dgm:bulletEnabled val="1"/>
        </dgm:presLayoutVars>
      </dgm:prSet>
      <dgm:spPr/>
      <dgm:t>
        <a:bodyPr/>
        <a:lstStyle/>
        <a:p>
          <a:endParaRPr lang="fr-FR"/>
        </a:p>
      </dgm:t>
    </dgm:pt>
    <dgm:pt modelId="{8EC42212-6218-46EF-BF4F-574E27BA714A}" type="pres">
      <dgm:prSet presAssocID="{6E1244AB-E5EE-419B-85E8-39F5377A0D5A}" presName="sibTrans" presStyleLbl="sibTrans2D1" presStyleIdx="0" presStyleCnt="1"/>
      <dgm:spPr/>
      <dgm:t>
        <a:bodyPr/>
        <a:lstStyle/>
        <a:p>
          <a:endParaRPr lang="fr-FR"/>
        </a:p>
      </dgm:t>
    </dgm:pt>
    <dgm:pt modelId="{8E713D18-9716-43DE-8265-61E88B105809}" type="pres">
      <dgm:prSet presAssocID="{6E1244AB-E5EE-419B-85E8-39F5377A0D5A}" presName="connTx" presStyleLbl="sibTrans2D1" presStyleIdx="0" presStyleCnt="1"/>
      <dgm:spPr/>
      <dgm:t>
        <a:bodyPr/>
        <a:lstStyle/>
        <a:p>
          <a:endParaRPr lang="fr-FR"/>
        </a:p>
      </dgm:t>
    </dgm:pt>
    <dgm:pt modelId="{5C72BD6B-DC79-4A72-96B6-229AA95195E1}" type="pres">
      <dgm:prSet presAssocID="{CF5908D5-D99C-46B1-AB90-0A64D1F138CF}" presName="composite" presStyleCnt="0"/>
      <dgm:spPr/>
    </dgm:pt>
    <dgm:pt modelId="{39FF6B0D-AC1D-483F-9396-3669C531BE5F}" type="pres">
      <dgm:prSet presAssocID="{CF5908D5-D99C-46B1-AB90-0A64D1F138CF}" presName="parTx" presStyleLbl="node1" presStyleIdx="0" presStyleCnt="2">
        <dgm:presLayoutVars>
          <dgm:chMax val="0"/>
          <dgm:chPref val="0"/>
          <dgm:bulletEnabled val="1"/>
        </dgm:presLayoutVars>
      </dgm:prSet>
      <dgm:spPr/>
      <dgm:t>
        <a:bodyPr/>
        <a:lstStyle/>
        <a:p>
          <a:endParaRPr lang="fr-FR"/>
        </a:p>
      </dgm:t>
    </dgm:pt>
    <dgm:pt modelId="{A2B80648-8E15-448B-A78A-D20A15FDC49E}" type="pres">
      <dgm:prSet presAssocID="{CF5908D5-D99C-46B1-AB90-0A64D1F138CF}" presName="parSh" presStyleLbl="node1" presStyleIdx="1" presStyleCnt="2"/>
      <dgm:spPr/>
      <dgm:t>
        <a:bodyPr/>
        <a:lstStyle/>
        <a:p>
          <a:endParaRPr lang="fr-FR"/>
        </a:p>
      </dgm:t>
    </dgm:pt>
    <dgm:pt modelId="{85BF530E-81BB-4A86-80FB-D9265B84A6CE}" type="pres">
      <dgm:prSet presAssocID="{CF5908D5-D99C-46B1-AB90-0A64D1F138CF}" presName="desTx" presStyleLbl="fgAcc1" presStyleIdx="1" presStyleCnt="2">
        <dgm:presLayoutVars>
          <dgm:bulletEnabled val="1"/>
        </dgm:presLayoutVars>
      </dgm:prSet>
      <dgm:spPr/>
      <dgm:t>
        <a:bodyPr/>
        <a:lstStyle/>
        <a:p>
          <a:endParaRPr lang="fr-FR"/>
        </a:p>
      </dgm:t>
    </dgm:pt>
  </dgm:ptLst>
  <dgm:cxnLst>
    <dgm:cxn modelId="{68C1B2C9-6D0D-4135-873D-A156DCB8BE60}" srcId="{CF5908D5-D99C-46B1-AB90-0A64D1F138CF}" destId="{F7C27209-727D-4079-94BA-7A12FE29BE10}" srcOrd="2" destOrd="0" parTransId="{1C5952B5-F274-4D6B-8ED9-7DCC1D791F18}" sibTransId="{F56C1299-0C3A-4995-ABFB-90019FC5C468}"/>
    <dgm:cxn modelId="{39E26232-1A32-4E6E-88FA-CA0B187ACA2D}" srcId="{31CC1814-3834-4DDF-B6BF-58F068C43B9A}" destId="{EE71821E-B1EC-4798-90FB-439963D324E6}" srcOrd="0" destOrd="0" parTransId="{019AB1F2-818E-47D9-AC1C-B93494C9968E}" sibTransId="{6E1244AB-E5EE-419B-85E8-39F5377A0D5A}"/>
    <dgm:cxn modelId="{3FA4B223-75B0-4DF7-A217-5F172187CC90}" type="presOf" srcId="{F7C27209-727D-4079-94BA-7A12FE29BE10}" destId="{85BF530E-81BB-4A86-80FB-D9265B84A6CE}" srcOrd="0" destOrd="2" presId="urn:microsoft.com/office/officeart/2005/8/layout/process3"/>
    <dgm:cxn modelId="{EA282AFB-3924-4DA1-999B-C8D455415C48}" type="presOf" srcId="{7ADDDF4E-6F0C-41A2-AEA2-CB2FA78B9421}" destId="{85BF530E-81BB-4A86-80FB-D9265B84A6CE}" srcOrd="0" destOrd="3" presId="urn:microsoft.com/office/officeart/2005/8/layout/process3"/>
    <dgm:cxn modelId="{23CD7122-0327-40E3-AB37-AE127714EB11}" type="presOf" srcId="{CF5908D5-D99C-46B1-AB90-0A64D1F138CF}" destId="{A2B80648-8E15-448B-A78A-D20A15FDC49E}" srcOrd="1" destOrd="0" presId="urn:microsoft.com/office/officeart/2005/8/layout/process3"/>
    <dgm:cxn modelId="{5C4E8431-4876-432D-9722-CA793F04293B}" type="presOf" srcId="{28CC3EA8-F702-4AC7-9482-B582ECAE8E39}" destId="{27EEFBE5-5887-4893-9F88-B49A84049979}" srcOrd="0" destOrd="0" presId="urn:microsoft.com/office/officeart/2005/8/layout/process3"/>
    <dgm:cxn modelId="{59F4EBD8-FC52-41E9-943C-176C6DA9BE6F}" type="presOf" srcId="{FADB244E-9D47-4C37-92CD-8FD5C363C56E}" destId="{85BF530E-81BB-4A86-80FB-D9265B84A6CE}" srcOrd="0" destOrd="1" presId="urn:microsoft.com/office/officeart/2005/8/layout/process3"/>
    <dgm:cxn modelId="{B9FCA3CF-33F3-4EB7-AA65-76BD1215B8F6}" srcId="{EE71821E-B1EC-4798-90FB-439963D324E6}" destId="{A067DEB1-F417-4C75-84C1-E14F0DFEFEC6}" srcOrd="2" destOrd="0" parTransId="{8DF6FD59-3122-430D-9911-50C8E8FD437C}" sibTransId="{FA7C89CB-5A9A-4036-84C5-6B104829775E}"/>
    <dgm:cxn modelId="{994C001E-AC7A-464A-9D75-7F7CBE4A33DF}" type="presOf" srcId="{CF5908D5-D99C-46B1-AB90-0A64D1F138CF}" destId="{39FF6B0D-AC1D-483F-9396-3669C531BE5F}" srcOrd="0" destOrd="0" presId="urn:microsoft.com/office/officeart/2005/8/layout/process3"/>
    <dgm:cxn modelId="{7B826BDA-8847-4820-A6D7-1C05E55C5082}" srcId="{F7C27209-727D-4079-94BA-7A12FE29BE10}" destId="{7ADDDF4E-6F0C-41A2-AEA2-CB2FA78B9421}" srcOrd="0" destOrd="0" parTransId="{849DFBB0-A001-4223-AC79-4580FC18A1F4}" sibTransId="{E2EF6F32-E2EF-4C50-A936-02BA9D7B0037}"/>
    <dgm:cxn modelId="{E35C3E25-0FB8-4405-A489-84032E8BACE2}" type="presOf" srcId="{814635BA-D6FF-4691-B1BC-0D0B018E6225}" destId="{27EEFBE5-5887-4893-9F88-B49A84049979}" srcOrd="0" destOrd="1" presId="urn:microsoft.com/office/officeart/2005/8/layout/process3"/>
    <dgm:cxn modelId="{66A26325-0C36-4EE3-946A-EF23BACD92E6}" type="presOf" srcId="{E8FDA6FA-382F-4E98-ADC8-DE06EAC0D832}" destId="{27EEFBE5-5887-4893-9F88-B49A84049979}" srcOrd="0" destOrd="3" presId="urn:microsoft.com/office/officeart/2005/8/layout/process3"/>
    <dgm:cxn modelId="{6ECCC458-B98D-4DBD-8099-EB7F1AA6F335}" srcId="{31CC1814-3834-4DDF-B6BF-58F068C43B9A}" destId="{CF5908D5-D99C-46B1-AB90-0A64D1F138CF}" srcOrd="1" destOrd="0" parTransId="{E88AE327-1385-4B7E-9359-18E59D4550B7}" sibTransId="{F262EFD2-4CEC-43B3-A858-640079AD0EC7}"/>
    <dgm:cxn modelId="{4F67DF7E-F906-46A8-8FAB-A37BE1D5869A}" srcId="{EE71821E-B1EC-4798-90FB-439963D324E6}" destId="{814635BA-D6FF-4691-B1BC-0D0B018E6225}" srcOrd="1" destOrd="0" parTransId="{9BAF2ED4-AA9A-4706-B053-8C9C5C6478F0}" sibTransId="{63CE954F-99FE-437E-B869-CC074A9F4309}"/>
    <dgm:cxn modelId="{69E6DC24-CF43-48D6-AD62-B970E11F7D12}" type="presOf" srcId="{3D68AB77-4453-4B08-AC53-ECA8AA2896D8}" destId="{85BF530E-81BB-4A86-80FB-D9265B84A6CE}" srcOrd="0" destOrd="4" presId="urn:microsoft.com/office/officeart/2005/8/layout/process3"/>
    <dgm:cxn modelId="{5B3F67BC-017E-42C2-A1D1-F5A211600A4C}" srcId="{F7C27209-727D-4079-94BA-7A12FE29BE10}" destId="{3D68AB77-4453-4B08-AC53-ECA8AA2896D8}" srcOrd="1" destOrd="0" parTransId="{141FA9CC-45AF-40B7-970B-A9696D602BE1}" sibTransId="{BCB1C2B8-1B35-406E-9A85-11844E5B8AAC}"/>
    <dgm:cxn modelId="{7A92C579-2B0D-4FE0-9EEE-78E08518CF6C}" type="presOf" srcId="{31CC1814-3834-4DDF-B6BF-58F068C43B9A}" destId="{28C8D716-2664-431C-9028-DA0BC7A17C39}" srcOrd="0" destOrd="0" presId="urn:microsoft.com/office/officeart/2005/8/layout/process3"/>
    <dgm:cxn modelId="{B70C0096-B975-479B-806D-01384F32A245}" type="presOf" srcId="{6E1244AB-E5EE-419B-85E8-39F5377A0D5A}" destId="{8EC42212-6218-46EF-BF4F-574E27BA714A}" srcOrd="0" destOrd="0" presId="urn:microsoft.com/office/officeart/2005/8/layout/process3"/>
    <dgm:cxn modelId="{4CBB4440-3449-41B2-82D0-7E432AF66729}" type="presOf" srcId="{ACE4F662-B6B2-499E-B229-9F32BC034502}" destId="{85BF530E-81BB-4A86-80FB-D9265B84A6CE}" srcOrd="0" destOrd="0" presId="urn:microsoft.com/office/officeart/2005/8/layout/process3"/>
    <dgm:cxn modelId="{EEE0A64D-3389-4D6A-BA8E-5AB1F21E6216}" srcId="{CF5908D5-D99C-46B1-AB90-0A64D1F138CF}" destId="{FADB244E-9D47-4C37-92CD-8FD5C363C56E}" srcOrd="1" destOrd="0" parTransId="{1E838E5B-DAD5-4A91-AFF2-A4914AA81A06}" sibTransId="{45C3D03E-409F-406D-8539-E3545C2EB613}"/>
    <dgm:cxn modelId="{5868094B-0D97-4311-9799-2DA6D06D8492}" type="presOf" srcId="{EE71821E-B1EC-4798-90FB-439963D324E6}" destId="{7361D103-BA0C-4CF2-A1F7-12DBBCF8FDA6}" srcOrd="0" destOrd="0" presId="urn:microsoft.com/office/officeart/2005/8/layout/process3"/>
    <dgm:cxn modelId="{2B3D8EF0-CB99-4371-BA7B-BBD9466C22E5}" type="presOf" srcId="{EE71821E-B1EC-4798-90FB-439963D324E6}" destId="{CE3A03D4-26D8-40E7-AA1F-8985655CB5FB}" srcOrd="1" destOrd="0" presId="urn:microsoft.com/office/officeart/2005/8/layout/process3"/>
    <dgm:cxn modelId="{939A106F-A660-4900-A3E4-EF7FFF6759FD}" srcId="{EE71821E-B1EC-4798-90FB-439963D324E6}" destId="{28CC3EA8-F702-4AC7-9482-B582ECAE8E39}" srcOrd="0" destOrd="0" parTransId="{E72545E7-B41F-49E2-BBB5-BBB222391D7C}" sibTransId="{BEA6D04A-8B74-40C6-BB9B-F865A9090951}"/>
    <dgm:cxn modelId="{382E2CDA-2834-47F0-8600-FA632F7EBC18}" type="presOf" srcId="{6E1244AB-E5EE-419B-85E8-39F5377A0D5A}" destId="{8E713D18-9716-43DE-8265-61E88B105809}" srcOrd="1" destOrd="0" presId="urn:microsoft.com/office/officeart/2005/8/layout/process3"/>
    <dgm:cxn modelId="{B2DD0197-6051-40DB-B0A0-5C8D3797FB52}" type="presOf" srcId="{A067DEB1-F417-4C75-84C1-E14F0DFEFEC6}" destId="{27EEFBE5-5887-4893-9F88-B49A84049979}" srcOrd="0" destOrd="2" presId="urn:microsoft.com/office/officeart/2005/8/layout/process3"/>
    <dgm:cxn modelId="{5B26DFA0-B290-4AAE-873B-57B67EE4DE53}" srcId="{EE71821E-B1EC-4798-90FB-439963D324E6}" destId="{E8FDA6FA-382F-4E98-ADC8-DE06EAC0D832}" srcOrd="3" destOrd="0" parTransId="{9C077B38-1AEF-4F8C-BC53-51B08486A6DB}" sibTransId="{10FC0A8E-93CA-4ED6-9709-09301FD8AAB9}"/>
    <dgm:cxn modelId="{4909072D-A39F-4DAC-8DD2-06F8A0F7F891}" srcId="{CF5908D5-D99C-46B1-AB90-0A64D1F138CF}" destId="{ACE4F662-B6B2-499E-B229-9F32BC034502}" srcOrd="0" destOrd="0" parTransId="{6148A273-16BD-40D9-9FE9-244C3A61ABB5}" sibTransId="{253A1CFA-D9D7-4068-919D-501295B5E201}"/>
    <dgm:cxn modelId="{E9A318E1-3B4B-4CBB-AC48-8481B1AC7B20}" type="presParOf" srcId="{28C8D716-2664-431C-9028-DA0BC7A17C39}" destId="{6FFA9771-9DED-46D2-A714-DAF9ED366A4C}" srcOrd="0" destOrd="0" presId="urn:microsoft.com/office/officeart/2005/8/layout/process3"/>
    <dgm:cxn modelId="{9040D987-A6D5-422F-84AF-A9F421AC4556}" type="presParOf" srcId="{6FFA9771-9DED-46D2-A714-DAF9ED366A4C}" destId="{7361D103-BA0C-4CF2-A1F7-12DBBCF8FDA6}" srcOrd="0" destOrd="0" presId="urn:microsoft.com/office/officeart/2005/8/layout/process3"/>
    <dgm:cxn modelId="{B8AB1A80-798D-44BB-8316-06476C4EC79A}" type="presParOf" srcId="{6FFA9771-9DED-46D2-A714-DAF9ED366A4C}" destId="{CE3A03D4-26D8-40E7-AA1F-8985655CB5FB}" srcOrd="1" destOrd="0" presId="urn:microsoft.com/office/officeart/2005/8/layout/process3"/>
    <dgm:cxn modelId="{4FD0AEB4-A025-496A-BCB2-91D847FFA342}" type="presParOf" srcId="{6FFA9771-9DED-46D2-A714-DAF9ED366A4C}" destId="{27EEFBE5-5887-4893-9F88-B49A84049979}" srcOrd="2" destOrd="0" presId="urn:microsoft.com/office/officeart/2005/8/layout/process3"/>
    <dgm:cxn modelId="{3FBFFF6B-060E-43A6-90F1-5FE509F05808}" type="presParOf" srcId="{28C8D716-2664-431C-9028-DA0BC7A17C39}" destId="{8EC42212-6218-46EF-BF4F-574E27BA714A}" srcOrd="1" destOrd="0" presId="urn:microsoft.com/office/officeart/2005/8/layout/process3"/>
    <dgm:cxn modelId="{98DA6775-09D9-4B52-A163-92FF3A6812B9}" type="presParOf" srcId="{8EC42212-6218-46EF-BF4F-574E27BA714A}" destId="{8E713D18-9716-43DE-8265-61E88B105809}" srcOrd="0" destOrd="0" presId="urn:microsoft.com/office/officeart/2005/8/layout/process3"/>
    <dgm:cxn modelId="{F761A779-5482-4BC1-B5DD-55A794D49EE0}" type="presParOf" srcId="{28C8D716-2664-431C-9028-DA0BC7A17C39}" destId="{5C72BD6B-DC79-4A72-96B6-229AA95195E1}" srcOrd="2" destOrd="0" presId="urn:microsoft.com/office/officeart/2005/8/layout/process3"/>
    <dgm:cxn modelId="{F4DF1547-5408-49F3-A8D8-11AB75F7F48E}" type="presParOf" srcId="{5C72BD6B-DC79-4A72-96B6-229AA95195E1}" destId="{39FF6B0D-AC1D-483F-9396-3669C531BE5F}" srcOrd="0" destOrd="0" presId="urn:microsoft.com/office/officeart/2005/8/layout/process3"/>
    <dgm:cxn modelId="{D3EF9544-7DFB-44BE-9DD9-A437AF9D3E65}" type="presParOf" srcId="{5C72BD6B-DC79-4A72-96B6-229AA95195E1}" destId="{A2B80648-8E15-448B-A78A-D20A15FDC49E}" srcOrd="1" destOrd="0" presId="urn:microsoft.com/office/officeart/2005/8/layout/process3"/>
    <dgm:cxn modelId="{86F689B7-26F0-425D-9193-44C18E8A2691}" type="presParOf" srcId="{5C72BD6B-DC79-4A72-96B6-229AA95195E1}" destId="{85BF530E-81BB-4A86-80FB-D9265B84A6C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E2C513-E3E4-4D0C-8E25-3627AA6CE5E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8545CA39-F416-4C9F-98C5-1ABE9386BC79}">
      <dgm:prSet phldrT="[Texte]" custT="1"/>
      <dgm:spPr/>
      <dgm:t>
        <a:bodyPr/>
        <a:lstStyle/>
        <a:p>
          <a:r>
            <a:rPr lang="fr-FR" sz="2000" dirty="0"/>
            <a:t>Information</a:t>
          </a:r>
        </a:p>
      </dgm:t>
    </dgm:pt>
    <dgm:pt modelId="{17A8E189-1C52-4BB3-8257-3D3047203674}" type="parTrans" cxnId="{C99EAA27-B86B-4C79-8A4A-326CDDCF416D}">
      <dgm:prSet/>
      <dgm:spPr/>
      <dgm:t>
        <a:bodyPr/>
        <a:lstStyle/>
        <a:p>
          <a:endParaRPr lang="fr-FR" sz="2000"/>
        </a:p>
      </dgm:t>
    </dgm:pt>
    <dgm:pt modelId="{9585E396-75DF-4DCF-AD7F-24025F09BBA1}" type="sibTrans" cxnId="{C99EAA27-B86B-4C79-8A4A-326CDDCF416D}">
      <dgm:prSet/>
      <dgm:spPr/>
      <dgm:t>
        <a:bodyPr/>
        <a:lstStyle/>
        <a:p>
          <a:endParaRPr lang="fr-FR" sz="2000"/>
        </a:p>
      </dgm:t>
    </dgm:pt>
    <dgm:pt modelId="{F171DE34-1A91-4294-B887-F9000E2D2B18}">
      <dgm:prSet phldrT="[Texte]" custT="1"/>
      <dgm:spPr/>
      <dgm:t>
        <a:bodyPr/>
        <a:lstStyle/>
        <a:p>
          <a:r>
            <a:rPr lang="fr-FR" sz="2000" dirty="0"/>
            <a:t>Permettant d’identifier</a:t>
          </a:r>
        </a:p>
      </dgm:t>
    </dgm:pt>
    <dgm:pt modelId="{E922EC1D-CD90-4944-ABFD-4066CF3A80B9}" type="parTrans" cxnId="{2E9A80B4-A085-4C29-8530-7249F2553721}">
      <dgm:prSet/>
      <dgm:spPr/>
      <dgm:t>
        <a:bodyPr/>
        <a:lstStyle/>
        <a:p>
          <a:endParaRPr lang="fr-FR" sz="2000"/>
        </a:p>
      </dgm:t>
    </dgm:pt>
    <dgm:pt modelId="{C92C2A89-1E80-4637-9E2C-38A7FE3C4A4E}" type="sibTrans" cxnId="{2E9A80B4-A085-4C29-8530-7249F2553721}">
      <dgm:prSet/>
      <dgm:spPr/>
      <dgm:t>
        <a:bodyPr/>
        <a:lstStyle/>
        <a:p>
          <a:endParaRPr lang="fr-FR" sz="2000"/>
        </a:p>
      </dgm:t>
    </dgm:pt>
    <dgm:pt modelId="{1BBDDA8D-2453-49B3-BACF-2916B450C079}">
      <dgm:prSet phldrT="[Texte]" custT="1"/>
      <dgm:spPr/>
      <dgm:t>
        <a:bodyPr/>
        <a:lstStyle/>
        <a:p>
          <a:r>
            <a:rPr lang="fr-FR" sz="2000" dirty="0">
              <a:latin typeface="Sege ui"/>
            </a:rPr>
            <a:t>Directement ou indirectement</a:t>
          </a:r>
        </a:p>
      </dgm:t>
    </dgm:pt>
    <dgm:pt modelId="{926EEA99-4785-4A20-AB54-25D74D93EC6C}" type="parTrans" cxnId="{D7BDB1E8-5716-425A-8286-74DBBCD10569}">
      <dgm:prSet/>
      <dgm:spPr/>
      <dgm:t>
        <a:bodyPr/>
        <a:lstStyle/>
        <a:p>
          <a:endParaRPr lang="fr-FR" sz="2000"/>
        </a:p>
      </dgm:t>
    </dgm:pt>
    <dgm:pt modelId="{81E4AB28-B587-4CDF-AAAC-31BB8D94F357}" type="sibTrans" cxnId="{D7BDB1E8-5716-425A-8286-74DBBCD10569}">
      <dgm:prSet/>
      <dgm:spPr/>
      <dgm:t>
        <a:bodyPr/>
        <a:lstStyle/>
        <a:p>
          <a:endParaRPr lang="fr-FR" sz="2000"/>
        </a:p>
      </dgm:t>
    </dgm:pt>
    <dgm:pt modelId="{09475775-44A2-4B5A-AC25-C1B4556B0CB9}">
      <dgm:prSet phldrT="[Texte]" custT="1"/>
      <dgm:spPr/>
      <dgm:t>
        <a:bodyPr/>
        <a:lstStyle/>
        <a:p>
          <a:r>
            <a:rPr lang="fr-FR" sz="2000" b="0" dirty="0">
              <a:solidFill>
                <a:schemeClr val="bg1"/>
              </a:solidFill>
              <a:latin typeface="Segoe UI" panose="020B0502040204020203" pitchFamily="34" charset="0"/>
              <a:cs typeface="Segoe UI" panose="020B0502040204020203" pitchFamily="34" charset="0"/>
            </a:rPr>
            <a:t>Une personne physique</a:t>
          </a:r>
        </a:p>
      </dgm:t>
    </dgm:pt>
    <dgm:pt modelId="{05B67D53-59F2-4B65-B67E-BDB526D0147C}" type="parTrans" cxnId="{188ECB60-0E8B-44D3-9FB2-E09A2AFB7E9E}">
      <dgm:prSet/>
      <dgm:spPr/>
      <dgm:t>
        <a:bodyPr/>
        <a:lstStyle/>
        <a:p>
          <a:endParaRPr lang="fr-FR" sz="2000"/>
        </a:p>
      </dgm:t>
    </dgm:pt>
    <dgm:pt modelId="{D8912992-67A2-453A-9D1D-DF7A57423C93}" type="sibTrans" cxnId="{188ECB60-0E8B-44D3-9FB2-E09A2AFB7E9E}">
      <dgm:prSet/>
      <dgm:spPr/>
      <dgm:t>
        <a:bodyPr/>
        <a:lstStyle/>
        <a:p>
          <a:endParaRPr lang="fr-FR" sz="2000"/>
        </a:p>
      </dgm:t>
    </dgm:pt>
    <dgm:pt modelId="{8E3660BA-E48F-42A4-9E51-25EE2FB1CC73}" type="pres">
      <dgm:prSet presAssocID="{19E2C513-E3E4-4D0C-8E25-3627AA6CE5EE}" presName="CompostProcess" presStyleCnt="0">
        <dgm:presLayoutVars>
          <dgm:dir/>
          <dgm:resizeHandles val="exact"/>
        </dgm:presLayoutVars>
      </dgm:prSet>
      <dgm:spPr/>
      <dgm:t>
        <a:bodyPr/>
        <a:lstStyle/>
        <a:p>
          <a:endParaRPr lang="fr-FR"/>
        </a:p>
      </dgm:t>
    </dgm:pt>
    <dgm:pt modelId="{C6D9B428-A4AE-4ED5-973C-7E5C0FAFC3CA}" type="pres">
      <dgm:prSet presAssocID="{19E2C513-E3E4-4D0C-8E25-3627AA6CE5EE}" presName="arrow" presStyleLbl="bgShp" presStyleIdx="0" presStyleCnt="1"/>
      <dgm:spPr/>
    </dgm:pt>
    <dgm:pt modelId="{B79864D8-3D4B-466C-90A2-4528DD097491}" type="pres">
      <dgm:prSet presAssocID="{19E2C513-E3E4-4D0C-8E25-3627AA6CE5EE}" presName="linearProcess" presStyleCnt="0"/>
      <dgm:spPr/>
    </dgm:pt>
    <dgm:pt modelId="{77962069-D209-4333-AF47-9F44CC2E44F9}" type="pres">
      <dgm:prSet presAssocID="{8545CA39-F416-4C9F-98C5-1ABE9386BC79}" presName="textNode" presStyleLbl="node1" presStyleIdx="0" presStyleCnt="4">
        <dgm:presLayoutVars>
          <dgm:bulletEnabled val="1"/>
        </dgm:presLayoutVars>
      </dgm:prSet>
      <dgm:spPr/>
      <dgm:t>
        <a:bodyPr/>
        <a:lstStyle/>
        <a:p>
          <a:endParaRPr lang="fr-FR"/>
        </a:p>
      </dgm:t>
    </dgm:pt>
    <dgm:pt modelId="{0ECCE0B7-C6F9-44B3-A649-6E4FEEA047F5}" type="pres">
      <dgm:prSet presAssocID="{9585E396-75DF-4DCF-AD7F-24025F09BBA1}" presName="sibTrans" presStyleCnt="0"/>
      <dgm:spPr/>
    </dgm:pt>
    <dgm:pt modelId="{34F35258-832A-4144-8E18-DDE7F783E626}" type="pres">
      <dgm:prSet presAssocID="{F171DE34-1A91-4294-B887-F9000E2D2B18}" presName="textNode" presStyleLbl="node1" presStyleIdx="1" presStyleCnt="4">
        <dgm:presLayoutVars>
          <dgm:bulletEnabled val="1"/>
        </dgm:presLayoutVars>
      </dgm:prSet>
      <dgm:spPr/>
      <dgm:t>
        <a:bodyPr/>
        <a:lstStyle/>
        <a:p>
          <a:endParaRPr lang="fr-FR"/>
        </a:p>
      </dgm:t>
    </dgm:pt>
    <dgm:pt modelId="{FEFE8B20-CC1F-4E8F-8028-A59A646C82E7}" type="pres">
      <dgm:prSet presAssocID="{C92C2A89-1E80-4637-9E2C-38A7FE3C4A4E}" presName="sibTrans" presStyleCnt="0"/>
      <dgm:spPr/>
    </dgm:pt>
    <dgm:pt modelId="{07B534CD-0F2A-4138-9127-89A8B0484B2A}" type="pres">
      <dgm:prSet presAssocID="{1BBDDA8D-2453-49B3-BACF-2916B450C079}" presName="textNode" presStyleLbl="node1" presStyleIdx="2" presStyleCnt="4">
        <dgm:presLayoutVars>
          <dgm:bulletEnabled val="1"/>
        </dgm:presLayoutVars>
      </dgm:prSet>
      <dgm:spPr/>
      <dgm:t>
        <a:bodyPr/>
        <a:lstStyle/>
        <a:p>
          <a:endParaRPr lang="fr-FR"/>
        </a:p>
      </dgm:t>
    </dgm:pt>
    <dgm:pt modelId="{308E07D2-5711-4F80-B5BD-CF2725B0F861}" type="pres">
      <dgm:prSet presAssocID="{81E4AB28-B587-4CDF-AAAC-31BB8D94F357}" presName="sibTrans" presStyleCnt="0"/>
      <dgm:spPr/>
    </dgm:pt>
    <dgm:pt modelId="{DA1E4BDE-6D1D-49F5-991F-A2752A481785}" type="pres">
      <dgm:prSet presAssocID="{09475775-44A2-4B5A-AC25-C1B4556B0CB9}" presName="textNode" presStyleLbl="node1" presStyleIdx="3" presStyleCnt="4">
        <dgm:presLayoutVars>
          <dgm:bulletEnabled val="1"/>
        </dgm:presLayoutVars>
      </dgm:prSet>
      <dgm:spPr/>
      <dgm:t>
        <a:bodyPr/>
        <a:lstStyle/>
        <a:p>
          <a:endParaRPr lang="fr-FR"/>
        </a:p>
      </dgm:t>
    </dgm:pt>
  </dgm:ptLst>
  <dgm:cxnLst>
    <dgm:cxn modelId="{1DE507E9-2546-421C-8D6E-2A97DA90CA24}" type="presOf" srcId="{8545CA39-F416-4C9F-98C5-1ABE9386BC79}" destId="{77962069-D209-4333-AF47-9F44CC2E44F9}" srcOrd="0" destOrd="0" presId="urn:microsoft.com/office/officeart/2005/8/layout/hProcess9"/>
    <dgm:cxn modelId="{2E9A80B4-A085-4C29-8530-7249F2553721}" srcId="{19E2C513-E3E4-4D0C-8E25-3627AA6CE5EE}" destId="{F171DE34-1A91-4294-B887-F9000E2D2B18}" srcOrd="1" destOrd="0" parTransId="{E922EC1D-CD90-4944-ABFD-4066CF3A80B9}" sibTransId="{C92C2A89-1E80-4637-9E2C-38A7FE3C4A4E}"/>
    <dgm:cxn modelId="{FC70342E-8012-4FD6-A3C4-AF95B1D885E4}" type="presOf" srcId="{19E2C513-E3E4-4D0C-8E25-3627AA6CE5EE}" destId="{8E3660BA-E48F-42A4-9E51-25EE2FB1CC73}" srcOrd="0" destOrd="0" presId="urn:microsoft.com/office/officeart/2005/8/layout/hProcess9"/>
    <dgm:cxn modelId="{F72F0E15-CFD2-4FE7-9E53-D5C1B106437B}" type="presOf" srcId="{F171DE34-1A91-4294-B887-F9000E2D2B18}" destId="{34F35258-832A-4144-8E18-DDE7F783E626}" srcOrd="0" destOrd="0" presId="urn:microsoft.com/office/officeart/2005/8/layout/hProcess9"/>
    <dgm:cxn modelId="{925D2771-67CF-4F73-B673-C2D4641B1BDC}" type="presOf" srcId="{1BBDDA8D-2453-49B3-BACF-2916B450C079}" destId="{07B534CD-0F2A-4138-9127-89A8B0484B2A}" srcOrd="0" destOrd="0" presId="urn:microsoft.com/office/officeart/2005/8/layout/hProcess9"/>
    <dgm:cxn modelId="{C99EAA27-B86B-4C79-8A4A-326CDDCF416D}" srcId="{19E2C513-E3E4-4D0C-8E25-3627AA6CE5EE}" destId="{8545CA39-F416-4C9F-98C5-1ABE9386BC79}" srcOrd="0" destOrd="0" parTransId="{17A8E189-1C52-4BB3-8257-3D3047203674}" sibTransId="{9585E396-75DF-4DCF-AD7F-24025F09BBA1}"/>
    <dgm:cxn modelId="{6F5D0F88-B91D-4B46-87BB-4A458263BE6E}" type="presOf" srcId="{09475775-44A2-4B5A-AC25-C1B4556B0CB9}" destId="{DA1E4BDE-6D1D-49F5-991F-A2752A481785}" srcOrd="0" destOrd="0" presId="urn:microsoft.com/office/officeart/2005/8/layout/hProcess9"/>
    <dgm:cxn modelId="{188ECB60-0E8B-44D3-9FB2-E09A2AFB7E9E}" srcId="{19E2C513-E3E4-4D0C-8E25-3627AA6CE5EE}" destId="{09475775-44A2-4B5A-AC25-C1B4556B0CB9}" srcOrd="3" destOrd="0" parTransId="{05B67D53-59F2-4B65-B67E-BDB526D0147C}" sibTransId="{D8912992-67A2-453A-9D1D-DF7A57423C93}"/>
    <dgm:cxn modelId="{D7BDB1E8-5716-425A-8286-74DBBCD10569}" srcId="{19E2C513-E3E4-4D0C-8E25-3627AA6CE5EE}" destId="{1BBDDA8D-2453-49B3-BACF-2916B450C079}" srcOrd="2" destOrd="0" parTransId="{926EEA99-4785-4A20-AB54-25D74D93EC6C}" sibTransId="{81E4AB28-B587-4CDF-AAAC-31BB8D94F357}"/>
    <dgm:cxn modelId="{388EE24D-D0D4-4D4E-B6B5-445276594168}" type="presParOf" srcId="{8E3660BA-E48F-42A4-9E51-25EE2FB1CC73}" destId="{C6D9B428-A4AE-4ED5-973C-7E5C0FAFC3CA}" srcOrd="0" destOrd="0" presId="urn:microsoft.com/office/officeart/2005/8/layout/hProcess9"/>
    <dgm:cxn modelId="{B996534C-1718-425B-B771-5F16D8186F6F}" type="presParOf" srcId="{8E3660BA-E48F-42A4-9E51-25EE2FB1CC73}" destId="{B79864D8-3D4B-466C-90A2-4528DD097491}" srcOrd="1" destOrd="0" presId="urn:microsoft.com/office/officeart/2005/8/layout/hProcess9"/>
    <dgm:cxn modelId="{53DB0794-3326-4EDA-9B35-9D58CF5C2DF6}" type="presParOf" srcId="{B79864D8-3D4B-466C-90A2-4528DD097491}" destId="{77962069-D209-4333-AF47-9F44CC2E44F9}" srcOrd="0" destOrd="0" presId="urn:microsoft.com/office/officeart/2005/8/layout/hProcess9"/>
    <dgm:cxn modelId="{EA01BD4C-C1E5-440F-BC71-29016765BDF6}" type="presParOf" srcId="{B79864D8-3D4B-466C-90A2-4528DD097491}" destId="{0ECCE0B7-C6F9-44B3-A649-6E4FEEA047F5}" srcOrd="1" destOrd="0" presId="urn:microsoft.com/office/officeart/2005/8/layout/hProcess9"/>
    <dgm:cxn modelId="{1698DB2E-BB70-4D34-9E9E-C659AAB11A79}" type="presParOf" srcId="{B79864D8-3D4B-466C-90A2-4528DD097491}" destId="{34F35258-832A-4144-8E18-DDE7F783E626}" srcOrd="2" destOrd="0" presId="urn:microsoft.com/office/officeart/2005/8/layout/hProcess9"/>
    <dgm:cxn modelId="{650F7C17-D47F-4ADE-B63A-5EE9295718E0}" type="presParOf" srcId="{B79864D8-3D4B-466C-90A2-4528DD097491}" destId="{FEFE8B20-CC1F-4E8F-8028-A59A646C82E7}" srcOrd="3" destOrd="0" presId="urn:microsoft.com/office/officeart/2005/8/layout/hProcess9"/>
    <dgm:cxn modelId="{2F0980CD-3105-4429-ADE8-B08362F1D3D7}" type="presParOf" srcId="{B79864D8-3D4B-466C-90A2-4528DD097491}" destId="{07B534CD-0F2A-4138-9127-89A8B0484B2A}" srcOrd="4" destOrd="0" presId="urn:microsoft.com/office/officeart/2005/8/layout/hProcess9"/>
    <dgm:cxn modelId="{EC02F61B-98B5-433A-AF69-DA2032830C24}" type="presParOf" srcId="{B79864D8-3D4B-466C-90A2-4528DD097491}" destId="{308E07D2-5711-4F80-B5BD-CF2725B0F861}" srcOrd="5" destOrd="0" presId="urn:microsoft.com/office/officeart/2005/8/layout/hProcess9"/>
    <dgm:cxn modelId="{6BEC0069-200D-4865-BC8E-E468AF64F1CF}" type="presParOf" srcId="{B79864D8-3D4B-466C-90A2-4528DD097491}" destId="{DA1E4BDE-6D1D-49F5-991F-A2752A48178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7902F6-3B5E-4953-BC9A-FB76D1C48BD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4DD0A7E3-D87C-4163-9DDB-4FC172EF8C4B}">
      <dgm:prSet phldrT="[Texte]" custT="1"/>
      <dgm:spPr/>
      <dgm:t>
        <a:bodyPr/>
        <a:lstStyle/>
        <a:p>
          <a:r>
            <a:rPr lang="fr-FR" sz="1800" dirty="0"/>
            <a:t>Donnée personnelle</a:t>
          </a:r>
        </a:p>
      </dgm:t>
    </dgm:pt>
    <dgm:pt modelId="{61BB1BAF-80BE-4B30-AD7B-835C92293EF4}" type="parTrans" cxnId="{93FE13DD-53B4-4654-8A38-26CACC39A7F8}">
      <dgm:prSet/>
      <dgm:spPr/>
      <dgm:t>
        <a:bodyPr/>
        <a:lstStyle/>
        <a:p>
          <a:endParaRPr lang="fr-FR"/>
        </a:p>
      </dgm:t>
    </dgm:pt>
    <dgm:pt modelId="{EAEB5D4A-BDF1-451F-8AEA-A8BEF872FBEE}" type="sibTrans" cxnId="{93FE13DD-53B4-4654-8A38-26CACC39A7F8}">
      <dgm:prSet/>
      <dgm:spPr/>
      <dgm:t>
        <a:bodyPr/>
        <a:lstStyle/>
        <a:p>
          <a:endParaRPr lang="fr-FR"/>
        </a:p>
      </dgm:t>
    </dgm:pt>
    <dgm:pt modelId="{C4D66B56-D8E9-4ACC-AABF-5154BEEC94A5}">
      <dgm:prSet phldrT="[Texte]" custT="1"/>
      <dgm:spPr/>
      <dgm:t>
        <a:bodyPr/>
        <a:lstStyle/>
        <a:p>
          <a:r>
            <a:rPr lang="fr-FR" sz="1600" dirty="0"/>
            <a:t>Nom, prénom, date et lieu de naissance </a:t>
          </a:r>
        </a:p>
      </dgm:t>
    </dgm:pt>
    <dgm:pt modelId="{115743D0-FD06-48E1-BA3B-7D47E861C49C}" type="parTrans" cxnId="{CC27A61F-3389-477F-ACD0-4768DB543C47}">
      <dgm:prSet/>
      <dgm:spPr/>
      <dgm:t>
        <a:bodyPr/>
        <a:lstStyle/>
        <a:p>
          <a:endParaRPr lang="fr-FR"/>
        </a:p>
      </dgm:t>
    </dgm:pt>
    <dgm:pt modelId="{543A64F5-8D38-472B-BE29-467D59B84282}" type="sibTrans" cxnId="{CC27A61F-3389-477F-ACD0-4768DB543C47}">
      <dgm:prSet/>
      <dgm:spPr/>
      <dgm:t>
        <a:bodyPr/>
        <a:lstStyle/>
        <a:p>
          <a:endParaRPr lang="fr-FR"/>
        </a:p>
      </dgm:t>
    </dgm:pt>
    <dgm:pt modelId="{15AD033C-36BB-4BD6-BB35-70BB372607FA}">
      <dgm:prSet phldrT="[Texte]" custT="1"/>
      <dgm:spPr/>
      <dgm:t>
        <a:bodyPr/>
        <a:lstStyle/>
        <a:p>
          <a:r>
            <a:rPr lang="fr-FR" sz="1600" dirty="0"/>
            <a:t>Numéro de sécurité sociale, numéro fiscal</a:t>
          </a:r>
        </a:p>
      </dgm:t>
    </dgm:pt>
    <dgm:pt modelId="{C8310CCF-6490-4EC2-8B65-5E0AEAF617EE}" type="parTrans" cxnId="{77DC272E-7BB4-41D1-B287-0A9411887B99}">
      <dgm:prSet/>
      <dgm:spPr/>
      <dgm:t>
        <a:bodyPr/>
        <a:lstStyle/>
        <a:p>
          <a:endParaRPr lang="fr-FR"/>
        </a:p>
      </dgm:t>
    </dgm:pt>
    <dgm:pt modelId="{0162879A-9BED-4A05-B681-14FAC9F3C174}" type="sibTrans" cxnId="{77DC272E-7BB4-41D1-B287-0A9411887B99}">
      <dgm:prSet/>
      <dgm:spPr/>
      <dgm:t>
        <a:bodyPr/>
        <a:lstStyle/>
        <a:p>
          <a:endParaRPr lang="fr-FR"/>
        </a:p>
      </dgm:t>
    </dgm:pt>
    <dgm:pt modelId="{147D4596-2BAB-4FE1-A193-EB4C7A539B82}">
      <dgm:prSet phldrT="[Texte]" custT="1"/>
      <dgm:spPr/>
      <dgm:t>
        <a:bodyPr/>
        <a:lstStyle/>
        <a:p>
          <a:r>
            <a:rPr lang="fr-FR" sz="1600" dirty="0"/>
            <a:t>Coordonnées téléphoniques, postales, électroniques</a:t>
          </a:r>
        </a:p>
      </dgm:t>
    </dgm:pt>
    <dgm:pt modelId="{4B8D545B-BA1F-4EE0-A869-5F1BA50C0624}" type="parTrans" cxnId="{686870CC-BC81-41C0-8CFA-F80C86BAA50B}">
      <dgm:prSet/>
      <dgm:spPr/>
      <dgm:t>
        <a:bodyPr/>
        <a:lstStyle/>
        <a:p>
          <a:endParaRPr lang="fr-FR"/>
        </a:p>
      </dgm:t>
    </dgm:pt>
    <dgm:pt modelId="{A1AAF397-7432-4549-A8B5-836A729C3931}" type="sibTrans" cxnId="{686870CC-BC81-41C0-8CFA-F80C86BAA50B}">
      <dgm:prSet/>
      <dgm:spPr/>
      <dgm:t>
        <a:bodyPr/>
        <a:lstStyle/>
        <a:p>
          <a:endParaRPr lang="fr-FR"/>
        </a:p>
      </dgm:t>
    </dgm:pt>
    <dgm:pt modelId="{5595876D-3910-40F5-82E6-F0977D017CFF}">
      <dgm:prSet phldrT="[Texte]" custT="1"/>
      <dgm:spPr/>
      <dgm:t>
        <a:bodyPr/>
        <a:lstStyle/>
        <a:p>
          <a:r>
            <a:rPr lang="fr-FR" sz="1600" dirty="0"/>
            <a:t>Photo, vidéo, voix</a:t>
          </a:r>
        </a:p>
      </dgm:t>
    </dgm:pt>
    <dgm:pt modelId="{421CE365-D17F-4838-AD61-2EDBBB86C5C0}" type="parTrans" cxnId="{4B514525-29B0-49DF-BB24-649651D94108}">
      <dgm:prSet/>
      <dgm:spPr/>
      <dgm:t>
        <a:bodyPr/>
        <a:lstStyle/>
        <a:p>
          <a:endParaRPr lang="fr-FR"/>
        </a:p>
      </dgm:t>
    </dgm:pt>
    <dgm:pt modelId="{8F8CBC6E-6373-48C9-AA3A-F11613767226}" type="sibTrans" cxnId="{4B514525-29B0-49DF-BB24-649651D94108}">
      <dgm:prSet/>
      <dgm:spPr/>
      <dgm:t>
        <a:bodyPr/>
        <a:lstStyle/>
        <a:p>
          <a:endParaRPr lang="fr-FR"/>
        </a:p>
      </dgm:t>
    </dgm:pt>
    <dgm:pt modelId="{E1F11573-532E-42AD-81AE-34593C0A4596}" type="pres">
      <dgm:prSet presAssocID="{237902F6-3B5E-4953-BC9A-FB76D1C48BD1}" presName="Name0" presStyleCnt="0">
        <dgm:presLayoutVars>
          <dgm:chMax val="1"/>
          <dgm:dir/>
          <dgm:animLvl val="ctr"/>
          <dgm:resizeHandles val="exact"/>
        </dgm:presLayoutVars>
      </dgm:prSet>
      <dgm:spPr/>
      <dgm:t>
        <a:bodyPr/>
        <a:lstStyle/>
        <a:p>
          <a:endParaRPr lang="fr-FR"/>
        </a:p>
      </dgm:t>
    </dgm:pt>
    <dgm:pt modelId="{7F3582F0-71BB-41EB-B00B-4B6775EB04D6}" type="pres">
      <dgm:prSet presAssocID="{4DD0A7E3-D87C-4163-9DDB-4FC172EF8C4B}" presName="centerShape" presStyleLbl="node0" presStyleIdx="0" presStyleCnt="1" custScaleX="165519" custScaleY="131181"/>
      <dgm:spPr/>
      <dgm:t>
        <a:bodyPr/>
        <a:lstStyle/>
        <a:p>
          <a:endParaRPr lang="fr-FR"/>
        </a:p>
      </dgm:t>
    </dgm:pt>
    <dgm:pt modelId="{8A3F2C7D-9500-4ABE-A3C4-C8D46CB411A7}" type="pres">
      <dgm:prSet presAssocID="{115743D0-FD06-48E1-BA3B-7D47E861C49C}" presName="parTrans" presStyleLbl="sibTrans2D1" presStyleIdx="0" presStyleCnt="4"/>
      <dgm:spPr/>
      <dgm:t>
        <a:bodyPr/>
        <a:lstStyle/>
        <a:p>
          <a:endParaRPr lang="fr-FR"/>
        </a:p>
      </dgm:t>
    </dgm:pt>
    <dgm:pt modelId="{57D9B939-E38A-4E9C-A50F-5DE36090F964}" type="pres">
      <dgm:prSet presAssocID="{115743D0-FD06-48E1-BA3B-7D47E861C49C}" presName="connectorText" presStyleLbl="sibTrans2D1" presStyleIdx="0" presStyleCnt="4"/>
      <dgm:spPr/>
      <dgm:t>
        <a:bodyPr/>
        <a:lstStyle/>
        <a:p>
          <a:endParaRPr lang="fr-FR"/>
        </a:p>
      </dgm:t>
    </dgm:pt>
    <dgm:pt modelId="{C10987E7-53CD-434F-B99E-053FBA154A0A}" type="pres">
      <dgm:prSet presAssocID="{C4D66B56-D8E9-4ACC-AABF-5154BEEC94A5}" presName="node" presStyleLbl="node1" presStyleIdx="0" presStyleCnt="4" custScaleX="148727" custScaleY="105106">
        <dgm:presLayoutVars>
          <dgm:bulletEnabled val="1"/>
        </dgm:presLayoutVars>
      </dgm:prSet>
      <dgm:spPr/>
      <dgm:t>
        <a:bodyPr/>
        <a:lstStyle/>
        <a:p>
          <a:endParaRPr lang="fr-FR"/>
        </a:p>
      </dgm:t>
    </dgm:pt>
    <dgm:pt modelId="{98B6CE99-8FB2-4169-8872-2EA0DB49F2B8}" type="pres">
      <dgm:prSet presAssocID="{C8310CCF-6490-4EC2-8B65-5E0AEAF617EE}" presName="parTrans" presStyleLbl="sibTrans2D1" presStyleIdx="1" presStyleCnt="4"/>
      <dgm:spPr/>
      <dgm:t>
        <a:bodyPr/>
        <a:lstStyle/>
        <a:p>
          <a:endParaRPr lang="fr-FR"/>
        </a:p>
      </dgm:t>
    </dgm:pt>
    <dgm:pt modelId="{9E3CD66D-B77C-48F2-B303-4459D052A847}" type="pres">
      <dgm:prSet presAssocID="{C8310CCF-6490-4EC2-8B65-5E0AEAF617EE}" presName="connectorText" presStyleLbl="sibTrans2D1" presStyleIdx="1" presStyleCnt="4"/>
      <dgm:spPr/>
      <dgm:t>
        <a:bodyPr/>
        <a:lstStyle/>
        <a:p>
          <a:endParaRPr lang="fr-FR"/>
        </a:p>
      </dgm:t>
    </dgm:pt>
    <dgm:pt modelId="{253B3A3B-F5EE-4116-BFDB-3A5F64F11E64}" type="pres">
      <dgm:prSet presAssocID="{15AD033C-36BB-4BD6-BB35-70BB372607FA}" presName="node" presStyleLbl="node1" presStyleIdx="1" presStyleCnt="4" custScaleX="165106" custScaleY="111757" custRadScaleRad="161541" custRadScaleInc="3294">
        <dgm:presLayoutVars>
          <dgm:bulletEnabled val="1"/>
        </dgm:presLayoutVars>
      </dgm:prSet>
      <dgm:spPr/>
      <dgm:t>
        <a:bodyPr/>
        <a:lstStyle/>
        <a:p>
          <a:endParaRPr lang="fr-FR"/>
        </a:p>
      </dgm:t>
    </dgm:pt>
    <dgm:pt modelId="{A7E50984-1712-49BF-8B1A-FBF5379BC77C}" type="pres">
      <dgm:prSet presAssocID="{4B8D545B-BA1F-4EE0-A869-5F1BA50C0624}" presName="parTrans" presStyleLbl="sibTrans2D1" presStyleIdx="2" presStyleCnt="4"/>
      <dgm:spPr/>
      <dgm:t>
        <a:bodyPr/>
        <a:lstStyle/>
        <a:p>
          <a:endParaRPr lang="fr-FR"/>
        </a:p>
      </dgm:t>
    </dgm:pt>
    <dgm:pt modelId="{7F5C3C50-56AC-4A70-A0F1-86F57DBC32A3}" type="pres">
      <dgm:prSet presAssocID="{4B8D545B-BA1F-4EE0-A869-5F1BA50C0624}" presName="connectorText" presStyleLbl="sibTrans2D1" presStyleIdx="2" presStyleCnt="4"/>
      <dgm:spPr/>
      <dgm:t>
        <a:bodyPr/>
        <a:lstStyle/>
        <a:p>
          <a:endParaRPr lang="fr-FR"/>
        </a:p>
      </dgm:t>
    </dgm:pt>
    <dgm:pt modelId="{5376E8D8-E388-4B96-A157-7AF1BBCA3B80}" type="pres">
      <dgm:prSet presAssocID="{147D4596-2BAB-4FE1-A193-EB4C7A539B82}" presName="node" presStyleLbl="node1" presStyleIdx="2" presStyleCnt="4" custScaleX="150668" custScaleY="109586" custRadScaleRad="102987" custRadScaleInc="738">
        <dgm:presLayoutVars>
          <dgm:bulletEnabled val="1"/>
        </dgm:presLayoutVars>
      </dgm:prSet>
      <dgm:spPr/>
      <dgm:t>
        <a:bodyPr/>
        <a:lstStyle/>
        <a:p>
          <a:endParaRPr lang="fr-FR"/>
        </a:p>
      </dgm:t>
    </dgm:pt>
    <dgm:pt modelId="{24B81870-52B0-423C-8A0D-2F2915209707}" type="pres">
      <dgm:prSet presAssocID="{421CE365-D17F-4838-AD61-2EDBBB86C5C0}" presName="parTrans" presStyleLbl="sibTrans2D1" presStyleIdx="3" presStyleCnt="4"/>
      <dgm:spPr/>
      <dgm:t>
        <a:bodyPr/>
        <a:lstStyle/>
        <a:p>
          <a:endParaRPr lang="fr-FR"/>
        </a:p>
      </dgm:t>
    </dgm:pt>
    <dgm:pt modelId="{2EE4564C-0485-44D1-A2FD-4A4D2D98E562}" type="pres">
      <dgm:prSet presAssocID="{421CE365-D17F-4838-AD61-2EDBBB86C5C0}" presName="connectorText" presStyleLbl="sibTrans2D1" presStyleIdx="3" presStyleCnt="4"/>
      <dgm:spPr/>
      <dgm:t>
        <a:bodyPr/>
        <a:lstStyle/>
        <a:p>
          <a:endParaRPr lang="fr-FR"/>
        </a:p>
      </dgm:t>
    </dgm:pt>
    <dgm:pt modelId="{4A33F5B6-9682-4796-82B0-F917273F13A8}" type="pres">
      <dgm:prSet presAssocID="{5595876D-3910-40F5-82E6-F0977D017CFF}" presName="node" presStyleLbl="node1" presStyleIdx="3" presStyleCnt="4" custScaleX="143114" custScaleY="116694" custRadScaleRad="150771" custRadScaleInc="-2521">
        <dgm:presLayoutVars>
          <dgm:bulletEnabled val="1"/>
        </dgm:presLayoutVars>
      </dgm:prSet>
      <dgm:spPr/>
      <dgm:t>
        <a:bodyPr/>
        <a:lstStyle/>
        <a:p>
          <a:endParaRPr lang="fr-FR"/>
        </a:p>
      </dgm:t>
    </dgm:pt>
  </dgm:ptLst>
  <dgm:cxnLst>
    <dgm:cxn modelId="{4729F3CC-12C2-45CF-929A-187FDCC7939F}" type="presOf" srcId="{C4D66B56-D8E9-4ACC-AABF-5154BEEC94A5}" destId="{C10987E7-53CD-434F-B99E-053FBA154A0A}" srcOrd="0" destOrd="0" presId="urn:microsoft.com/office/officeart/2005/8/layout/radial5"/>
    <dgm:cxn modelId="{3BAA5BEB-49C0-4064-9BAA-637C3D304802}" type="presOf" srcId="{4DD0A7E3-D87C-4163-9DDB-4FC172EF8C4B}" destId="{7F3582F0-71BB-41EB-B00B-4B6775EB04D6}" srcOrd="0" destOrd="0" presId="urn:microsoft.com/office/officeart/2005/8/layout/radial5"/>
    <dgm:cxn modelId="{95D6E314-5842-4B91-8C82-CC9C462D13C0}" type="presOf" srcId="{4B8D545B-BA1F-4EE0-A869-5F1BA50C0624}" destId="{7F5C3C50-56AC-4A70-A0F1-86F57DBC32A3}" srcOrd="1" destOrd="0" presId="urn:microsoft.com/office/officeart/2005/8/layout/radial5"/>
    <dgm:cxn modelId="{EF7E1B5C-8184-4D9A-8369-1759E2F25956}" type="presOf" srcId="{147D4596-2BAB-4FE1-A193-EB4C7A539B82}" destId="{5376E8D8-E388-4B96-A157-7AF1BBCA3B80}" srcOrd="0" destOrd="0" presId="urn:microsoft.com/office/officeart/2005/8/layout/radial5"/>
    <dgm:cxn modelId="{4B514525-29B0-49DF-BB24-649651D94108}" srcId="{4DD0A7E3-D87C-4163-9DDB-4FC172EF8C4B}" destId="{5595876D-3910-40F5-82E6-F0977D017CFF}" srcOrd="3" destOrd="0" parTransId="{421CE365-D17F-4838-AD61-2EDBBB86C5C0}" sibTransId="{8F8CBC6E-6373-48C9-AA3A-F11613767226}"/>
    <dgm:cxn modelId="{ADBFF3D7-24D6-4CDC-A11F-6992BBE4D6E6}" type="presOf" srcId="{15AD033C-36BB-4BD6-BB35-70BB372607FA}" destId="{253B3A3B-F5EE-4116-BFDB-3A5F64F11E64}" srcOrd="0" destOrd="0" presId="urn:microsoft.com/office/officeart/2005/8/layout/radial5"/>
    <dgm:cxn modelId="{B9E3D978-812E-4A59-A2A0-4A6DDFF61262}" type="presOf" srcId="{237902F6-3B5E-4953-BC9A-FB76D1C48BD1}" destId="{E1F11573-532E-42AD-81AE-34593C0A4596}" srcOrd="0" destOrd="0" presId="urn:microsoft.com/office/officeart/2005/8/layout/radial5"/>
    <dgm:cxn modelId="{93FE13DD-53B4-4654-8A38-26CACC39A7F8}" srcId="{237902F6-3B5E-4953-BC9A-FB76D1C48BD1}" destId="{4DD0A7E3-D87C-4163-9DDB-4FC172EF8C4B}" srcOrd="0" destOrd="0" parTransId="{61BB1BAF-80BE-4B30-AD7B-835C92293EF4}" sibTransId="{EAEB5D4A-BDF1-451F-8AEA-A8BEF872FBEE}"/>
    <dgm:cxn modelId="{77DC272E-7BB4-41D1-B287-0A9411887B99}" srcId="{4DD0A7E3-D87C-4163-9DDB-4FC172EF8C4B}" destId="{15AD033C-36BB-4BD6-BB35-70BB372607FA}" srcOrd="1" destOrd="0" parTransId="{C8310CCF-6490-4EC2-8B65-5E0AEAF617EE}" sibTransId="{0162879A-9BED-4A05-B681-14FAC9F3C174}"/>
    <dgm:cxn modelId="{10511582-53C3-48D3-AE3C-4F240543BBAD}" type="presOf" srcId="{C8310CCF-6490-4EC2-8B65-5E0AEAF617EE}" destId="{9E3CD66D-B77C-48F2-B303-4459D052A847}" srcOrd="1" destOrd="0" presId="urn:microsoft.com/office/officeart/2005/8/layout/radial5"/>
    <dgm:cxn modelId="{F51650A6-C02D-4B92-844E-31F52795ABBA}" type="presOf" srcId="{C8310CCF-6490-4EC2-8B65-5E0AEAF617EE}" destId="{98B6CE99-8FB2-4169-8872-2EA0DB49F2B8}" srcOrd="0" destOrd="0" presId="urn:microsoft.com/office/officeart/2005/8/layout/radial5"/>
    <dgm:cxn modelId="{DE4BD902-D504-4FEE-BFA6-390E6E902DCD}" type="presOf" srcId="{421CE365-D17F-4838-AD61-2EDBBB86C5C0}" destId="{24B81870-52B0-423C-8A0D-2F2915209707}" srcOrd="0" destOrd="0" presId="urn:microsoft.com/office/officeart/2005/8/layout/radial5"/>
    <dgm:cxn modelId="{5FF0C487-98BE-428A-9D1E-94D3D3F1D54B}" type="presOf" srcId="{115743D0-FD06-48E1-BA3B-7D47E861C49C}" destId="{8A3F2C7D-9500-4ABE-A3C4-C8D46CB411A7}" srcOrd="0" destOrd="0" presId="urn:microsoft.com/office/officeart/2005/8/layout/radial5"/>
    <dgm:cxn modelId="{CC27A61F-3389-477F-ACD0-4768DB543C47}" srcId="{4DD0A7E3-D87C-4163-9DDB-4FC172EF8C4B}" destId="{C4D66B56-D8E9-4ACC-AABF-5154BEEC94A5}" srcOrd="0" destOrd="0" parTransId="{115743D0-FD06-48E1-BA3B-7D47E861C49C}" sibTransId="{543A64F5-8D38-472B-BE29-467D59B84282}"/>
    <dgm:cxn modelId="{F306451C-5197-4E7A-8994-551911A63F9D}" type="presOf" srcId="{4B8D545B-BA1F-4EE0-A869-5F1BA50C0624}" destId="{A7E50984-1712-49BF-8B1A-FBF5379BC77C}" srcOrd="0" destOrd="0" presId="urn:microsoft.com/office/officeart/2005/8/layout/radial5"/>
    <dgm:cxn modelId="{686870CC-BC81-41C0-8CFA-F80C86BAA50B}" srcId="{4DD0A7E3-D87C-4163-9DDB-4FC172EF8C4B}" destId="{147D4596-2BAB-4FE1-A193-EB4C7A539B82}" srcOrd="2" destOrd="0" parTransId="{4B8D545B-BA1F-4EE0-A869-5F1BA50C0624}" sibTransId="{A1AAF397-7432-4549-A8B5-836A729C3931}"/>
    <dgm:cxn modelId="{074DBA47-9E89-4387-AD0A-2BB4208D74AD}" type="presOf" srcId="{421CE365-D17F-4838-AD61-2EDBBB86C5C0}" destId="{2EE4564C-0485-44D1-A2FD-4A4D2D98E562}" srcOrd="1" destOrd="0" presId="urn:microsoft.com/office/officeart/2005/8/layout/radial5"/>
    <dgm:cxn modelId="{EAF4F17D-B963-443B-AFFB-8E4D58071600}" type="presOf" srcId="{115743D0-FD06-48E1-BA3B-7D47E861C49C}" destId="{57D9B939-E38A-4E9C-A50F-5DE36090F964}" srcOrd="1" destOrd="0" presId="urn:microsoft.com/office/officeart/2005/8/layout/radial5"/>
    <dgm:cxn modelId="{1DF71D1D-0C76-4353-8848-A6146A06FBD4}" type="presOf" srcId="{5595876D-3910-40F5-82E6-F0977D017CFF}" destId="{4A33F5B6-9682-4796-82B0-F917273F13A8}" srcOrd="0" destOrd="0" presId="urn:microsoft.com/office/officeart/2005/8/layout/radial5"/>
    <dgm:cxn modelId="{92853062-2317-4C37-927A-7A1534F81FAF}" type="presParOf" srcId="{E1F11573-532E-42AD-81AE-34593C0A4596}" destId="{7F3582F0-71BB-41EB-B00B-4B6775EB04D6}" srcOrd="0" destOrd="0" presId="urn:microsoft.com/office/officeart/2005/8/layout/radial5"/>
    <dgm:cxn modelId="{2816ACB7-024F-41A7-AD5C-5EED31EC945A}" type="presParOf" srcId="{E1F11573-532E-42AD-81AE-34593C0A4596}" destId="{8A3F2C7D-9500-4ABE-A3C4-C8D46CB411A7}" srcOrd="1" destOrd="0" presId="urn:microsoft.com/office/officeart/2005/8/layout/radial5"/>
    <dgm:cxn modelId="{27D67F6E-1A91-49C4-A0EF-02FD97CB8C90}" type="presParOf" srcId="{8A3F2C7D-9500-4ABE-A3C4-C8D46CB411A7}" destId="{57D9B939-E38A-4E9C-A50F-5DE36090F964}" srcOrd="0" destOrd="0" presId="urn:microsoft.com/office/officeart/2005/8/layout/radial5"/>
    <dgm:cxn modelId="{56BAF1D6-3D3D-4C6D-9E89-566108EDC583}" type="presParOf" srcId="{E1F11573-532E-42AD-81AE-34593C0A4596}" destId="{C10987E7-53CD-434F-B99E-053FBA154A0A}" srcOrd="2" destOrd="0" presId="urn:microsoft.com/office/officeart/2005/8/layout/radial5"/>
    <dgm:cxn modelId="{42907057-2BA1-4598-9407-D5C9C7738A29}" type="presParOf" srcId="{E1F11573-532E-42AD-81AE-34593C0A4596}" destId="{98B6CE99-8FB2-4169-8872-2EA0DB49F2B8}" srcOrd="3" destOrd="0" presId="urn:microsoft.com/office/officeart/2005/8/layout/radial5"/>
    <dgm:cxn modelId="{E0E16E7D-494A-40BC-B8E6-1B54957AD91E}" type="presParOf" srcId="{98B6CE99-8FB2-4169-8872-2EA0DB49F2B8}" destId="{9E3CD66D-B77C-48F2-B303-4459D052A847}" srcOrd="0" destOrd="0" presId="urn:microsoft.com/office/officeart/2005/8/layout/radial5"/>
    <dgm:cxn modelId="{1C5DC65E-61B9-4258-867D-53AA6978A2FB}" type="presParOf" srcId="{E1F11573-532E-42AD-81AE-34593C0A4596}" destId="{253B3A3B-F5EE-4116-BFDB-3A5F64F11E64}" srcOrd="4" destOrd="0" presId="urn:microsoft.com/office/officeart/2005/8/layout/radial5"/>
    <dgm:cxn modelId="{B742B2C2-8419-4D77-A235-A6DC1D593887}" type="presParOf" srcId="{E1F11573-532E-42AD-81AE-34593C0A4596}" destId="{A7E50984-1712-49BF-8B1A-FBF5379BC77C}" srcOrd="5" destOrd="0" presId="urn:microsoft.com/office/officeart/2005/8/layout/radial5"/>
    <dgm:cxn modelId="{7D790814-3ABB-4358-B652-4B521FC64CF7}" type="presParOf" srcId="{A7E50984-1712-49BF-8B1A-FBF5379BC77C}" destId="{7F5C3C50-56AC-4A70-A0F1-86F57DBC32A3}" srcOrd="0" destOrd="0" presId="urn:microsoft.com/office/officeart/2005/8/layout/radial5"/>
    <dgm:cxn modelId="{B1502C22-E4AF-4C1E-A4B8-02870DB47DED}" type="presParOf" srcId="{E1F11573-532E-42AD-81AE-34593C0A4596}" destId="{5376E8D8-E388-4B96-A157-7AF1BBCA3B80}" srcOrd="6" destOrd="0" presId="urn:microsoft.com/office/officeart/2005/8/layout/radial5"/>
    <dgm:cxn modelId="{70452C77-C324-4829-8CB3-037B85F87E47}" type="presParOf" srcId="{E1F11573-532E-42AD-81AE-34593C0A4596}" destId="{24B81870-52B0-423C-8A0D-2F2915209707}" srcOrd="7" destOrd="0" presId="urn:microsoft.com/office/officeart/2005/8/layout/radial5"/>
    <dgm:cxn modelId="{7C9D09E8-1F08-4F80-A937-F66BF9C38854}" type="presParOf" srcId="{24B81870-52B0-423C-8A0D-2F2915209707}" destId="{2EE4564C-0485-44D1-A2FD-4A4D2D98E562}" srcOrd="0" destOrd="0" presId="urn:microsoft.com/office/officeart/2005/8/layout/radial5"/>
    <dgm:cxn modelId="{342A57DA-5580-4739-98C2-FD7AFA0AB6DB}" type="presParOf" srcId="{E1F11573-532E-42AD-81AE-34593C0A4596}" destId="{4A33F5B6-9682-4796-82B0-F917273F13A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E2C513-E3E4-4D0C-8E25-3627AA6CE5E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8545CA39-F416-4C9F-98C5-1ABE9386BC79}">
      <dgm:prSet phldrT="[Texte]" custT="1"/>
      <dgm:spPr/>
      <dgm:t>
        <a:bodyPr/>
        <a:lstStyle/>
        <a:p>
          <a:r>
            <a:rPr lang="fr-FR" sz="2000" dirty="0"/>
            <a:t>Collecte</a:t>
          </a:r>
        </a:p>
      </dgm:t>
    </dgm:pt>
    <dgm:pt modelId="{17A8E189-1C52-4BB3-8257-3D3047203674}" type="parTrans" cxnId="{C99EAA27-B86B-4C79-8A4A-326CDDCF416D}">
      <dgm:prSet/>
      <dgm:spPr/>
      <dgm:t>
        <a:bodyPr/>
        <a:lstStyle/>
        <a:p>
          <a:endParaRPr lang="fr-FR" sz="2000"/>
        </a:p>
      </dgm:t>
    </dgm:pt>
    <dgm:pt modelId="{9585E396-75DF-4DCF-AD7F-24025F09BBA1}" type="sibTrans" cxnId="{C99EAA27-B86B-4C79-8A4A-326CDDCF416D}">
      <dgm:prSet/>
      <dgm:spPr/>
      <dgm:t>
        <a:bodyPr/>
        <a:lstStyle/>
        <a:p>
          <a:endParaRPr lang="fr-FR" sz="2000"/>
        </a:p>
      </dgm:t>
    </dgm:pt>
    <dgm:pt modelId="{F171DE34-1A91-4294-B887-F9000E2D2B18}">
      <dgm:prSet phldrT="[Texte]" custT="1"/>
      <dgm:spPr/>
      <dgm:t>
        <a:bodyPr/>
        <a:lstStyle/>
        <a:p>
          <a:r>
            <a:rPr lang="fr-FR" sz="2000" dirty="0"/>
            <a:t>Enregistrement</a:t>
          </a:r>
        </a:p>
      </dgm:t>
    </dgm:pt>
    <dgm:pt modelId="{E922EC1D-CD90-4944-ABFD-4066CF3A80B9}" type="parTrans" cxnId="{2E9A80B4-A085-4C29-8530-7249F2553721}">
      <dgm:prSet/>
      <dgm:spPr/>
      <dgm:t>
        <a:bodyPr/>
        <a:lstStyle/>
        <a:p>
          <a:endParaRPr lang="fr-FR" sz="2000"/>
        </a:p>
      </dgm:t>
    </dgm:pt>
    <dgm:pt modelId="{C92C2A89-1E80-4637-9E2C-38A7FE3C4A4E}" type="sibTrans" cxnId="{2E9A80B4-A085-4C29-8530-7249F2553721}">
      <dgm:prSet/>
      <dgm:spPr/>
      <dgm:t>
        <a:bodyPr/>
        <a:lstStyle/>
        <a:p>
          <a:endParaRPr lang="fr-FR" sz="2000"/>
        </a:p>
      </dgm:t>
    </dgm:pt>
    <dgm:pt modelId="{1BBDDA8D-2453-49B3-BACF-2916B450C079}">
      <dgm:prSet phldrT="[Texte]" custT="1"/>
      <dgm:spPr/>
      <dgm:t>
        <a:bodyPr/>
        <a:lstStyle/>
        <a:p>
          <a:r>
            <a:rPr lang="fr-FR" sz="2000" dirty="0">
              <a:latin typeface="Sege ui"/>
            </a:rPr>
            <a:t>Saisie</a:t>
          </a:r>
        </a:p>
      </dgm:t>
    </dgm:pt>
    <dgm:pt modelId="{926EEA99-4785-4A20-AB54-25D74D93EC6C}" type="parTrans" cxnId="{D7BDB1E8-5716-425A-8286-74DBBCD10569}">
      <dgm:prSet/>
      <dgm:spPr/>
      <dgm:t>
        <a:bodyPr/>
        <a:lstStyle/>
        <a:p>
          <a:endParaRPr lang="fr-FR" sz="2000"/>
        </a:p>
      </dgm:t>
    </dgm:pt>
    <dgm:pt modelId="{81E4AB28-B587-4CDF-AAAC-31BB8D94F357}" type="sibTrans" cxnId="{D7BDB1E8-5716-425A-8286-74DBBCD10569}">
      <dgm:prSet/>
      <dgm:spPr/>
      <dgm:t>
        <a:bodyPr/>
        <a:lstStyle/>
        <a:p>
          <a:endParaRPr lang="fr-FR" sz="2000"/>
        </a:p>
      </dgm:t>
    </dgm:pt>
    <dgm:pt modelId="{09475775-44A2-4B5A-AC25-C1B4556B0CB9}">
      <dgm:prSet phldrT="[Texte]" custT="1"/>
      <dgm:spPr/>
      <dgm:t>
        <a:bodyPr/>
        <a:lstStyle/>
        <a:p>
          <a:r>
            <a:rPr lang="fr-FR" sz="2000" b="0" dirty="0">
              <a:solidFill>
                <a:schemeClr val="bg1"/>
              </a:solidFill>
              <a:latin typeface="Segoe UI" panose="020B0502040204020203" pitchFamily="34" charset="0"/>
              <a:cs typeface="Segoe UI" panose="020B0502040204020203" pitchFamily="34" charset="0"/>
            </a:rPr>
            <a:t>Effacement - destruction</a:t>
          </a:r>
        </a:p>
      </dgm:t>
    </dgm:pt>
    <dgm:pt modelId="{05B67D53-59F2-4B65-B67E-BDB526D0147C}" type="parTrans" cxnId="{188ECB60-0E8B-44D3-9FB2-E09A2AFB7E9E}">
      <dgm:prSet/>
      <dgm:spPr/>
      <dgm:t>
        <a:bodyPr/>
        <a:lstStyle/>
        <a:p>
          <a:endParaRPr lang="fr-FR" sz="2000"/>
        </a:p>
      </dgm:t>
    </dgm:pt>
    <dgm:pt modelId="{D8912992-67A2-453A-9D1D-DF7A57423C93}" type="sibTrans" cxnId="{188ECB60-0E8B-44D3-9FB2-E09A2AFB7E9E}">
      <dgm:prSet/>
      <dgm:spPr/>
      <dgm:t>
        <a:bodyPr/>
        <a:lstStyle/>
        <a:p>
          <a:endParaRPr lang="fr-FR" sz="2000"/>
        </a:p>
      </dgm:t>
    </dgm:pt>
    <dgm:pt modelId="{8E3660BA-E48F-42A4-9E51-25EE2FB1CC73}" type="pres">
      <dgm:prSet presAssocID="{19E2C513-E3E4-4D0C-8E25-3627AA6CE5EE}" presName="CompostProcess" presStyleCnt="0">
        <dgm:presLayoutVars>
          <dgm:dir/>
          <dgm:resizeHandles val="exact"/>
        </dgm:presLayoutVars>
      </dgm:prSet>
      <dgm:spPr/>
      <dgm:t>
        <a:bodyPr/>
        <a:lstStyle/>
        <a:p>
          <a:endParaRPr lang="fr-FR"/>
        </a:p>
      </dgm:t>
    </dgm:pt>
    <dgm:pt modelId="{C6D9B428-A4AE-4ED5-973C-7E5C0FAFC3CA}" type="pres">
      <dgm:prSet presAssocID="{19E2C513-E3E4-4D0C-8E25-3627AA6CE5EE}" presName="arrow" presStyleLbl="bgShp" presStyleIdx="0" presStyleCnt="1"/>
      <dgm:spPr/>
    </dgm:pt>
    <dgm:pt modelId="{B79864D8-3D4B-466C-90A2-4528DD097491}" type="pres">
      <dgm:prSet presAssocID="{19E2C513-E3E4-4D0C-8E25-3627AA6CE5EE}" presName="linearProcess" presStyleCnt="0"/>
      <dgm:spPr/>
    </dgm:pt>
    <dgm:pt modelId="{77962069-D209-4333-AF47-9F44CC2E44F9}" type="pres">
      <dgm:prSet presAssocID="{8545CA39-F416-4C9F-98C5-1ABE9386BC79}" presName="textNode" presStyleLbl="node1" presStyleIdx="0" presStyleCnt="4">
        <dgm:presLayoutVars>
          <dgm:bulletEnabled val="1"/>
        </dgm:presLayoutVars>
      </dgm:prSet>
      <dgm:spPr/>
      <dgm:t>
        <a:bodyPr/>
        <a:lstStyle/>
        <a:p>
          <a:endParaRPr lang="fr-FR"/>
        </a:p>
      </dgm:t>
    </dgm:pt>
    <dgm:pt modelId="{0ECCE0B7-C6F9-44B3-A649-6E4FEEA047F5}" type="pres">
      <dgm:prSet presAssocID="{9585E396-75DF-4DCF-AD7F-24025F09BBA1}" presName="sibTrans" presStyleCnt="0"/>
      <dgm:spPr/>
    </dgm:pt>
    <dgm:pt modelId="{34F35258-832A-4144-8E18-DDE7F783E626}" type="pres">
      <dgm:prSet presAssocID="{F171DE34-1A91-4294-B887-F9000E2D2B18}" presName="textNode" presStyleLbl="node1" presStyleIdx="1" presStyleCnt="4">
        <dgm:presLayoutVars>
          <dgm:bulletEnabled val="1"/>
        </dgm:presLayoutVars>
      </dgm:prSet>
      <dgm:spPr/>
      <dgm:t>
        <a:bodyPr/>
        <a:lstStyle/>
        <a:p>
          <a:endParaRPr lang="fr-FR"/>
        </a:p>
      </dgm:t>
    </dgm:pt>
    <dgm:pt modelId="{FEFE8B20-CC1F-4E8F-8028-A59A646C82E7}" type="pres">
      <dgm:prSet presAssocID="{C92C2A89-1E80-4637-9E2C-38A7FE3C4A4E}" presName="sibTrans" presStyleCnt="0"/>
      <dgm:spPr/>
    </dgm:pt>
    <dgm:pt modelId="{07B534CD-0F2A-4138-9127-89A8B0484B2A}" type="pres">
      <dgm:prSet presAssocID="{1BBDDA8D-2453-49B3-BACF-2916B450C079}" presName="textNode" presStyleLbl="node1" presStyleIdx="2" presStyleCnt="4">
        <dgm:presLayoutVars>
          <dgm:bulletEnabled val="1"/>
        </dgm:presLayoutVars>
      </dgm:prSet>
      <dgm:spPr/>
      <dgm:t>
        <a:bodyPr/>
        <a:lstStyle/>
        <a:p>
          <a:endParaRPr lang="fr-FR"/>
        </a:p>
      </dgm:t>
    </dgm:pt>
    <dgm:pt modelId="{308E07D2-5711-4F80-B5BD-CF2725B0F861}" type="pres">
      <dgm:prSet presAssocID="{81E4AB28-B587-4CDF-AAAC-31BB8D94F357}" presName="sibTrans" presStyleCnt="0"/>
      <dgm:spPr/>
    </dgm:pt>
    <dgm:pt modelId="{DA1E4BDE-6D1D-49F5-991F-A2752A481785}" type="pres">
      <dgm:prSet presAssocID="{09475775-44A2-4B5A-AC25-C1B4556B0CB9}" presName="textNode" presStyleLbl="node1" presStyleIdx="3" presStyleCnt="4">
        <dgm:presLayoutVars>
          <dgm:bulletEnabled val="1"/>
        </dgm:presLayoutVars>
      </dgm:prSet>
      <dgm:spPr/>
      <dgm:t>
        <a:bodyPr/>
        <a:lstStyle/>
        <a:p>
          <a:endParaRPr lang="fr-FR"/>
        </a:p>
      </dgm:t>
    </dgm:pt>
  </dgm:ptLst>
  <dgm:cxnLst>
    <dgm:cxn modelId="{2E9A80B4-A085-4C29-8530-7249F2553721}" srcId="{19E2C513-E3E4-4D0C-8E25-3627AA6CE5EE}" destId="{F171DE34-1A91-4294-B887-F9000E2D2B18}" srcOrd="1" destOrd="0" parTransId="{E922EC1D-CD90-4944-ABFD-4066CF3A80B9}" sibTransId="{C92C2A89-1E80-4637-9E2C-38A7FE3C4A4E}"/>
    <dgm:cxn modelId="{67685419-972E-49E9-9054-52C435944DA7}" type="presOf" srcId="{1BBDDA8D-2453-49B3-BACF-2916B450C079}" destId="{07B534CD-0F2A-4138-9127-89A8B0484B2A}" srcOrd="0" destOrd="0" presId="urn:microsoft.com/office/officeart/2005/8/layout/hProcess9"/>
    <dgm:cxn modelId="{C99EAA27-B86B-4C79-8A4A-326CDDCF416D}" srcId="{19E2C513-E3E4-4D0C-8E25-3627AA6CE5EE}" destId="{8545CA39-F416-4C9F-98C5-1ABE9386BC79}" srcOrd="0" destOrd="0" parTransId="{17A8E189-1C52-4BB3-8257-3D3047203674}" sibTransId="{9585E396-75DF-4DCF-AD7F-24025F09BBA1}"/>
    <dgm:cxn modelId="{F76B3A84-704C-48BD-8E20-4AD084021E39}" type="presOf" srcId="{F171DE34-1A91-4294-B887-F9000E2D2B18}" destId="{34F35258-832A-4144-8E18-DDE7F783E626}" srcOrd="0" destOrd="0" presId="urn:microsoft.com/office/officeart/2005/8/layout/hProcess9"/>
    <dgm:cxn modelId="{CF554E72-BD9D-4D2D-817A-5FF7899303CF}" type="presOf" srcId="{09475775-44A2-4B5A-AC25-C1B4556B0CB9}" destId="{DA1E4BDE-6D1D-49F5-991F-A2752A481785}" srcOrd="0" destOrd="0" presId="urn:microsoft.com/office/officeart/2005/8/layout/hProcess9"/>
    <dgm:cxn modelId="{875F610C-769D-4CBF-9662-D55AE79AC5E0}" type="presOf" srcId="{19E2C513-E3E4-4D0C-8E25-3627AA6CE5EE}" destId="{8E3660BA-E48F-42A4-9E51-25EE2FB1CC73}" srcOrd="0" destOrd="0" presId="urn:microsoft.com/office/officeart/2005/8/layout/hProcess9"/>
    <dgm:cxn modelId="{188ECB60-0E8B-44D3-9FB2-E09A2AFB7E9E}" srcId="{19E2C513-E3E4-4D0C-8E25-3627AA6CE5EE}" destId="{09475775-44A2-4B5A-AC25-C1B4556B0CB9}" srcOrd="3" destOrd="0" parTransId="{05B67D53-59F2-4B65-B67E-BDB526D0147C}" sibTransId="{D8912992-67A2-453A-9D1D-DF7A57423C93}"/>
    <dgm:cxn modelId="{12546E65-D6B3-448D-B9B1-582918F42319}" type="presOf" srcId="{8545CA39-F416-4C9F-98C5-1ABE9386BC79}" destId="{77962069-D209-4333-AF47-9F44CC2E44F9}" srcOrd="0" destOrd="0" presId="urn:microsoft.com/office/officeart/2005/8/layout/hProcess9"/>
    <dgm:cxn modelId="{D7BDB1E8-5716-425A-8286-74DBBCD10569}" srcId="{19E2C513-E3E4-4D0C-8E25-3627AA6CE5EE}" destId="{1BBDDA8D-2453-49B3-BACF-2916B450C079}" srcOrd="2" destOrd="0" parTransId="{926EEA99-4785-4A20-AB54-25D74D93EC6C}" sibTransId="{81E4AB28-B587-4CDF-AAAC-31BB8D94F357}"/>
    <dgm:cxn modelId="{C54A0D44-2360-4D0D-98EA-08FC8A78E63A}" type="presParOf" srcId="{8E3660BA-E48F-42A4-9E51-25EE2FB1CC73}" destId="{C6D9B428-A4AE-4ED5-973C-7E5C0FAFC3CA}" srcOrd="0" destOrd="0" presId="urn:microsoft.com/office/officeart/2005/8/layout/hProcess9"/>
    <dgm:cxn modelId="{48CF48D5-286D-4742-94FA-F0FAAB5CF99B}" type="presParOf" srcId="{8E3660BA-E48F-42A4-9E51-25EE2FB1CC73}" destId="{B79864D8-3D4B-466C-90A2-4528DD097491}" srcOrd="1" destOrd="0" presId="urn:microsoft.com/office/officeart/2005/8/layout/hProcess9"/>
    <dgm:cxn modelId="{2BF933A8-0823-448F-BB76-8B949784E47F}" type="presParOf" srcId="{B79864D8-3D4B-466C-90A2-4528DD097491}" destId="{77962069-D209-4333-AF47-9F44CC2E44F9}" srcOrd="0" destOrd="0" presId="urn:microsoft.com/office/officeart/2005/8/layout/hProcess9"/>
    <dgm:cxn modelId="{FB21AFDD-37BF-4534-B78B-A45C92F41F39}" type="presParOf" srcId="{B79864D8-3D4B-466C-90A2-4528DD097491}" destId="{0ECCE0B7-C6F9-44B3-A649-6E4FEEA047F5}" srcOrd="1" destOrd="0" presId="urn:microsoft.com/office/officeart/2005/8/layout/hProcess9"/>
    <dgm:cxn modelId="{1E457DBF-8249-40AB-A62D-4BD34E0EAB74}" type="presParOf" srcId="{B79864D8-3D4B-466C-90A2-4528DD097491}" destId="{34F35258-832A-4144-8E18-DDE7F783E626}" srcOrd="2" destOrd="0" presId="urn:microsoft.com/office/officeart/2005/8/layout/hProcess9"/>
    <dgm:cxn modelId="{29435C0F-514E-4184-87B5-93FF625B4F2D}" type="presParOf" srcId="{B79864D8-3D4B-466C-90A2-4528DD097491}" destId="{FEFE8B20-CC1F-4E8F-8028-A59A646C82E7}" srcOrd="3" destOrd="0" presId="urn:microsoft.com/office/officeart/2005/8/layout/hProcess9"/>
    <dgm:cxn modelId="{A8A844A1-17F6-4563-86BE-3B4D33558D48}" type="presParOf" srcId="{B79864D8-3D4B-466C-90A2-4528DD097491}" destId="{07B534CD-0F2A-4138-9127-89A8B0484B2A}" srcOrd="4" destOrd="0" presId="urn:microsoft.com/office/officeart/2005/8/layout/hProcess9"/>
    <dgm:cxn modelId="{889DDD15-188B-470E-9A92-968525C160FC}" type="presParOf" srcId="{B79864D8-3D4B-466C-90A2-4528DD097491}" destId="{308E07D2-5711-4F80-B5BD-CF2725B0F861}" srcOrd="5" destOrd="0" presId="urn:microsoft.com/office/officeart/2005/8/layout/hProcess9"/>
    <dgm:cxn modelId="{D2D7FE04-C591-4976-A1D4-7D4E0E612C0F}" type="presParOf" srcId="{B79864D8-3D4B-466C-90A2-4528DD097491}" destId="{DA1E4BDE-6D1D-49F5-991F-A2752A48178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80BD97-2952-4F96-B0A7-A5A83363ECD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48AD05CC-D612-4D33-B453-AF0D6AD5C482}">
      <dgm:prSet phldrT="[Texte]"/>
      <dgm:spPr/>
      <dgm:t>
        <a:bodyPr/>
        <a:lstStyle/>
        <a:p>
          <a:r>
            <a:rPr lang="fr-FR" dirty="0"/>
            <a:t>Responsable de traitement</a:t>
          </a:r>
        </a:p>
      </dgm:t>
    </dgm:pt>
    <dgm:pt modelId="{6113155E-EDC9-4A06-B465-69F8A171F8B1}" type="parTrans" cxnId="{17136AB2-8347-41D7-96D3-5657B4BEB3DC}">
      <dgm:prSet/>
      <dgm:spPr/>
      <dgm:t>
        <a:bodyPr/>
        <a:lstStyle/>
        <a:p>
          <a:endParaRPr lang="fr-FR"/>
        </a:p>
      </dgm:t>
    </dgm:pt>
    <dgm:pt modelId="{10078307-CE36-41FC-A3B4-52722E7BC11D}" type="sibTrans" cxnId="{17136AB2-8347-41D7-96D3-5657B4BEB3DC}">
      <dgm:prSet/>
      <dgm:spPr/>
      <dgm:t>
        <a:bodyPr/>
        <a:lstStyle/>
        <a:p>
          <a:endParaRPr lang="fr-FR"/>
        </a:p>
      </dgm:t>
    </dgm:pt>
    <dgm:pt modelId="{86F51FDB-3F37-47DF-9B96-645CCC425557}">
      <dgm:prSet phldrT="[Texte]"/>
      <dgm:spPr/>
      <dgm:t>
        <a:bodyPr/>
        <a:lstStyle/>
        <a:p>
          <a:pPr algn="just"/>
          <a:r>
            <a:rPr lang="fr-FR" dirty="0"/>
            <a:t>Personne physique, morale, autorité publique, organisme</a:t>
          </a:r>
        </a:p>
      </dgm:t>
    </dgm:pt>
    <dgm:pt modelId="{737F21C6-BC99-4423-97D0-2C72F39F06B1}" type="parTrans" cxnId="{69EA8189-02D2-4ED5-B6A2-9C413233DAE8}">
      <dgm:prSet/>
      <dgm:spPr/>
      <dgm:t>
        <a:bodyPr/>
        <a:lstStyle/>
        <a:p>
          <a:endParaRPr lang="fr-FR"/>
        </a:p>
      </dgm:t>
    </dgm:pt>
    <dgm:pt modelId="{D0FE48FC-AD71-48A3-A57E-1735AC0DFAF5}" type="sibTrans" cxnId="{69EA8189-02D2-4ED5-B6A2-9C413233DAE8}">
      <dgm:prSet/>
      <dgm:spPr/>
      <dgm:t>
        <a:bodyPr/>
        <a:lstStyle/>
        <a:p>
          <a:endParaRPr lang="fr-FR"/>
        </a:p>
      </dgm:t>
    </dgm:pt>
    <dgm:pt modelId="{3BEADD4C-89CA-41DA-988F-49AD227D3E10}">
      <dgm:prSet phldrT="[Texte]"/>
      <dgm:spPr/>
      <dgm:t>
        <a:bodyPr/>
        <a:lstStyle/>
        <a:p>
          <a:pPr algn="just"/>
          <a:r>
            <a:rPr lang="fr-FR" dirty="0"/>
            <a:t>Qui détermine les finalités et les moyens du traitement (quelles données, pour quoi faire, quels moyens techniques)</a:t>
          </a:r>
        </a:p>
      </dgm:t>
    </dgm:pt>
    <dgm:pt modelId="{43DB13A3-1BBC-4D23-98F2-929945ED9AFD}" type="parTrans" cxnId="{D6D98367-98EF-4794-B429-6BB3BDA49E1F}">
      <dgm:prSet/>
      <dgm:spPr/>
      <dgm:t>
        <a:bodyPr/>
        <a:lstStyle/>
        <a:p>
          <a:endParaRPr lang="fr-FR"/>
        </a:p>
      </dgm:t>
    </dgm:pt>
    <dgm:pt modelId="{BC86454C-01BB-41C4-AF4C-4A41CF8A3DB0}" type="sibTrans" cxnId="{D6D98367-98EF-4794-B429-6BB3BDA49E1F}">
      <dgm:prSet/>
      <dgm:spPr/>
      <dgm:t>
        <a:bodyPr/>
        <a:lstStyle/>
        <a:p>
          <a:endParaRPr lang="fr-FR"/>
        </a:p>
      </dgm:t>
    </dgm:pt>
    <dgm:pt modelId="{28607638-A5A4-4BD6-96D2-5D1DEB1230B3}" type="pres">
      <dgm:prSet presAssocID="{AE80BD97-2952-4F96-B0A7-A5A83363ECD7}" presName="Name0" presStyleCnt="0">
        <dgm:presLayoutVars>
          <dgm:dir/>
          <dgm:animLvl val="lvl"/>
          <dgm:resizeHandles/>
        </dgm:presLayoutVars>
      </dgm:prSet>
      <dgm:spPr/>
      <dgm:t>
        <a:bodyPr/>
        <a:lstStyle/>
        <a:p>
          <a:endParaRPr lang="fr-FR"/>
        </a:p>
      </dgm:t>
    </dgm:pt>
    <dgm:pt modelId="{0A8F6A10-FAE7-4E95-B946-D1ED3CBA5F18}" type="pres">
      <dgm:prSet presAssocID="{48AD05CC-D612-4D33-B453-AF0D6AD5C482}" presName="linNode" presStyleCnt="0"/>
      <dgm:spPr/>
    </dgm:pt>
    <dgm:pt modelId="{FCED9C72-3759-4F42-8E27-BD2A7A7490C0}" type="pres">
      <dgm:prSet presAssocID="{48AD05CC-D612-4D33-B453-AF0D6AD5C482}" presName="parentShp" presStyleLbl="node1" presStyleIdx="0" presStyleCnt="1">
        <dgm:presLayoutVars>
          <dgm:bulletEnabled val="1"/>
        </dgm:presLayoutVars>
      </dgm:prSet>
      <dgm:spPr/>
      <dgm:t>
        <a:bodyPr/>
        <a:lstStyle/>
        <a:p>
          <a:endParaRPr lang="fr-FR"/>
        </a:p>
      </dgm:t>
    </dgm:pt>
    <dgm:pt modelId="{6ABA7B50-CBF1-4697-A21B-E711A34A1A63}" type="pres">
      <dgm:prSet presAssocID="{48AD05CC-D612-4D33-B453-AF0D6AD5C482}" presName="childShp" presStyleLbl="bgAccFollowNode1" presStyleIdx="0" presStyleCnt="1">
        <dgm:presLayoutVars>
          <dgm:bulletEnabled val="1"/>
        </dgm:presLayoutVars>
      </dgm:prSet>
      <dgm:spPr/>
      <dgm:t>
        <a:bodyPr/>
        <a:lstStyle/>
        <a:p>
          <a:endParaRPr lang="fr-FR"/>
        </a:p>
      </dgm:t>
    </dgm:pt>
  </dgm:ptLst>
  <dgm:cxnLst>
    <dgm:cxn modelId="{D6D98367-98EF-4794-B429-6BB3BDA49E1F}" srcId="{48AD05CC-D612-4D33-B453-AF0D6AD5C482}" destId="{3BEADD4C-89CA-41DA-988F-49AD227D3E10}" srcOrd="1" destOrd="0" parTransId="{43DB13A3-1BBC-4D23-98F2-929945ED9AFD}" sibTransId="{BC86454C-01BB-41C4-AF4C-4A41CF8A3DB0}"/>
    <dgm:cxn modelId="{124256DD-E861-48E6-869E-6895D88EFF49}" type="presOf" srcId="{48AD05CC-D612-4D33-B453-AF0D6AD5C482}" destId="{FCED9C72-3759-4F42-8E27-BD2A7A7490C0}" srcOrd="0" destOrd="0" presId="urn:microsoft.com/office/officeart/2005/8/layout/vList6"/>
    <dgm:cxn modelId="{69EA8189-02D2-4ED5-B6A2-9C413233DAE8}" srcId="{48AD05CC-D612-4D33-B453-AF0D6AD5C482}" destId="{86F51FDB-3F37-47DF-9B96-645CCC425557}" srcOrd="0" destOrd="0" parTransId="{737F21C6-BC99-4423-97D0-2C72F39F06B1}" sibTransId="{D0FE48FC-AD71-48A3-A57E-1735AC0DFAF5}"/>
    <dgm:cxn modelId="{EAA5BDBB-80CA-401F-B8E6-43FFCC4386B6}" type="presOf" srcId="{3BEADD4C-89CA-41DA-988F-49AD227D3E10}" destId="{6ABA7B50-CBF1-4697-A21B-E711A34A1A63}" srcOrd="0" destOrd="1" presId="urn:microsoft.com/office/officeart/2005/8/layout/vList6"/>
    <dgm:cxn modelId="{F834A21A-317B-4034-936E-97DE52916DB5}" type="presOf" srcId="{AE80BD97-2952-4F96-B0A7-A5A83363ECD7}" destId="{28607638-A5A4-4BD6-96D2-5D1DEB1230B3}" srcOrd="0" destOrd="0" presId="urn:microsoft.com/office/officeart/2005/8/layout/vList6"/>
    <dgm:cxn modelId="{E1873D47-1E31-438C-8D55-CF65FF4B2A8E}" type="presOf" srcId="{86F51FDB-3F37-47DF-9B96-645CCC425557}" destId="{6ABA7B50-CBF1-4697-A21B-E711A34A1A63}" srcOrd="0" destOrd="0" presId="urn:microsoft.com/office/officeart/2005/8/layout/vList6"/>
    <dgm:cxn modelId="{17136AB2-8347-41D7-96D3-5657B4BEB3DC}" srcId="{AE80BD97-2952-4F96-B0A7-A5A83363ECD7}" destId="{48AD05CC-D612-4D33-B453-AF0D6AD5C482}" srcOrd="0" destOrd="0" parTransId="{6113155E-EDC9-4A06-B465-69F8A171F8B1}" sibTransId="{10078307-CE36-41FC-A3B4-52722E7BC11D}"/>
    <dgm:cxn modelId="{0FE32838-3C5E-4B88-B5E0-E8A1BB10D722}" type="presParOf" srcId="{28607638-A5A4-4BD6-96D2-5D1DEB1230B3}" destId="{0A8F6A10-FAE7-4E95-B946-D1ED3CBA5F18}" srcOrd="0" destOrd="0" presId="urn:microsoft.com/office/officeart/2005/8/layout/vList6"/>
    <dgm:cxn modelId="{AAB12858-DF9B-4D0B-A724-1794175F2929}" type="presParOf" srcId="{0A8F6A10-FAE7-4E95-B946-D1ED3CBA5F18}" destId="{FCED9C72-3759-4F42-8E27-BD2A7A7490C0}" srcOrd="0" destOrd="0" presId="urn:microsoft.com/office/officeart/2005/8/layout/vList6"/>
    <dgm:cxn modelId="{CB9641D3-E299-4C8C-9A54-10EAAA3083D3}" type="presParOf" srcId="{0A8F6A10-FAE7-4E95-B946-D1ED3CBA5F18}" destId="{6ABA7B50-CBF1-4697-A21B-E711A34A1A6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80BD97-2952-4F96-B0A7-A5A83363ECD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253838C7-98C2-402D-B81A-569D94D56290}">
      <dgm:prSet phldrT="[Texte]"/>
      <dgm:spPr/>
      <dgm:t>
        <a:bodyPr/>
        <a:lstStyle/>
        <a:p>
          <a:r>
            <a:rPr lang="fr-FR" dirty="0"/>
            <a:t>Sous-traitant de traitement de données personnelles</a:t>
          </a:r>
        </a:p>
      </dgm:t>
    </dgm:pt>
    <dgm:pt modelId="{F7A06BDF-F76E-4831-AB18-573537015C39}" type="parTrans" cxnId="{715BB6EF-8C4E-4CDC-A3FD-B861B14E1296}">
      <dgm:prSet/>
      <dgm:spPr/>
      <dgm:t>
        <a:bodyPr/>
        <a:lstStyle/>
        <a:p>
          <a:endParaRPr lang="fr-FR"/>
        </a:p>
      </dgm:t>
    </dgm:pt>
    <dgm:pt modelId="{FA74FB47-9229-4D43-92AE-8C8CE058F126}" type="sibTrans" cxnId="{715BB6EF-8C4E-4CDC-A3FD-B861B14E1296}">
      <dgm:prSet/>
      <dgm:spPr/>
      <dgm:t>
        <a:bodyPr/>
        <a:lstStyle/>
        <a:p>
          <a:endParaRPr lang="fr-FR"/>
        </a:p>
      </dgm:t>
    </dgm:pt>
    <dgm:pt modelId="{91755226-E6DE-4EAB-9FEB-593AEB1A19C5}">
      <dgm:prSet phldrT="[Texte]"/>
      <dgm:spPr/>
      <dgm:t>
        <a:bodyPr/>
        <a:lstStyle/>
        <a:p>
          <a:pPr algn="just"/>
          <a:r>
            <a:rPr lang="fr-FR" dirty="0"/>
            <a:t>Personne physique, morale, autorité publique, organisme</a:t>
          </a:r>
        </a:p>
      </dgm:t>
    </dgm:pt>
    <dgm:pt modelId="{A4766A62-761C-4E19-955D-35859B02E53A}" type="parTrans" cxnId="{AA0E4840-DE05-4A44-871A-647CD007093A}">
      <dgm:prSet/>
      <dgm:spPr/>
      <dgm:t>
        <a:bodyPr/>
        <a:lstStyle/>
        <a:p>
          <a:endParaRPr lang="fr-FR"/>
        </a:p>
      </dgm:t>
    </dgm:pt>
    <dgm:pt modelId="{85944ACB-88D1-4D6C-A828-37202B91D868}" type="sibTrans" cxnId="{AA0E4840-DE05-4A44-871A-647CD007093A}">
      <dgm:prSet/>
      <dgm:spPr/>
      <dgm:t>
        <a:bodyPr/>
        <a:lstStyle/>
        <a:p>
          <a:endParaRPr lang="fr-FR"/>
        </a:p>
      </dgm:t>
    </dgm:pt>
    <dgm:pt modelId="{7DEC4EA1-4012-4436-AE60-D622EB31274F}">
      <dgm:prSet/>
      <dgm:spPr/>
      <dgm:t>
        <a:bodyPr/>
        <a:lstStyle/>
        <a:p>
          <a:pPr algn="just"/>
          <a:r>
            <a:rPr lang="fr-FR" dirty="0"/>
            <a:t>Qui traite les données personnelles pour le compte du responsable de traitement</a:t>
          </a:r>
        </a:p>
      </dgm:t>
    </dgm:pt>
    <dgm:pt modelId="{5E5C1E9A-4DAF-4007-8A61-9AA2ABA1ABA5}" type="parTrans" cxnId="{73D877B3-A16A-4D52-9076-278104D3C7EF}">
      <dgm:prSet/>
      <dgm:spPr/>
      <dgm:t>
        <a:bodyPr/>
        <a:lstStyle/>
        <a:p>
          <a:endParaRPr lang="fr-FR"/>
        </a:p>
      </dgm:t>
    </dgm:pt>
    <dgm:pt modelId="{94C05378-E07A-4E49-9184-7BB78CC76AF7}" type="sibTrans" cxnId="{73D877B3-A16A-4D52-9076-278104D3C7EF}">
      <dgm:prSet/>
      <dgm:spPr/>
      <dgm:t>
        <a:bodyPr/>
        <a:lstStyle/>
        <a:p>
          <a:endParaRPr lang="fr-FR"/>
        </a:p>
      </dgm:t>
    </dgm:pt>
    <dgm:pt modelId="{28607638-A5A4-4BD6-96D2-5D1DEB1230B3}" type="pres">
      <dgm:prSet presAssocID="{AE80BD97-2952-4F96-B0A7-A5A83363ECD7}" presName="Name0" presStyleCnt="0">
        <dgm:presLayoutVars>
          <dgm:dir/>
          <dgm:animLvl val="lvl"/>
          <dgm:resizeHandles/>
        </dgm:presLayoutVars>
      </dgm:prSet>
      <dgm:spPr/>
      <dgm:t>
        <a:bodyPr/>
        <a:lstStyle/>
        <a:p>
          <a:endParaRPr lang="fr-FR"/>
        </a:p>
      </dgm:t>
    </dgm:pt>
    <dgm:pt modelId="{A3F90B09-8018-4165-9FF0-D25205911A63}" type="pres">
      <dgm:prSet presAssocID="{253838C7-98C2-402D-B81A-569D94D56290}" presName="linNode" presStyleCnt="0"/>
      <dgm:spPr/>
    </dgm:pt>
    <dgm:pt modelId="{05DF3C15-5E47-4392-8868-36B0E4B35595}" type="pres">
      <dgm:prSet presAssocID="{253838C7-98C2-402D-B81A-569D94D56290}" presName="parentShp" presStyleLbl="node1" presStyleIdx="0" presStyleCnt="1">
        <dgm:presLayoutVars>
          <dgm:bulletEnabled val="1"/>
        </dgm:presLayoutVars>
      </dgm:prSet>
      <dgm:spPr/>
      <dgm:t>
        <a:bodyPr/>
        <a:lstStyle/>
        <a:p>
          <a:endParaRPr lang="fr-FR"/>
        </a:p>
      </dgm:t>
    </dgm:pt>
    <dgm:pt modelId="{34D87D5E-16C6-4A55-9194-8434076C72D6}" type="pres">
      <dgm:prSet presAssocID="{253838C7-98C2-402D-B81A-569D94D56290}" presName="childShp" presStyleLbl="bgAccFollowNode1" presStyleIdx="0" presStyleCnt="1">
        <dgm:presLayoutVars>
          <dgm:bulletEnabled val="1"/>
        </dgm:presLayoutVars>
      </dgm:prSet>
      <dgm:spPr/>
      <dgm:t>
        <a:bodyPr/>
        <a:lstStyle/>
        <a:p>
          <a:endParaRPr lang="fr-FR"/>
        </a:p>
      </dgm:t>
    </dgm:pt>
  </dgm:ptLst>
  <dgm:cxnLst>
    <dgm:cxn modelId="{715BB6EF-8C4E-4CDC-A3FD-B861B14E1296}" srcId="{AE80BD97-2952-4F96-B0A7-A5A83363ECD7}" destId="{253838C7-98C2-402D-B81A-569D94D56290}" srcOrd="0" destOrd="0" parTransId="{F7A06BDF-F76E-4831-AB18-573537015C39}" sibTransId="{FA74FB47-9229-4D43-92AE-8C8CE058F126}"/>
    <dgm:cxn modelId="{FF1DC803-6AE2-4529-97CC-6E486ADF11A0}" type="presOf" srcId="{91755226-E6DE-4EAB-9FEB-593AEB1A19C5}" destId="{34D87D5E-16C6-4A55-9194-8434076C72D6}" srcOrd="0" destOrd="0" presId="urn:microsoft.com/office/officeart/2005/8/layout/vList6"/>
    <dgm:cxn modelId="{FF976223-2334-45F2-9541-8CB220DC2C21}" type="presOf" srcId="{7DEC4EA1-4012-4436-AE60-D622EB31274F}" destId="{34D87D5E-16C6-4A55-9194-8434076C72D6}" srcOrd="0" destOrd="1" presId="urn:microsoft.com/office/officeart/2005/8/layout/vList6"/>
    <dgm:cxn modelId="{AA0E4840-DE05-4A44-871A-647CD007093A}" srcId="{253838C7-98C2-402D-B81A-569D94D56290}" destId="{91755226-E6DE-4EAB-9FEB-593AEB1A19C5}" srcOrd="0" destOrd="0" parTransId="{A4766A62-761C-4E19-955D-35859B02E53A}" sibTransId="{85944ACB-88D1-4D6C-A828-37202B91D868}"/>
    <dgm:cxn modelId="{5CAF1F84-C9C1-42F1-B145-7026B55E13ED}" type="presOf" srcId="{253838C7-98C2-402D-B81A-569D94D56290}" destId="{05DF3C15-5E47-4392-8868-36B0E4B35595}" srcOrd="0" destOrd="0" presId="urn:microsoft.com/office/officeart/2005/8/layout/vList6"/>
    <dgm:cxn modelId="{9C1FCDDC-A2FE-47C3-AC48-796D1AA69309}" type="presOf" srcId="{AE80BD97-2952-4F96-B0A7-A5A83363ECD7}" destId="{28607638-A5A4-4BD6-96D2-5D1DEB1230B3}" srcOrd="0" destOrd="0" presId="urn:microsoft.com/office/officeart/2005/8/layout/vList6"/>
    <dgm:cxn modelId="{73D877B3-A16A-4D52-9076-278104D3C7EF}" srcId="{253838C7-98C2-402D-B81A-569D94D56290}" destId="{7DEC4EA1-4012-4436-AE60-D622EB31274F}" srcOrd="1" destOrd="0" parTransId="{5E5C1E9A-4DAF-4007-8A61-9AA2ABA1ABA5}" sibTransId="{94C05378-E07A-4E49-9184-7BB78CC76AF7}"/>
    <dgm:cxn modelId="{029D8E8E-0F07-4B8A-AE38-703CD93C80B8}" type="presParOf" srcId="{28607638-A5A4-4BD6-96D2-5D1DEB1230B3}" destId="{A3F90B09-8018-4165-9FF0-D25205911A63}" srcOrd="0" destOrd="0" presId="urn:microsoft.com/office/officeart/2005/8/layout/vList6"/>
    <dgm:cxn modelId="{E8B19E82-D734-4C99-87A1-AA616BD200C7}" type="presParOf" srcId="{A3F90B09-8018-4165-9FF0-D25205911A63}" destId="{05DF3C15-5E47-4392-8868-36B0E4B35595}" srcOrd="0" destOrd="0" presId="urn:microsoft.com/office/officeart/2005/8/layout/vList6"/>
    <dgm:cxn modelId="{87E4BDF8-0EB1-4761-9B70-E5A97980F1A3}" type="presParOf" srcId="{A3F90B09-8018-4165-9FF0-D25205911A63}" destId="{34D87D5E-16C6-4A55-9194-8434076C72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ACD8BD-BABC-4B2A-B5CD-8D7855E1DA4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AA929202-6611-45D7-96C0-CF5D7664BE02}">
      <dgm:prSet phldrT="[Texte]"/>
      <dgm:spPr/>
      <dgm:t>
        <a:bodyPr/>
        <a:lstStyle/>
        <a:p>
          <a:r>
            <a:rPr lang="fr-FR" dirty="0" err="1"/>
            <a:t>Accountability</a:t>
          </a:r>
          <a:r>
            <a:rPr lang="fr-FR" dirty="0"/>
            <a:t> </a:t>
          </a:r>
        </a:p>
        <a:p>
          <a:r>
            <a:rPr lang="fr-FR" dirty="0"/>
            <a:t>Preuve de la conformité</a:t>
          </a:r>
        </a:p>
      </dgm:t>
    </dgm:pt>
    <dgm:pt modelId="{733669B6-E06B-4E27-B933-5FFBB0F21097}" type="parTrans" cxnId="{2E723A73-4ED2-4585-88B6-D70B54DD5240}">
      <dgm:prSet/>
      <dgm:spPr/>
      <dgm:t>
        <a:bodyPr/>
        <a:lstStyle/>
        <a:p>
          <a:endParaRPr lang="fr-FR"/>
        </a:p>
      </dgm:t>
    </dgm:pt>
    <dgm:pt modelId="{D1483AA7-ABF8-4ABE-8552-C04452CE004F}" type="sibTrans" cxnId="{2E723A73-4ED2-4585-88B6-D70B54DD5240}">
      <dgm:prSet/>
      <dgm:spPr/>
      <dgm:t>
        <a:bodyPr/>
        <a:lstStyle/>
        <a:p>
          <a:endParaRPr lang="fr-FR"/>
        </a:p>
      </dgm:t>
    </dgm:pt>
    <dgm:pt modelId="{6821C25B-70BC-48EA-AFF1-C66A6A9840BC}">
      <dgm:prSet phldrT="[Texte]"/>
      <dgm:spPr/>
      <dgm:t>
        <a:bodyPr/>
        <a:lstStyle/>
        <a:p>
          <a:r>
            <a:rPr lang="fr-FR" dirty="0"/>
            <a:t>Obligation de sécurité</a:t>
          </a:r>
        </a:p>
      </dgm:t>
    </dgm:pt>
    <dgm:pt modelId="{8EFB0823-5E0D-4270-9C0E-6DDC55548FE0}" type="parTrans" cxnId="{6F797D8F-5D53-4B1C-833D-CAE27B6D9ECA}">
      <dgm:prSet/>
      <dgm:spPr/>
      <dgm:t>
        <a:bodyPr/>
        <a:lstStyle/>
        <a:p>
          <a:endParaRPr lang="fr-FR"/>
        </a:p>
      </dgm:t>
    </dgm:pt>
    <dgm:pt modelId="{A2DC8E48-4DA8-4513-AEBB-0958A9C66B21}" type="sibTrans" cxnId="{6F797D8F-5D53-4B1C-833D-CAE27B6D9ECA}">
      <dgm:prSet/>
      <dgm:spPr/>
      <dgm:t>
        <a:bodyPr/>
        <a:lstStyle/>
        <a:p>
          <a:endParaRPr lang="fr-FR"/>
        </a:p>
      </dgm:t>
    </dgm:pt>
    <dgm:pt modelId="{8E5B01A8-07EF-4708-BDCF-6CD4BAE4DAF8}">
      <dgm:prSet phldrT="[Texte]"/>
      <dgm:spPr/>
      <dgm:t>
        <a:bodyPr/>
        <a:lstStyle/>
        <a:p>
          <a:r>
            <a:rPr lang="fr-FR" dirty="0"/>
            <a:t>Augmentation du plafond des sanctions</a:t>
          </a:r>
        </a:p>
      </dgm:t>
    </dgm:pt>
    <dgm:pt modelId="{79E8B43D-7EE6-4587-AC53-299F16516E89}" type="parTrans" cxnId="{4D341104-005F-49A4-839E-1FCF5DDECF29}">
      <dgm:prSet/>
      <dgm:spPr/>
      <dgm:t>
        <a:bodyPr/>
        <a:lstStyle/>
        <a:p>
          <a:endParaRPr lang="fr-FR"/>
        </a:p>
      </dgm:t>
    </dgm:pt>
    <dgm:pt modelId="{5779008A-A70C-4B46-8B2F-38FBDFCDC222}" type="sibTrans" cxnId="{4D341104-005F-49A4-839E-1FCF5DDECF29}">
      <dgm:prSet/>
      <dgm:spPr/>
      <dgm:t>
        <a:bodyPr/>
        <a:lstStyle/>
        <a:p>
          <a:endParaRPr lang="fr-FR"/>
        </a:p>
      </dgm:t>
    </dgm:pt>
    <dgm:pt modelId="{B8C8B3A4-93E7-40C5-ACD6-A499A8925D2A}">
      <dgm:prSet phldrT="[Texte]"/>
      <dgm:spPr/>
      <dgm:t>
        <a:bodyPr/>
        <a:lstStyle/>
        <a:p>
          <a:r>
            <a:rPr lang="fr-FR" dirty="0"/>
            <a:t>Obligation d’information </a:t>
          </a:r>
        </a:p>
        <a:p>
          <a:r>
            <a:rPr lang="fr-FR" dirty="0"/>
            <a:t>Recueil du consentement</a:t>
          </a:r>
        </a:p>
      </dgm:t>
    </dgm:pt>
    <dgm:pt modelId="{265A8872-D2F4-48CD-8217-8E8EC45A6102}" type="parTrans" cxnId="{9A4F0112-3BA1-4178-B3BB-7AC8D60868A3}">
      <dgm:prSet/>
      <dgm:spPr/>
      <dgm:t>
        <a:bodyPr/>
        <a:lstStyle/>
        <a:p>
          <a:endParaRPr lang="fr-FR"/>
        </a:p>
      </dgm:t>
    </dgm:pt>
    <dgm:pt modelId="{4931B456-68AC-4419-8C4C-9EA933789C10}" type="sibTrans" cxnId="{9A4F0112-3BA1-4178-B3BB-7AC8D60868A3}">
      <dgm:prSet/>
      <dgm:spPr/>
      <dgm:t>
        <a:bodyPr/>
        <a:lstStyle/>
        <a:p>
          <a:endParaRPr lang="fr-FR"/>
        </a:p>
      </dgm:t>
    </dgm:pt>
    <dgm:pt modelId="{12849994-CC4B-4E9D-9A28-0C6E36289EF6}">
      <dgm:prSet phldrT="[Texte]"/>
      <dgm:spPr/>
      <dgm:t>
        <a:bodyPr/>
        <a:lstStyle/>
        <a:p>
          <a:r>
            <a:rPr lang="fr-FR" dirty="0"/>
            <a:t>Renforcement des droits des personnes concernées</a:t>
          </a:r>
        </a:p>
      </dgm:t>
    </dgm:pt>
    <dgm:pt modelId="{E264BFC0-0A3D-4521-8070-3C180D74E3D1}" type="parTrans" cxnId="{04234828-206D-4CF1-9B58-3093EF6ED92A}">
      <dgm:prSet/>
      <dgm:spPr/>
      <dgm:t>
        <a:bodyPr/>
        <a:lstStyle/>
        <a:p>
          <a:endParaRPr lang="fr-FR"/>
        </a:p>
      </dgm:t>
    </dgm:pt>
    <dgm:pt modelId="{40E6BD0E-77AF-46A6-9C77-3655040AAFBB}" type="sibTrans" cxnId="{04234828-206D-4CF1-9B58-3093EF6ED92A}">
      <dgm:prSet/>
      <dgm:spPr/>
      <dgm:t>
        <a:bodyPr/>
        <a:lstStyle/>
        <a:p>
          <a:endParaRPr lang="fr-FR"/>
        </a:p>
      </dgm:t>
    </dgm:pt>
    <dgm:pt modelId="{1301C180-F53E-4AF3-A382-10D8ACB0CBEE}">
      <dgm:prSet phldrT="[Texte]"/>
      <dgm:spPr/>
      <dgm:t>
        <a:bodyPr/>
        <a:lstStyle/>
        <a:p>
          <a:r>
            <a:rPr lang="fr-FR" dirty="0"/>
            <a:t>Responsabilisation des acteurs</a:t>
          </a:r>
        </a:p>
      </dgm:t>
    </dgm:pt>
    <dgm:pt modelId="{1D9DDB06-231C-446F-90CA-49955202C335}" type="parTrans" cxnId="{66C0870F-2EB9-41D2-ACE7-C4FA050FA1D8}">
      <dgm:prSet/>
      <dgm:spPr/>
      <dgm:t>
        <a:bodyPr/>
        <a:lstStyle/>
        <a:p>
          <a:endParaRPr lang="fr-FR"/>
        </a:p>
      </dgm:t>
    </dgm:pt>
    <dgm:pt modelId="{8FF7457F-962C-43F2-AAEF-906B7CDFF0FC}" type="sibTrans" cxnId="{66C0870F-2EB9-41D2-ACE7-C4FA050FA1D8}">
      <dgm:prSet/>
      <dgm:spPr/>
      <dgm:t>
        <a:bodyPr/>
        <a:lstStyle/>
        <a:p>
          <a:endParaRPr lang="fr-FR"/>
        </a:p>
      </dgm:t>
    </dgm:pt>
    <dgm:pt modelId="{565B306E-59F0-476A-9E39-2A5F738263CA}" type="pres">
      <dgm:prSet presAssocID="{93ACD8BD-BABC-4B2A-B5CD-8D7855E1DA4B}" presName="cycle" presStyleCnt="0">
        <dgm:presLayoutVars>
          <dgm:dir/>
          <dgm:resizeHandles val="exact"/>
        </dgm:presLayoutVars>
      </dgm:prSet>
      <dgm:spPr/>
      <dgm:t>
        <a:bodyPr/>
        <a:lstStyle/>
        <a:p>
          <a:endParaRPr lang="fr-FR"/>
        </a:p>
      </dgm:t>
    </dgm:pt>
    <dgm:pt modelId="{F9207B44-8D48-40F2-8B59-F04B3AEEFF7F}" type="pres">
      <dgm:prSet presAssocID="{AA929202-6611-45D7-96C0-CF5D7664BE02}" presName="node" presStyleLbl="node1" presStyleIdx="0" presStyleCnt="6">
        <dgm:presLayoutVars>
          <dgm:bulletEnabled val="1"/>
        </dgm:presLayoutVars>
      </dgm:prSet>
      <dgm:spPr/>
      <dgm:t>
        <a:bodyPr/>
        <a:lstStyle/>
        <a:p>
          <a:endParaRPr lang="fr-FR"/>
        </a:p>
      </dgm:t>
    </dgm:pt>
    <dgm:pt modelId="{6E4386AF-EFCB-434A-AC25-28A976109279}" type="pres">
      <dgm:prSet presAssocID="{AA929202-6611-45D7-96C0-CF5D7664BE02}" presName="spNode" presStyleCnt="0"/>
      <dgm:spPr/>
    </dgm:pt>
    <dgm:pt modelId="{708BE591-A5E2-4C31-A937-08FC8876D8A3}" type="pres">
      <dgm:prSet presAssocID="{D1483AA7-ABF8-4ABE-8552-C04452CE004F}" presName="sibTrans" presStyleLbl="sibTrans1D1" presStyleIdx="0" presStyleCnt="6"/>
      <dgm:spPr/>
      <dgm:t>
        <a:bodyPr/>
        <a:lstStyle/>
        <a:p>
          <a:endParaRPr lang="fr-FR"/>
        </a:p>
      </dgm:t>
    </dgm:pt>
    <dgm:pt modelId="{46D83E74-6E6C-4754-8CDD-7F88469CA605}" type="pres">
      <dgm:prSet presAssocID="{6821C25B-70BC-48EA-AFF1-C66A6A9840BC}" presName="node" presStyleLbl="node1" presStyleIdx="1" presStyleCnt="6">
        <dgm:presLayoutVars>
          <dgm:bulletEnabled val="1"/>
        </dgm:presLayoutVars>
      </dgm:prSet>
      <dgm:spPr/>
      <dgm:t>
        <a:bodyPr/>
        <a:lstStyle/>
        <a:p>
          <a:endParaRPr lang="fr-FR"/>
        </a:p>
      </dgm:t>
    </dgm:pt>
    <dgm:pt modelId="{E72795DA-F15D-4CA1-B573-E35E5FF5F1D0}" type="pres">
      <dgm:prSet presAssocID="{6821C25B-70BC-48EA-AFF1-C66A6A9840BC}" presName="spNode" presStyleCnt="0"/>
      <dgm:spPr/>
    </dgm:pt>
    <dgm:pt modelId="{9314EE2B-3D6F-4E7D-858B-2216D750FBE0}" type="pres">
      <dgm:prSet presAssocID="{A2DC8E48-4DA8-4513-AEBB-0958A9C66B21}" presName="sibTrans" presStyleLbl="sibTrans1D1" presStyleIdx="1" presStyleCnt="6"/>
      <dgm:spPr/>
      <dgm:t>
        <a:bodyPr/>
        <a:lstStyle/>
        <a:p>
          <a:endParaRPr lang="fr-FR"/>
        </a:p>
      </dgm:t>
    </dgm:pt>
    <dgm:pt modelId="{3F8E0902-B97D-468E-A58C-DDC7BCFA621B}" type="pres">
      <dgm:prSet presAssocID="{8E5B01A8-07EF-4708-BDCF-6CD4BAE4DAF8}" presName="node" presStyleLbl="node1" presStyleIdx="2" presStyleCnt="6">
        <dgm:presLayoutVars>
          <dgm:bulletEnabled val="1"/>
        </dgm:presLayoutVars>
      </dgm:prSet>
      <dgm:spPr/>
      <dgm:t>
        <a:bodyPr/>
        <a:lstStyle/>
        <a:p>
          <a:endParaRPr lang="fr-FR"/>
        </a:p>
      </dgm:t>
    </dgm:pt>
    <dgm:pt modelId="{F14396E2-DB3E-4CE4-A284-EC1E81826622}" type="pres">
      <dgm:prSet presAssocID="{8E5B01A8-07EF-4708-BDCF-6CD4BAE4DAF8}" presName="spNode" presStyleCnt="0"/>
      <dgm:spPr/>
    </dgm:pt>
    <dgm:pt modelId="{1E75BA2C-F602-4C6E-8056-DE4A4C86D858}" type="pres">
      <dgm:prSet presAssocID="{5779008A-A70C-4B46-8B2F-38FBDFCDC222}" presName="sibTrans" presStyleLbl="sibTrans1D1" presStyleIdx="2" presStyleCnt="6"/>
      <dgm:spPr/>
      <dgm:t>
        <a:bodyPr/>
        <a:lstStyle/>
        <a:p>
          <a:endParaRPr lang="fr-FR"/>
        </a:p>
      </dgm:t>
    </dgm:pt>
    <dgm:pt modelId="{007F547B-2B50-454C-92E0-F9A8213D094D}" type="pres">
      <dgm:prSet presAssocID="{B8C8B3A4-93E7-40C5-ACD6-A499A8925D2A}" presName="node" presStyleLbl="node1" presStyleIdx="3" presStyleCnt="6">
        <dgm:presLayoutVars>
          <dgm:bulletEnabled val="1"/>
        </dgm:presLayoutVars>
      </dgm:prSet>
      <dgm:spPr/>
      <dgm:t>
        <a:bodyPr/>
        <a:lstStyle/>
        <a:p>
          <a:endParaRPr lang="fr-FR"/>
        </a:p>
      </dgm:t>
    </dgm:pt>
    <dgm:pt modelId="{81D5A7A2-A3D9-4935-99B6-306A5B93E5FC}" type="pres">
      <dgm:prSet presAssocID="{B8C8B3A4-93E7-40C5-ACD6-A499A8925D2A}" presName="spNode" presStyleCnt="0"/>
      <dgm:spPr/>
    </dgm:pt>
    <dgm:pt modelId="{1EEDB2DB-7024-417B-98DE-28BF5B7B1168}" type="pres">
      <dgm:prSet presAssocID="{4931B456-68AC-4419-8C4C-9EA933789C10}" presName="sibTrans" presStyleLbl="sibTrans1D1" presStyleIdx="3" presStyleCnt="6"/>
      <dgm:spPr/>
      <dgm:t>
        <a:bodyPr/>
        <a:lstStyle/>
        <a:p>
          <a:endParaRPr lang="fr-FR"/>
        </a:p>
      </dgm:t>
    </dgm:pt>
    <dgm:pt modelId="{53ABB1C1-233F-4348-895B-06285CFC5501}" type="pres">
      <dgm:prSet presAssocID="{12849994-CC4B-4E9D-9A28-0C6E36289EF6}" presName="node" presStyleLbl="node1" presStyleIdx="4" presStyleCnt="6">
        <dgm:presLayoutVars>
          <dgm:bulletEnabled val="1"/>
        </dgm:presLayoutVars>
      </dgm:prSet>
      <dgm:spPr/>
      <dgm:t>
        <a:bodyPr/>
        <a:lstStyle/>
        <a:p>
          <a:endParaRPr lang="fr-FR"/>
        </a:p>
      </dgm:t>
    </dgm:pt>
    <dgm:pt modelId="{FA0A8BB6-092F-43BA-B92A-9796AA23F12A}" type="pres">
      <dgm:prSet presAssocID="{12849994-CC4B-4E9D-9A28-0C6E36289EF6}" presName="spNode" presStyleCnt="0"/>
      <dgm:spPr/>
    </dgm:pt>
    <dgm:pt modelId="{04BA7DC6-41D1-4C34-B1DF-206CD1CB80DE}" type="pres">
      <dgm:prSet presAssocID="{40E6BD0E-77AF-46A6-9C77-3655040AAFBB}" presName="sibTrans" presStyleLbl="sibTrans1D1" presStyleIdx="4" presStyleCnt="6"/>
      <dgm:spPr/>
      <dgm:t>
        <a:bodyPr/>
        <a:lstStyle/>
        <a:p>
          <a:endParaRPr lang="fr-FR"/>
        </a:p>
      </dgm:t>
    </dgm:pt>
    <dgm:pt modelId="{B135546B-C145-4144-810C-9748E46A811E}" type="pres">
      <dgm:prSet presAssocID="{1301C180-F53E-4AF3-A382-10D8ACB0CBEE}" presName="node" presStyleLbl="node1" presStyleIdx="5" presStyleCnt="6">
        <dgm:presLayoutVars>
          <dgm:bulletEnabled val="1"/>
        </dgm:presLayoutVars>
      </dgm:prSet>
      <dgm:spPr/>
      <dgm:t>
        <a:bodyPr/>
        <a:lstStyle/>
        <a:p>
          <a:endParaRPr lang="fr-FR"/>
        </a:p>
      </dgm:t>
    </dgm:pt>
    <dgm:pt modelId="{1DDB31D6-C8F8-427C-ACB5-EE9F3E10E492}" type="pres">
      <dgm:prSet presAssocID="{1301C180-F53E-4AF3-A382-10D8ACB0CBEE}" presName="spNode" presStyleCnt="0"/>
      <dgm:spPr/>
    </dgm:pt>
    <dgm:pt modelId="{DB5A21D5-E7A4-4FA2-AA94-EC9F8839DC9E}" type="pres">
      <dgm:prSet presAssocID="{8FF7457F-962C-43F2-AAEF-906B7CDFF0FC}" presName="sibTrans" presStyleLbl="sibTrans1D1" presStyleIdx="5" presStyleCnt="6"/>
      <dgm:spPr/>
      <dgm:t>
        <a:bodyPr/>
        <a:lstStyle/>
        <a:p>
          <a:endParaRPr lang="fr-FR"/>
        </a:p>
      </dgm:t>
    </dgm:pt>
  </dgm:ptLst>
  <dgm:cxnLst>
    <dgm:cxn modelId="{2E723A73-4ED2-4585-88B6-D70B54DD5240}" srcId="{93ACD8BD-BABC-4B2A-B5CD-8D7855E1DA4B}" destId="{AA929202-6611-45D7-96C0-CF5D7664BE02}" srcOrd="0" destOrd="0" parTransId="{733669B6-E06B-4E27-B933-5FFBB0F21097}" sibTransId="{D1483AA7-ABF8-4ABE-8552-C04452CE004F}"/>
    <dgm:cxn modelId="{9A4F0112-3BA1-4178-B3BB-7AC8D60868A3}" srcId="{93ACD8BD-BABC-4B2A-B5CD-8D7855E1DA4B}" destId="{B8C8B3A4-93E7-40C5-ACD6-A499A8925D2A}" srcOrd="3" destOrd="0" parTransId="{265A8872-D2F4-48CD-8217-8E8EC45A6102}" sibTransId="{4931B456-68AC-4419-8C4C-9EA933789C10}"/>
    <dgm:cxn modelId="{04234828-206D-4CF1-9B58-3093EF6ED92A}" srcId="{93ACD8BD-BABC-4B2A-B5CD-8D7855E1DA4B}" destId="{12849994-CC4B-4E9D-9A28-0C6E36289EF6}" srcOrd="4" destOrd="0" parTransId="{E264BFC0-0A3D-4521-8070-3C180D74E3D1}" sibTransId="{40E6BD0E-77AF-46A6-9C77-3655040AAFBB}"/>
    <dgm:cxn modelId="{6F797D8F-5D53-4B1C-833D-CAE27B6D9ECA}" srcId="{93ACD8BD-BABC-4B2A-B5CD-8D7855E1DA4B}" destId="{6821C25B-70BC-48EA-AFF1-C66A6A9840BC}" srcOrd="1" destOrd="0" parTransId="{8EFB0823-5E0D-4270-9C0E-6DDC55548FE0}" sibTransId="{A2DC8E48-4DA8-4513-AEBB-0958A9C66B21}"/>
    <dgm:cxn modelId="{4DE69430-6B19-43E0-AB8C-D1EEA97DE522}" type="presOf" srcId="{A2DC8E48-4DA8-4513-AEBB-0958A9C66B21}" destId="{9314EE2B-3D6F-4E7D-858B-2216D750FBE0}" srcOrd="0" destOrd="0" presId="urn:microsoft.com/office/officeart/2005/8/layout/cycle6"/>
    <dgm:cxn modelId="{755E3146-902A-493F-8BAA-E41791DF28FA}" type="presOf" srcId="{5779008A-A70C-4B46-8B2F-38FBDFCDC222}" destId="{1E75BA2C-F602-4C6E-8056-DE4A4C86D858}" srcOrd="0" destOrd="0" presId="urn:microsoft.com/office/officeart/2005/8/layout/cycle6"/>
    <dgm:cxn modelId="{9D10D125-EDD0-416D-A2BC-97CB1EB6FC11}" type="presOf" srcId="{B8C8B3A4-93E7-40C5-ACD6-A499A8925D2A}" destId="{007F547B-2B50-454C-92E0-F9A8213D094D}" srcOrd="0" destOrd="0" presId="urn:microsoft.com/office/officeart/2005/8/layout/cycle6"/>
    <dgm:cxn modelId="{C637AA86-48CF-4C92-BD91-807EBD35EFAF}" type="presOf" srcId="{12849994-CC4B-4E9D-9A28-0C6E36289EF6}" destId="{53ABB1C1-233F-4348-895B-06285CFC5501}" srcOrd="0" destOrd="0" presId="urn:microsoft.com/office/officeart/2005/8/layout/cycle6"/>
    <dgm:cxn modelId="{9753B869-C6DB-467D-AB5A-91F6F8023461}" type="presOf" srcId="{93ACD8BD-BABC-4B2A-B5CD-8D7855E1DA4B}" destId="{565B306E-59F0-476A-9E39-2A5F738263CA}" srcOrd="0" destOrd="0" presId="urn:microsoft.com/office/officeart/2005/8/layout/cycle6"/>
    <dgm:cxn modelId="{66F021F8-4B09-4CBE-A1CA-D383FCC826AA}" type="presOf" srcId="{8E5B01A8-07EF-4708-BDCF-6CD4BAE4DAF8}" destId="{3F8E0902-B97D-468E-A58C-DDC7BCFA621B}" srcOrd="0" destOrd="0" presId="urn:microsoft.com/office/officeart/2005/8/layout/cycle6"/>
    <dgm:cxn modelId="{9E88CCD0-203A-463F-87F6-ABAE2B172683}" type="presOf" srcId="{D1483AA7-ABF8-4ABE-8552-C04452CE004F}" destId="{708BE591-A5E2-4C31-A937-08FC8876D8A3}" srcOrd="0" destOrd="0" presId="urn:microsoft.com/office/officeart/2005/8/layout/cycle6"/>
    <dgm:cxn modelId="{4D341104-005F-49A4-839E-1FCF5DDECF29}" srcId="{93ACD8BD-BABC-4B2A-B5CD-8D7855E1DA4B}" destId="{8E5B01A8-07EF-4708-BDCF-6CD4BAE4DAF8}" srcOrd="2" destOrd="0" parTransId="{79E8B43D-7EE6-4587-AC53-299F16516E89}" sibTransId="{5779008A-A70C-4B46-8B2F-38FBDFCDC222}"/>
    <dgm:cxn modelId="{7839964F-3864-469B-BB28-94C0A6A5F432}" type="presOf" srcId="{1301C180-F53E-4AF3-A382-10D8ACB0CBEE}" destId="{B135546B-C145-4144-810C-9748E46A811E}" srcOrd="0" destOrd="0" presId="urn:microsoft.com/office/officeart/2005/8/layout/cycle6"/>
    <dgm:cxn modelId="{33137D3D-0DB2-44E2-A465-7665999F8618}" type="presOf" srcId="{6821C25B-70BC-48EA-AFF1-C66A6A9840BC}" destId="{46D83E74-6E6C-4754-8CDD-7F88469CA605}" srcOrd="0" destOrd="0" presId="urn:microsoft.com/office/officeart/2005/8/layout/cycle6"/>
    <dgm:cxn modelId="{EC9E12D6-6B34-441E-81EF-8682115EF724}" type="presOf" srcId="{4931B456-68AC-4419-8C4C-9EA933789C10}" destId="{1EEDB2DB-7024-417B-98DE-28BF5B7B1168}" srcOrd="0" destOrd="0" presId="urn:microsoft.com/office/officeart/2005/8/layout/cycle6"/>
    <dgm:cxn modelId="{66C0870F-2EB9-41D2-ACE7-C4FA050FA1D8}" srcId="{93ACD8BD-BABC-4B2A-B5CD-8D7855E1DA4B}" destId="{1301C180-F53E-4AF3-A382-10D8ACB0CBEE}" srcOrd="5" destOrd="0" parTransId="{1D9DDB06-231C-446F-90CA-49955202C335}" sibTransId="{8FF7457F-962C-43F2-AAEF-906B7CDFF0FC}"/>
    <dgm:cxn modelId="{B2ADC303-31C9-4637-960B-DA6A2DBC2E70}" type="presOf" srcId="{8FF7457F-962C-43F2-AAEF-906B7CDFF0FC}" destId="{DB5A21D5-E7A4-4FA2-AA94-EC9F8839DC9E}" srcOrd="0" destOrd="0" presId="urn:microsoft.com/office/officeart/2005/8/layout/cycle6"/>
    <dgm:cxn modelId="{8F489A83-1BE5-47B4-B1F3-3CC5F52157BA}" type="presOf" srcId="{40E6BD0E-77AF-46A6-9C77-3655040AAFBB}" destId="{04BA7DC6-41D1-4C34-B1DF-206CD1CB80DE}" srcOrd="0" destOrd="0" presId="urn:microsoft.com/office/officeart/2005/8/layout/cycle6"/>
    <dgm:cxn modelId="{6724B738-D77E-4F36-8A4C-B7DF5E7FF69F}" type="presOf" srcId="{AA929202-6611-45D7-96C0-CF5D7664BE02}" destId="{F9207B44-8D48-40F2-8B59-F04B3AEEFF7F}" srcOrd="0" destOrd="0" presId="urn:microsoft.com/office/officeart/2005/8/layout/cycle6"/>
    <dgm:cxn modelId="{D3FF3E3E-B79F-4039-97D2-5141052C75EE}" type="presParOf" srcId="{565B306E-59F0-476A-9E39-2A5F738263CA}" destId="{F9207B44-8D48-40F2-8B59-F04B3AEEFF7F}" srcOrd="0" destOrd="0" presId="urn:microsoft.com/office/officeart/2005/8/layout/cycle6"/>
    <dgm:cxn modelId="{6EA1B2C8-72A4-4AB3-B5FB-821CA256D3BE}" type="presParOf" srcId="{565B306E-59F0-476A-9E39-2A5F738263CA}" destId="{6E4386AF-EFCB-434A-AC25-28A976109279}" srcOrd="1" destOrd="0" presId="urn:microsoft.com/office/officeart/2005/8/layout/cycle6"/>
    <dgm:cxn modelId="{E884EBFE-77CE-43FC-8352-2728DA3D4CDB}" type="presParOf" srcId="{565B306E-59F0-476A-9E39-2A5F738263CA}" destId="{708BE591-A5E2-4C31-A937-08FC8876D8A3}" srcOrd="2" destOrd="0" presId="urn:microsoft.com/office/officeart/2005/8/layout/cycle6"/>
    <dgm:cxn modelId="{ED155765-54AC-4757-BCC1-F2E3C4990CA6}" type="presParOf" srcId="{565B306E-59F0-476A-9E39-2A5F738263CA}" destId="{46D83E74-6E6C-4754-8CDD-7F88469CA605}" srcOrd="3" destOrd="0" presId="urn:microsoft.com/office/officeart/2005/8/layout/cycle6"/>
    <dgm:cxn modelId="{66E2A3DC-03E5-4B75-9665-CE596FC1A761}" type="presParOf" srcId="{565B306E-59F0-476A-9E39-2A5F738263CA}" destId="{E72795DA-F15D-4CA1-B573-E35E5FF5F1D0}" srcOrd="4" destOrd="0" presId="urn:microsoft.com/office/officeart/2005/8/layout/cycle6"/>
    <dgm:cxn modelId="{FD720B3C-0E8B-4E36-A45E-3172CC0EC613}" type="presParOf" srcId="{565B306E-59F0-476A-9E39-2A5F738263CA}" destId="{9314EE2B-3D6F-4E7D-858B-2216D750FBE0}" srcOrd="5" destOrd="0" presId="urn:microsoft.com/office/officeart/2005/8/layout/cycle6"/>
    <dgm:cxn modelId="{B1465205-FAEF-4F3F-BEA5-E1B2A65D40F6}" type="presParOf" srcId="{565B306E-59F0-476A-9E39-2A5F738263CA}" destId="{3F8E0902-B97D-468E-A58C-DDC7BCFA621B}" srcOrd="6" destOrd="0" presId="urn:microsoft.com/office/officeart/2005/8/layout/cycle6"/>
    <dgm:cxn modelId="{301A12E0-9D08-47F6-A589-913CFA6CAB39}" type="presParOf" srcId="{565B306E-59F0-476A-9E39-2A5F738263CA}" destId="{F14396E2-DB3E-4CE4-A284-EC1E81826622}" srcOrd="7" destOrd="0" presId="urn:microsoft.com/office/officeart/2005/8/layout/cycle6"/>
    <dgm:cxn modelId="{FDF3E4D8-DB4A-45DE-95D0-B723CFCD62B6}" type="presParOf" srcId="{565B306E-59F0-476A-9E39-2A5F738263CA}" destId="{1E75BA2C-F602-4C6E-8056-DE4A4C86D858}" srcOrd="8" destOrd="0" presId="urn:microsoft.com/office/officeart/2005/8/layout/cycle6"/>
    <dgm:cxn modelId="{3FB0B809-55E8-4D84-857F-939A1616E80B}" type="presParOf" srcId="{565B306E-59F0-476A-9E39-2A5F738263CA}" destId="{007F547B-2B50-454C-92E0-F9A8213D094D}" srcOrd="9" destOrd="0" presId="urn:microsoft.com/office/officeart/2005/8/layout/cycle6"/>
    <dgm:cxn modelId="{F671A8EB-91E5-4FC1-85A1-6048AD5964C4}" type="presParOf" srcId="{565B306E-59F0-476A-9E39-2A5F738263CA}" destId="{81D5A7A2-A3D9-4935-99B6-306A5B93E5FC}" srcOrd="10" destOrd="0" presId="urn:microsoft.com/office/officeart/2005/8/layout/cycle6"/>
    <dgm:cxn modelId="{52124139-66D0-4902-A29F-01CB4D1D6C07}" type="presParOf" srcId="{565B306E-59F0-476A-9E39-2A5F738263CA}" destId="{1EEDB2DB-7024-417B-98DE-28BF5B7B1168}" srcOrd="11" destOrd="0" presId="urn:microsoft.com/office/officeart/2005/8/layout/cycle6"/>
    <dgm:cxn modelId="{D8E51BBC-315C-4066-92DF-0C8DB3FEF000}" type="presParOf" srcId="{565B306E-59F0-476A-9E39-2A5F738263CA}" destId="{53ABB1C1-233F-4348-895B-06285CFC5501}" srcOrd="12" destOrd="0" presId="urn:microsoft.com/office/officeart/2005/8/layout/cycle6"/>
    <dgm:cxn modelId="{E663C914-619A-4CD4-87A6-B3A8FB22525A}" type="presParOf" srcId="{565B306E-59F0-476A-9E39-2A5F738263CA}" destId="{FA0A8BB6-092F-43BA-B92A-9796AA23F12A}" srcOrd="13" destOrd="0" presId="urn:microsoft.com/office/officeart/2005/8/layout/cycle6"/>
    <dgm:cxn modelId="{96E13AFA-C8F1-4DE3-BCC1-8F83DFF85794}" type="presParOf" srcId="{565B306E-59F0-476A-9E39-2A5F738263CA}" destId="{04BA7DC6-41D1-4C34-B1DF-206CD1CB80DE}" srcOrd="14" destOrd="0" presId="urn:microsoft.com/office/officeart/2005/8/layout/cycle6"/>
    <dgm:cxn modelId="{7006DFA1-7EEE-44F6-8CED-1405D12015BF}" type="presParOf" srcId="{565B306E-59F0-476A-9E39-2A5F738263CA}" destId="{B135546B-C145-4144-810C-9748E46A811E}" srcOrd="15" destOrd="0" presId="urn:microsoft.com/office/officeart/2005/8/layout/cycle6"/>
    <dgm:cxn modelId="{A7B0E28D-C0E5-406D-B2E3-BC53333634E1}" type="presParOf" srcId="{565B306E-59F0-476A-9E39-2A5F738263CA}" destId="{1DDB31D6-C8F8-427C-ACB5-EE9F3E10E492}" srcOrd="16" destOrd="0" presId="urn:microsoft.com/office/officeart/2005/8/layout/cycle6"/>
    <dgm:cxn modelId="{E08C83C4-482B-44CD-A276-A7DEC00A8EBF}" type="presParOf" srcId="{565B306E-59F0-476A-9E39-2A5F738263CA}" destId="{DB5A21D5-E7A4-4FA2-AA94-EC9F8839DC9E}"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8F23A-3855-4EAF-AB5F-57B16A839F2F}">
      <dsp:nvSpPr>
        <dsp:cNvPr id="0" name=""/>
        <dsp:cNvSpPr/>
      </dsp:nvSpPr>
      <dsp:spPr>
        <a:xfrm>
          <a:off x="2462461" y="495708"/>
          <a:ext cx="3239259" cy="3239259"/>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80F635-6AAC-4033-8C9B-EEA0EB31E1A2}">
      <dsp:nvSpPr>
        <dsp:cNvPr id="0" name=""/>
        <dsp:cNvSpPr/>
      </dsp:nvSpPr>
      <dsp:spPr>
        <a:xfrm>
          <a:off x="2462461" y="495708"/>
          <a:ext cx="3239259" cy="3239259"/>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33793D-93FE-43F0-BBEC-F100ECB4FB0F}">
      <dsp:nvSpPr>
        <dsp:cNvPr id="0" name=""/>
        <dsp:cNvSpPr/>
      </dsp:nvSpPr>
      <dsp:spPr>
        <a:xfrm>
          <a:off x="2462461" y="495708"/>
          <a:ext cx="3239259" cy="3239259"/>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34F2B8-F169-4501-80A8-CF916D6DE73C}">
      <dsp:nvSpPr>
        <dsp:cNvPr id="0" name=""/>
        <dsp:cNvSpPr/>
      </dsp:nvSpPr>
      <dsp:spPr>
        <a:xfrm>
          <a:off x="2462461" y="495708"/>
          <a:ext cx="3239259" cy="3239259"/>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1DFE54-7712-4BC5-985A-81EC86E78742}">
      <dsp:nvSpPr>
        <dsp:cNvPr id="0" name=""/>
        <dsp:cNvSpPr/>
      </dsp:nvSpPr>
      <dsp:spPr>
        <a:xfrm>
          <a:off x="3336035" y="1369282"/>
          <a:ext cx="1492111" cy="1492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a:t>Data</a:t>
          </a:r>
        </a:p>
      </dsp:txBody>
      <dsp:txXfrm>
        <a:off x="3554550" y="1587797"/>
        <a:ext cx="1055081" cy="1055081"/>
      </dsp:txXfrm>
    </dsp:sp>
    <dsp:sp modelId="{F3FEEA28-28A7-40DC-966C-6143BD6F0ADA}">
      <dsp:nvSpPr>
        <dsp:cNvPr id="0" name=""/>
        <dsp:cNvSpPr/>
      </dsp:nvSpPr>
      <dsp:spPr>
        <a:xfrm>
          <a:off x="3382551" y="-107059"/>
          <a:ext cx="1399078" cy="12807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a:t>Augmentation du volume de données traitées</a:t>
          </a:r>
        </a:p>
      </dsp:txBody>
      <dsp:txXfrm>
        <a:off x="3587441" y="80501"/>
        <a:ext cx="989298" cy="905618"/>
      </dsp:txXfrm>
    </dsp:sp>
    <dsp:sp modelId="{815E0075-22C9-475A-92D7-F033AA770893}">
      <dsp:nvSpPr>
        <dsp:cNvPr id="0" name=""/>
        <dsp:cNvSpPr/>
      </dsp:nvSpPr>
      <dsp:spPr>
        <a:xfrm>
          <a:off x="4895023" y="1275974"/>
          <a:ext cx="1538192" cy="16787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a:t>Développement de nouvelles pratiques  impactant de plus en plus la vie privée (profilage)</a:t>
          </a:r>
        </a:p>
      </dsp:txBody>
      <dsp:txXfrm>
        <a:off x="5120286" y="1521818"/>
        <a:ext cx="1087666" cy="1187038"/>
      </dsp:txXfrm>
    </dsp:sp>
    <dsp:sp modelId="{716DC1B7-82CA-41D9-84AA-861D1E8AA310}">
      <dsp:nvSpPr>
        <dsp:cNvPr id="0" name=""/>
        <dsp:cNvSpPr/>
      </dsp:nvSpPr>
      <dsp:spPr>
        <a:xfrm>
          <a:off x="3345483" y="3077249"/>
          <a:ext cx="1473215" cy="12402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La data fait la valeur d’une entreprise</a:t>
          </a:r>
        </a:p>
      </dsp:txBody>
      <dsp:txXfrm>
        <a:off x="3561230" y="3258877"/>
        <a:ext cx="1041721" cy="876977"/>
      </dsp:txXfrm>
    </dsp:sp>
    <dsp:sp modelId="{248D92B4-DC85-4F30-93D9-E9FB8BEC10FA}">
      <dsp:nvSpPr>
        <dsp:cNvPr id="0" name=""/>
        <dsp:cNvSpPr/>
      </dsp:nvSpPr>
      <dsp:spPr>
        <a:xfrm>
          <a:off x="1715701" y="1292112"/>
          <a:ext cx="1568722" cy="16464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a:t>Développement de l’utilisation d’internet, des applications mobiles, des réseaux sociaux, des objets connectés, etc.</a:t>
          </a:r>
        </a:p>
      </dsp:txBody>
      <dsp:txXfrm>
        <a:off x="1945435" y="1533229"/>
        <a:ext cx="1109254" cy="11642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9DA83-479D-42FA-9307-027F03B585FE}">
      <dsp:nvSpPr>
        <dsp:cNvPr id="0" name=""/>
        <dsp:cNvSpPr/>
      </dsp:nvSpPr>
      <dsp:spPr>
        <a:xfrm rot="16200000">
          <a:off x="412750" y="-412750"/>
          <a:ext cx="1651000" cy="24765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FR" sz="1000" b="1" kern="1200" dirty="0"/>
            <a:t>Amende administrative</a:t>
          </a:r>
        </a:p>
        <a:p>
          <a:pPr lvl="0" algn="ctr" defTabSz="444500">
            <a:lnSpc>
              <a:spcPct val="90000"/>
            </a:lnSpc>
            <a:spcBef>
              <a:spcPct val="0"/>
            </a:spcBef>
            <a:spcAft>
              <a:spcPct val="35000"/>
            </a:spcAft>
          </a:pPr>
          <a:r>
            <a:rPr lang="fr-FR" sz="1000" b="0" kern="1200" dirty="0"/>
            <a:t>(article 83 RGDP)</a:t>
          </a:r>
        </a:p>
        <a:p>
          <a:pPr lvl="0" algn="ctr" defTabSz="444500">
            <a:lnSpc>
              <a:spcPct val="90000"/>
            </a:lnSpc>
            <a:spcBef>
              <a:spcPct val="0"/>
            </a:spcBef>
            <a:spcAft>
              <a:spcPct val="35000"/>
            </a:spcAft>
          </a:pPr>
          <a:r>
            <a:rPr lang="fr-FR" sz="1000" kern="1200" dirty="0"/>
            <a:t>Jusqu’à 4% CA mondial pour les entreprises</a:t>
          </a:r>
        </a:p>
        <a:p>
          <a:pPr lvl="0" algn="ctr" defTabSz="444500">
            <a:lnSpc>
              <a:spcPct val="90000"/>
            </a:lnSpc>
            <a:spcBef>
              <a:spcPct val="0"/>
            </a:spcBef>
            <a:spcAft>
              <a:spcPct val="35000"/>
            </a:spcAft>
          </a:pPr>
          <a:r>
            <a:rPr lang="fr-FR" sz="1000" kern="1200" dirty="0"/>
            <a:t>20 millions € pour les autres structures</a:t>
          </a:r>
        </a:p>
      </dsp:txBody>
      <dsp:txXfrm rot="5400000">
        <a:off x="-1" y="1"/>
        <a:ext cx="2476500" cy="1238250"/>
      </dsp:txXfrm>
    </dsp:sp>
    <dsp:sp modelId="{829157CF-F753-4661-8FDD-FC2BE4A6069B}">
      <dsp:nvSpPr>
        <dsp:cNvPr id="0" name=""/>
        <dsp:cNvSpPr/>
      </dsp:nvSpPr>
      <dsp:spPr>
        <a:xfrm>
          <a:off x="2476500" y="0"/>
          <a:ext cx="2476500" cy="1651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FR" sz="1000" b="1" kern="1200" dirty="0"/>
            <a:t>Dommages et intérêts</a:t>
          </a:r>
        </a:p>
        <a:p>
          <a:pPr lvl="0" algn="ctr" defTabSz="444500">
            <a:lnSpc>
              <a:spcPct val="90000"/>
            </a:lnSpc>
            <a:spcBef>
              <a:spcPct val="0"/>
            </a:spcBef>
            <a:spcAft>
              <a:spcPct val="35000"/>
            </a:spcAft>
          </a:pPr>
          <a:r>
            <a:rPr lang="fr-FR" sz="1000" b="0" kern="1200" dirty="0"/>
            <a:t>(article 82 RGDP)</a:t>
          </a:r>
        </a:p>
        <a:p>
          <a:pPr lvl="0" algn="ctr" defTabSz="444500">
            <a:lnSpc>
              <a:spcPct val="90000"/>
            </a:lnSpc>
            <a:spcBef>
              <a:spcPct val="0"/>
            </a:spcBef>
            <a:spcAft>
              <a:spcPct val="35000"/>
            </a:spcAft>
          </a:pPr>
          <a:endParaRPr lang="fr-FR" sz="1000" b="1" kern="1200" dirty="0"/>
        </a:p>
      </dsp:txBody>
      <dsp:txXfrm>
        <a:off x="2476500" y="0"/>
        <a:ext cx="2476500" cy="1238250"/>
      </dsp:txXfrm>
    </dsp:sp>
    <dsp:sp modelId="{851FE736-1323-4FF0-A0D2-23219AEF099B}">
      <dsp:nvSpPr>
        <dsp:cNvPr id="0" name=""/>
        <dsp:cNvSpPr/>
      </dsp:nvSpPr>
      <dsp:spPr>
        <a:xfrm rot="10800000">
          <a:off x="0" y="1651000"/>
          <a:ext cx="2476500" cy="1651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FR" sz="1000" b="1" kern="1200" dirty="0">
              <a:solidFill>
                <a:schemeClr val="bg1"/>
              </a:solidFill>
            </a:rPr>
            <a:t>Sanctions pénales </a:t>
          </a:r>
          <a:r>
            <a:rPr lang="fr-FR" sz="1000" b="0" kern="1200" dirty="0">
              <a:solidFill>
                <a:schemeClr val="bg1"/>
              </a:solidFill>
            </a:rPr>
            <a:t>(Code pénal)</a:t>
          </a:r>
        </a:p>
        <a:p>
          <a:pPr lvl="0" algn="ctr" defTabSz="444500">
            <a:lnSpc>
              <a:spcPct val="90000"/>
            </a:lnSpc>
            <a:spcBef>
              <a:spcPct val="0"/>
            </a:spcBef>
            <a:spcAft>
              <a:spcPct val="35000"/>
            </a:spcAft>
          </a:pPr>
          <a:r>
            <a:rPr lang="fr-FR" sz="1000" kern="1200" dirty="0">
              <a:solidFill>
                <a:schemeClr val="bg1"/>
              </a:solidFill>
            </a:rPr>
            <a:t>(5 ans d’emprisonnement, 300 000€ amende)</a:t>
          </a:r>
        </a:p>
      </dsp:txBody>
      <dsp:txXfrm rot="10800000">
        <a:off x="0" y="2063750"/>
        <a:ext cx="2476500" cy="1238250"/>
      </dsp:txXfrm>
    </dsp:sp>
    <dsp:sp modelId="{B4FFF9B8-D56C-4472-B216-BBBE611565DF}">
      <dsp:nvSpPr>
        <dsp:cNvPr id="0" name=""/>
        <dsp:cNvSpPr/>
      </dsp:nvSpPr>
      <dsp:spPr>
        <a:xfrm rot="5400000">
          <a:off x="2860671" y="1238250"/>
          <a:ext cx="1651000" cy="24765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fr-FR" sz="1000" b="1" kern="1200" dirty="0"/>
            <a:t>Action de groupe </a:t>
          </a:r>
        </a:p>
      </dsp:txBody>
      <dsp:txXfrm rot="-5400000">
        <a:off x="2447921" y="2063750"/>
        <a:ext cx="2476500" cy="1238250"/>
      </dsp:txXfrm>
    </dsp:sp>
    <dsp:sp modelId="{D642A8A2-8FA0-4730-BC00-6ED8ADCD691C}">
      <dsp:nvSpPr>
        <dsp:cNvPr id="0" name=""/>
        <dsp:cNvSpPr/>
      </dsp:nvSpPr>
      <dsp:spPr>
        <a:xfrm>
          <a:off x="1733550" y="1238250"/>
          <a:ext cx="1485900" cy="8255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t>Sanctions</a:t>
          </a:r>
        </a:p>
      </dsp:txBody>
      <dsp:txXfrm>
        <a:off x="1773848" y="1278548"/>
        <a:ext cx="1405304" cy="7449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B428-A4AE-4ED5-973C-7E5C0FAFC3CA}">
      <dsp:nvSpPr>
        <dsp:cNvPr id="0" name=""/>
        <dsp:cNvSpPr/>
      </dsp:nvSpPr>
      <dsp:spPr>
        <a:xfrm>
          <a:off x="534709" y="0"/>
          <a:ext cx="6060043" cy="37433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962069-D209-4333-AF47-9F44CC2E44F9}">
      <dsp:nvSpPr>
        <dsp:cNvPr id="0" name=""/>
        <dsp:cNvSpPr/>
      </dsp:nvSpPr>
      <dsp:spPr>
        <a:xfrm>
          <a:off x="2436"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Un pilote</a:t>
          </a:r>
        </a:p>
      </dsp:txBody>
      <dsp:txXfrm>
        <a:off x="75530" y="1196091"/>
        <a:ext cx="1437054" cy="1351142"/>
      </dsp:txXfrm>
    </dsp:sp>
    <dsp:sp modelId="{34F35258-832A-4144-8E18-DDE7F783E626}">
      <dsp:nvSpPr>
        <dsp:cNvPr id="0" name=""/>
        <dsp:cNvSpPr/>
      </dsp:nvSpPr>
      <dsp:spPr>
        <a:xfrm>
          <a:off x="1849552"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Des acteurs</a:t>
          </a:r>
        </a:p>
      </dsp:txBody>
      <dsp:txXfrm>
        <a:off x="1922646" y="1196091"/>
        <a:ext cx="1437054" cy="1351142"/>
      </dsp:txXfrm>
    </dsp:sp>
    <dsp:sp modelId="{07B534CD-0F2A-4138-9127-89A8B0484B2A}">
      <dsp:nvSpPr>
        <dsp:cNvPr id="0" name=""/>
        <dsp:cNvSpPr/>
      </dsp:nvSpPr>
      <dsp:spPr>
        <a:xfrm>
          <a:off x="3696668"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latin typeface="Sege ui"/>
            </a:rPr>
            <a:t>Une documentation</a:t>
          </a:r>
        </a:p>
      </dsp:txBody>
      <dsp:txXfrm>
        <a:off x="3769762" y="1196091"/>
        <a:ext cx="1437054" cy="1351142"/>
      </dsp:txXfrm>
    </dsp:sp>
    <dsp:sp modelId="{DA1E4BDE-6D1D-49F5-991F-A2752A481785}">
      <dsp:nvSpPr>
        <dsp:cNvPr id="0" name=""/>
        <dsp:cNvSpPr/>
      </dsp:nvSpPr>
      <dsp:spPr>
        <a:xfrm>
          <a:off x="5543784"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kern="1200" dirty="0">
              <a:solidFill>
                <a:schemeClr val="bg1"/>
              </a:solidFill>
              <a:latin typeface="Segoe UI" panose="020B0502040204020203" pitchFamily="34" charset="0"/>
              <a:cs typeface="Segoe UI" panose="020B0502040204020203" pitchFamily="34" charset="0"/>
            </a:rPr>
            <a:t>Des relations sécurisés</a:t>
          </a:r>
        </a:p>
      </dsp:txBody>
      <dsp:txXfrm>
        <a:off x="5616878" y="1196091"/>
        <a:ext cx="1437054" cy="135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A03D4-26D8-40E7-AA1F-8985655CB5FB}">
      <dsp:nvSpPr>
        <dsp:cNvPr id="0" name=""/>
        <dsp:cNvSpPr/>
      </dsp:nvSpPr>
      <dsp:spPr>
        <a:xfrm>
          <a:off x="3233" y="183397"/>
          <a:ext cx="1470415" cy="38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lvl="0" algn="l" defTabSz="400050">
            <a:lnSpc>
              <a:spcPct val="90000"/>
            </a:lnSpc>
            <a:spcBef>
              <a:spcPct val="0"/>
            </a:spcBef>
            <a:spcAft>
              <a:spcPct val="35000"/>
            </a:spcAft>
          </a:pPr>
          <a:r>
            <a:rPr lang="fr-FR" sz="900" kern="1200" dirty="0"/>
            <a:t>Quand?	</a:t>
          </a:r>
        </a:p>
      </dsp:txBody>
      <dsp:txXfrm>
        <a:off x="3233" y="183397"/>
        <a:ext cx="1470415" cy="259200"/>
      </dsp:txXfrm>
    </dsp:sp>
    <dsp:sp modelId="{27EEFBE5-5887-4893-9F88-B49A84049979}">
      <dsp:nvSpPr>
        <dsp:cNvPr id="0" name=""/>
        <dsp:cNvSpPr/>
      </dsp:nvSpPr>
      <dsp:spPr>
        <a:xfrm>
          <a:off x="304403" y="442597"/>
          <a:ext cx="1470415" cy="25271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fr-FR" sz="1400" kern="1200" dirty="0"/>
            <a:t>25 mai 2018</a:t>
          </a:r>
        </a:p>
      </dsp:txBody>
      <dsp:txXfrm>
        <a:off x="347470" y="485664"/>
        <a:ext cx="1384281" cy="2441065"/>
      </dsp:txXfrm>
    </dsp:sp>
    <dsp:sp modelId="{8EC42212-6218-46EF-BF4F-574E27BA714A}">
      <dsp:nvSpPr>
        <dsp:cNvPr id="0" name=""/>
        <dsp:cNvSpPr/>
      </dsp:nvSpPr>
      <dsp:spPr>
        <a:xfrm>
          <a:off x="1696559" y="129951"/>
          <a:ext cx="472568" cy="366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a:off x="1696559" y="203169"/>
        <a:ext cx="362741" cy="219654"/>
      </dsp:txXfrm>
    </dsp:sp>
    <dsp:sp modelId="{A2B80648-8E15-448B-A78A-D20A15FDC49E}">
      <dsp:nvSpPr>
        <dsp:cNvPr id="0" name=""/>
        <dsp:cNvSpPr/>
      </dsp:nvSpPr>
      <dsp:spPr>
        <a:xfrm>
          <a:off x="2365288" y="183397"/>
          <a:ext cx="1470415" cy="38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lvl="0" algn="l" defTabSz="400050">
            <a:lnSpc>
              <a:spcPct val="90000"/>
            </a:lnSpc>
            <a:spcBef>
              <a:spcPct val="0"/>
            </a:spcBef>
            <a:spcAft>
              <a:spcPct val="35000"/>
            </a:spcAft>
          </a:pPr>
          <a:r>
            <a:rPr lang="fr-FR" sz="900" kern="1200" dirty="0"/>
            <a:t>Quoi?</a:t>
          </a:r>
        </a:p>
      </dsp:txBody>
      <dsp:txXfrm>
        <a:off x="2365288" y="183397"/>
        <a:ext cx="1470415" cy="259200"/>
      </dsp:txXfrm>
    </dsp:sp>
    <dsp:sp modelId="{85BF530E-81BB-4A86-80FB-D9265B84A6CE}">
      <dsp:nvSpPr>
        <dsp:cNvPr id="0" name=""/>
        <dsp:cNvSpPr/>
      </dsp:nvSpPr>
      <dsp:spPr>
        <a:xfrm>
          <a:off x="2666457" y="442597"/>
          <a:ext cx="1470415" cy="25271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just" defTabSz="400050">
            <a:lnSpc>
              <a:spcPct val="90000"/>
            </a:lnSpc>
            <a:spcBef>
              <a:spcPct val="0"/>
            </a:spcBef>
            <a:spcAft>
              <a:spcPct val="15000"/>
            </a:spcAft>
            <a:buChar char="••"/>
          </a:pPr>
          <a:r>
            <a:rPr lang="fr-FR" sz="900" kern="1200" dirty="0"/>
            <a:t>Des obligations: mise en place d’une gouvernance efficace de protection des données personnelles, tenue de la documentation obligatoire, formation et sensibilisation du personnel</a:t>
          </a:r>
        </a:p>
        <a:p>
          <a:pPr marL="57150" lvl="1" indent="-57150" algn="just" defTabSz="400050">
            <a:lnSpc>
              <a:spcPct val="90000"/>
            </a:lnSpc>
            <a:spcBef>
              <a:spcPct val="0"/>
            </a:spcBef>
            <a:spcAft>
              <a:spcPct val="15000"/>
            </a:spcAft>
            <a:buChar char="••"/>
          </a:pPr>
          <a:endParaRPr lang="fr-FR" sz="900" kern="1200" dirty="0"/>
        </a:p>
        <a:p>
          <a:pPr marL="57150" lvl="1" indent="-57150" algn="just" defTabSz="400050">
            <a:lnSpc>
              <a:spcPct val="90000"/>
            </a:lnSpc>
            <a:spcBef>
              <a:spcPct val="0"/>
            </a:spcBef>
            <a:spcAft>
              <a:spcPct val="15000"/>
            </a:spcAft>
            <a:buChar char="••"/>
          </a:pPr>
          <a:r>
            <a:rPr lang="fr-FR" sz="900" kern="1200" dirty="0"/>
            <a:t>Des opportunités: revoir son parcours client, nouvelles offres, besoins clients</a:t>
          </a:r>
        </a:p>
        <a:p>
          <a:pPr marL="57150" lvl="1" indent="-57150" algn="l" defTabSz="400050">
            <a:lnSpc>
              <a:spcPct val="90000"/>
            </a:lnSpc>
            <a:spcBef>
              <a:spcPct val="0"/>
            </a:spcBef>
            <a:spcAft>
              <a:spcPct val="15000"/>
            </a:spcAft>
            <a:buChar char="••"/>
          </a:pPr>
          <a:endParaRPr lang="fr-FR" sz="900" kern="1200" dirty="0"/>
        </a:p>
      </dsp:txBody>
      <dsp:txXfrm>
        <a:off x="2709524" y="485664"/>
        <a:ext cx="1384281" cy="2441065"/>
      </dsp:txXfrm>
    </dsp:sp>
    <dsp:sp modelId="{A017C690-E9A9-48C9-9336-B461C65A3A66}">
      <dsp:nvSpPr>
        <dsp:cNvPr id="0" name=""/>
        <dsp:cNvSpPr/>
      </dsp:nvSpPr>
      <dsp:spPr>
        <a:xfrm>
          <a:off x="4058613" y="129951"/>
          <a:ext cx="472568" cy="3660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a:off x="4058613" y="203169"/>
        <a:ext cx="362741" cy="219654"/>
      </dsp:txXfrm>
    </dsp:sp>
    <dsp:sp modelId="{8649ECD8-7DFA-4E8C-BA77-FFC3830D5DAA}">
      <dsp:nvSpPr>
        <dsp:cNvPr id="0" name=""/>
        <dsp:cNvSpPr/>
      </dsp:nvSpPr>
      <dsp:spPr>
        <a:xfrm>
          <a:off x="4727342" y="183397"/>
          <a:ext cx="1470415" cy="388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34290" numCol="1" spcCol="1270" anchor="t" anchorCtr="0">
          <a:noAutofit/>
        </a:bodyPr>
        <a:lstStyle/>
        <a:p>
          <a:pPr lvl="0" algn="l" defTabSz="400050">
            <a:lnSpc>
              <a:spcPct val="90000"/>
            </a:lnSpc>
            <a:spcBef>
              <a:spcPct val="0"/>
            </a:spcBef>
            <a:spcAft>
              <a:spcPct val="35000"/>
            </a:spcAft>
          </a:pPr>
          <a:r>
            <a:rPr lang="fr-FR" sz="900" kern="1200" dirty="0"/>
            <a:t>Qui?</a:t>
          </a:r>
        </a:p>
      </dsp:txBody>
      <dsp:txXfrm>
        <a:off x="4727342" y="183397"/>
        <a:ext cx="1470415" cy="259200"/>
      </dsp:txXfrm>
    </dsp:sp>
    <dsp:sp modelId="{CFD499D9-8414-46DC-8743-F2943FF1C010}">
      <dsp:nvSpPr>
        <dsp:cNvPr id="0" name=""/>
        <dsp:cNvSpPr/>
      </dsp:nvSpPr>
      <dsp:spPr>
        <a:xfrm>
          <a:off x="5028511" y="442597"/>
          <a:ext cx="1470415" cy="25271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fr-FR" sz="900" kern="1200" dirty="0"/>
            <a:t>Opérateurs établis dans l’UE ou qui offrent des biens ou services dans l’UE</a:t>
          </a:r>
        </a:p>
      </dsp:txBody>
      <dsp:txXfrm>
        <a:off x="5071578" y="485664"/>
        <a:ext cx="1384281" cy="2441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A03D4-26D8-40E7-AA1F-8985655CB5FB}">
      <dsp:nvSpPr>
        <dsp:cNvPr id="0" name=""/>
        <dsp:cNvSpPr/>
      </dsp:nvSpPr>
      <dsp:spPr>
        <a:xfrm>
          <a:off x="9033" y="0"/>
          <a:ext cx="2306900" cy="41955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19050" numCol="1" spcCol="1270" anchor="t" anchorCtr="0">
          <a:noAutofit/>
        </a:bodyPr>
        <a:lstStyle/>
        <a:p>
          <a:pPr lvl="0" algn="l" defTabSz="222250">
            <a:lnSpc>
              <a:spcPct val="90000"/>
            </a:lnSpc>
            <a:spcBef>
              <a:spcPct val="0"/>
            </a:spcBef>
            <a:spcAft>
              <a:spcPct val="35000"/>
            </a:spcAft>
          </a:pPr>
          <a:r>
            <a:rPr lang="fr-FR" sz="500" kern="1200" dirty="0"/>
            <a:t>Jusqu’à présent?</a:t>
          </a:r>
        </a:p>
      </dsp:txBody>
      <dsp:txXfrm>
        <a:off x="9033" y="0"/>
        <a:ext cx="2306900" cy="2797023"/>
      </dsp:txXfrm>
    </dsp:sp>
    <dsp:sp modelId="{27EEFBE5-5887-4893-9F88-B49A84049979}">
      <dsp:nvSpPr>
        <dsp:cNvPr id="0" name=""/>
        <dsp:cNvSpPr/>
      </dsp:nvSpPr>
      <dsp:spPr>
        <a:xfrm>
          <a:off x="481069" y="2797023"/>
          <a:ext cx="2306900" cy="13985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just" defTabSz="800100">
            <a:lnSpc>
              <a:spcPct val="90000"/>
            </a:lnSpc>
            <a:spcBef>
              <a:spcPct val="0"/>
            </a:spcBef>
            <a:spcAft>
              <a:spcPct val="15000"/>
            </a:spcAft>
            <a:buChar char="••"/>
          </a:pPr>
          <a:r>
            <a:rPr lang="fr-FR" sz="1800" kern="1200" dirty="0"/>
            <a:t>Multiplicité des dispositions nationales en matière de protection des données personnelles</a:t>
          </a:r>
        </a:p>
        <a:p>
          <a:pPr marL="171450" lvl="1" indent="-171450" algn="just" defTabSz="800100">
            <a:lnSpc>
              <a:spcPct val="90000"/>
            </a:lnSpc>
            <a:spcBef>
              <a:spcPct val="0"/>
            </a:spcBef>
            <a:spcAft>
              <a:spcPct val="15000"/>
            </a:spcAft>
            <a:buChar char="••"/>
          </a:pPr>
          <a:endParaRPr lang="fr-FR" sz="1800" kern="1200" dirty="0"/>
        </a:p>
        <a:p>
          <a:pPr marL="171450" lvl="1" indent="-171450" algn="just" defTabSz="800100">
            <a:lnSpc>
              <a:spcPct val="90000"/>
            </a:lnSpc>
            <a:spcBef>
              <a:spcPct val="0"/>
            </a:spcBef>
            <a:spcAft>
              <a:spcPct val="15000"/>
            </a:spcAft>
            <a:buChar char="••"/>
          </a:pPr>
          <a:r>
            <a:rPr lang="fr-FR" sz="1800" kern="1200" dirty="0"/>
            <a:t>Obligation de réaliser des formalités à la CNIL (déclaration simplifiée, déclaration normale voire autorisation)</a:t>
          </a:r>
        </a:p>
        <a:p>
          <a:pPr marL="114300" lvl="1" indent="-114300" algn="just" defTabSz="622300">
            <a:lnSpc>
              <a:spcPct val="90000"/>
            </a:lnSpc>
            <a:spcBef>
              <a:spcPct val="0"/>
            </a:spcBef>
            <a:spcAft>
              <a:spcPct val="15000"/>
            </a:spcAft>
            <a:buChar char="••"/>
          </a:pPr>
          <a:endParaRPr lang="fr-FR" sz="1400" kern="1200" dirty="0"/>
        </a:p>
      </dsp:txBody>
      <dsp:txXfrm>
        <a:off x="522030" y="2837984"/>
        <a:ext cx="2224978" cy="1316589"/>
      </dsp:txXfrm>
    </dsp:sp>
    <dsp:sp modelId="{8EC42212-6218-46EF-BF4F-574E27BA714A}">
      <dsp:nvSpPr>
        <dsp:cNvPr id="0" name=""/>
        <dsp:cNvSpPr/>
      </dsp:nvSpPr>
      <dsp:spPr>
        <a:xfrm>
          <a:off x="2665498" y="1111383"/>
          <a:ext cx="741075" cy="5742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fr-FR" sz="400" kern="1200"/>
        </a:p>
      </dsp:txBody>
      <dsp:txXfrm>
        <a:off x="2665498" y="1226234"/>
        <a:ext cx="568798" cy="344554"/>
      </dsp:txXfrm>
    </dsp:sp>
    <dsp:sp modelId="{A2B80648-8E15-448B-A78A-D20A15FDC49E}">
      <dsp:nvSpPr>
        <dsp:cNvPr id="0" name=""/>
        <dsp:cNvSpPr/>
      </dsp:nvSpPr>
      <dsp:spPr>
        <a:xfrm>
          <a:off x="3714190" y="0"/>
          <a:ext cx="2306900" cy="41955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19050" numCol="1" spcCol="1270" anchor="t" anchorCtr="0">
          <a:noAutofit/>
        </a:bodyPr>
        <a:lstStyle/>
        <a:p>
          <a:pPr lvl="0" algn="l" defTabSz="222250">
            <a:lnSpc>
              <a:spcPct val="90000"/>
            </a:lnSpc>
            <a:spcBef>
              <a:spcPct val="0"/>
            </a:spcBef>
            <a:spcAft>
              <a:spcPct val="35000"/>
            </a:spcAft>
          </a:pPr>
          <a:r>
            <a:rPr lang="fr-FR" sz="500" kern="1200" dirty="0"/>
            <a:t>A compter du 25 mai 2018?</a:t>
          </a:r>
        </a:p>
      </dsp:txBody>
      <dsp:txXfrm>
        <a:off x="3714190" y="0"/>
        <a:ext cx="2306900" cy="2797023"/>
      </dsp:txXfrm>
    </dsp:sp>
    <dsp:sp modelId="{85BF530E-81BB-4A86-80FB-D9265B84A6CE}">
      <dsp:nvSpPr>
        <dsp:cNvPr id="0" name=""/>
        <dsp:cNvSpPr/>
      </dsp:nvSpPr>
      <dsp:spPr>
        <a:xfrm>
          <a:off x="4186226" y="2797023"/>
          <a:ext cx="2306900" cy="13985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2800" lvl="1" indent="-171450" algn="just" defTabSz="800100">
            <a:lnSpc>
              <a:spcPct val="90000"/>
            </a:lnSpc>
            <a:spcBef>
              <a:spcPct val="0"/>
            </a:spcBef>
            <a:spcAft>
              <a:spcPct val="15000"/>
            </a:spcAft>
            <a:buChar char="••"/>
          </a:pPr>
          <a:r>
            <a:rPr lang="fr-FR" sz="1800" kern="1200" dirty="0"/>
            <a:t>Renforcement et harmonisation européenne de la protection des données personnelles</a:t>
          </a:r>
        </a:p>
        <a:p>
          <a:pPr marL="172800" lvl="1" indent="-171450" algn="just" defTabSz="800100">
            <a:lnSpc>
              <a:spcPct val="90000"/>
            </a:lnSpc>
            <a:spcBef>
              <a:spcPct val="0"/>
            </a:spcBef>
            <a:spcAft>
              <a:spcPct val="15000"/>
            </a:spcAft>
            <a:buChar char="••"/>
          </a:pPr>
          <a:r>
            <a:rPr lang="fr-FR" sz="1800" kern="1200" dirty="0"/>
            <a:t>Disparition des formalités auprès de la CNIL (sauf exceptions)</a:t>
          </a:r>
        </a:p>
        <a:p>
          <a:pPr marL="172800" lvl="1" indent="-171450" algn="just" defTabSz="800100">
            <a:lnSpc>
              <a:spcPct val="90000"/>
            </a:lnSpc>
            <a:spcBef>
              <a:spcPct val="0"/>
            </a:spcBef>
            <a:spcAft>
              <a:spcPct val="15000"/>
            </a:spcAft>
            <a:buChar char="••"/>
          </a:pPr>
          <a:r>
            <a:rPr lang="fr-FR" sz="1800" kern="1200" dirty="0"/>
            <a:t>Compliance</a:t>
          </a:r>
        </a:p>
        <a:p>
          <a:pPr marL="172800" lvl="2" indent="-171450" algn="just" defTabSz="800100">
            <a:lnSpc>
              <a:spcPct val="90000"/>
            </a:lnSpc>
            <a:spcBef>
              <a:spcPct val="0"/>
            </a:spcBef>
            <a:spcAft>
              <a:spcPct val="15000"/>
            </a:spcAft>
            <a:buChar char="••"/>
          </a:pPr>
          <a:r>
            <a:rPr lang="fr-FR" sz="1800" kern="1200" dirty="0" err="1"/>
            <a:t>Accountability</a:t>
          </a:r>
          <a:endParaRPr lang="fr-FR" sz="1800" kern="1200" dirty="0"/>
        </a:p>
        <a:p>
          <a:pPr marL="172800" lvl="2" indent="-171450" algn="just" defTabSz="800100">
            <a:lnSpc>
              <a:spcPct val="90000"/>
            </a:lnSpc>
            <a:spcBef>
              <a:spcPct val="0"/>
            </a:spcBef>
            <a:spcAft>
              <a:spcPct val="15000"/>
            </a:spcAft>
            <a:buChar char="••"/>
          </a:pPr>
          <a:r>
            <a:rPr lang="fr-FR" sz="1800" kern="1200" dirty="0"/>
            <a:t>Augmentation du plafond des sanctions</a:t>
          </a:r>
        </a:p>
      </dsp:txBody>
      <dsp:txXfrm>
        <a:off x="4227187" y="2837984"/>
        <a:ext cx="2224978" cy="1316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B428-A4AE-4ED5-973C-7E5C0FAFC3CA}">
      <dsp:nvSpPr>
        <dsp:cNvPr id="0" name=""/>
        <dsp:cNvSpPr/>
      </dsp:nvSpPr>
      <dsp:spPr>
        <a:xfrm>
          <a:off x="534709" y="0"/>
          <a:ext cx="6060043" cy="37433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962069-D209-4333-AF47-9F44CC2E44F9}">
      <dsp:nvSpPr>
        <dsp:cNvPr id="0" name=""/>
        <dsp:cNvSpPr/>
      </dsp:nvSpPr>
      <dsp:spPr>
        <a:xfrm>
          <a:off x="2436"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Information</a:t>
          </a:r>
        </a:p>
      </dsp:txBody>
      <dsp:txXfrm>
        <a:off x="75530" y="1196091"/>
        <a:ext cx="1437054" cy="1351142"/>
      </dsp:txXfrm>
    </dsp:sp>
    <dsp:sp modelId="{34F35258-832A-4144-8E18-DDE7F783E626}">
      <dsp:nvSpPr>
        <dsp:cNvPr id="0" name=""/>
        <dsp:cNvSpPr/>
      </dsp:nvSpPr>
      <dsp:spPr>
        <a:xfrm>
          <a:off x="1849552"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Permettant d’identifier</a:t>
          </a:r>
        </a:p>
      </dsp:txBody>
      <dsp:txXfrm>
        <a:off x="1922646" y="1196091"/>
        <a:ext cx="1437054" cy="1351142"/>
      </dsp:txXfrm>
    </dsp:sp>
    <dsp:sp modelId="{07B534CD-0F2A-4138-9127-89A8B0484B2A}">
      <dsp:nvSpPr>
        <dsp:cNvPr id="0" name=""/>
        <dsp:cNvSpPr/>
      </dsp:nvSpPr>
      <dsp:spPr>
        <a:xfrm>
          <a:off x="3696668"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latin typeface="Sege ui"/>
            </a:rPr>
            <a:t>Directement ou indirectement</a:t>
          </a:r>
        </a:p>
      </dsp:txBody>
      <dsp:txXfrm>
        <a:off x="3769762" y="1196091"/>
        <a:ext cx="1437054" cy="1351142"/>
      </dsp:txXfrm>
    </dsp:sp>
    <dsp:sp modelId="{DA1E4BDE-6D1D-49F5-991F-A2752A481785}">
      <dsp:nvSpPr>
        <dsp:cNvPr id="0" name=""/>
        <dsp:cNvSpPr/>
      </dsp:nvSpPr>
      <dsp:spPr>
        <a:xfrm>
          <a:off x="5543784"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kern="1200" dirty="0">
              <a:solidFill>
                <a:schemeClr val="bg1"/>
              </a:solidFill>
              <a:latin typeface="Segoe UI" panose="020B0502040204020203" pitchFamily="34" charset="0"/>
              <a:cs typeface="Segoe UI" panose="020B0502040204020203" pitchFamily="34" charset="0"/>
            </a:rPr>
            <a:t>Une personne physique</a:t>
          </a:r>
        </a:p>
      </dsp:txBody>
      <dsp:txXfrm>
        <a:off x="5616878" y="1196091"/>
        <a:ext cx="1437054" cy="135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582F0-71BB-41EB-B00B-4B6775EB04D6}">
      <dsp:nvSpPr>
        <dsp:cNvPr id="0" name=""/>
        <dsp:cNvSpPr/>
      </dsp:nvSpPr>
      <dsp:spPr>
        <a:xfrm>
          <a:off x="3178763" y="1369856"/>
          <a:ext cx="1834320" cy="1453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a:t>Donnée personnelle</a:t>
          </a:r>
        </a:p>
      </dsp:txBody>
      <dsp:txXfrm>
        <a:off x="3447393" y="1582757"/>
        <a:ext cx="1297060" cy="1027976"/>
      </dsp:txXfrm>
    </dsp:sp>
    <dsp:sp modelId="{8A3F2C7D-9500-4ABE-A3C4-C8D46CB411A7}">
      <dsp:nvSpPr>
        <dsp:cNvPr id="0" name=""/>
        <dsp:cNvSpPr/>
      </dsp:nvSpPr>
      <dsp:spPr>
        <a:xfrm rot="16200000">
          <a:off x="4031481" y="1063517"/>
          <a:ext cx="128884" cy="376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4050814" y="1158209"/>
        <a:ext cx="90219" cy="226078"/>
      </dsp:txXfrm>
    </dsp:sp>
    <dsp:sp modelId="{C10987E7-53CD-434F-B99E-053FBA154A0A}">
      <dsp:nvSpPr>
        <dsp:cNvPr id="0" name=""/>
        <dsp:cNvSpPr/>
      </dsp:nvSpPr>
      <dsp:spPr>
        <a:xfrm>
          <a:off x="3271809" y="-38131"/>
          <a:ext cx="1648227" cy="11648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Nom, prénom, date et lieu de naissance </a:t>
          </a:r>
        </a:p>
      </dsp:txBody>
      <dsp:txXfrm>
        <a:off x="3513186" y="132451"/>
        <a:ext cx="1165473" cy="823645"/>
      </dsp:txXfrm>
    </dsp:sp>
    <dsp:sp modelId="{98B6CE99-8FB2-4169-8872-2EA0DB49F2B8}">
      <dsp:nvSpPr>
        <dsp:cNvPr id="0" name=""/>
        <dsp:cNvSpPr/>
      </dsp:nvSpPr>
      <dsp:spPr>
        <a:xfrm rot="88938">
          <a:off x="5161291" y="1940554"/>
          <a:ext cx="358487" cy="376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5161309" y="2014522"/>
        <a:ext cx="250941" cy="226078"/>
      </dsp:txXfrm>
    </dsp:sp>
    <dsp:sp modelId="{253B3A3B-F5EE-4116-BFDB-3A5F64F11E64}">
      <dsp:nvSpPr>
        <dsp:cNvPr id="0" name=""/>
        <dsp:cNvSpPr/>
      </dsp:nvSpPr>
      <dsp:spPr>
        <a:xfrm>
          <a:off x="5688092" y="1542361"/>
          <a:ext cx="1829743" cy="1238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Numéro de sécurité sociale, numéro fiscal</a:t>
          </a:r>
        </a:p>
      </dsp:txBody>
      <dsp:txXfrm>
        <a:off x="5956052" y="1723738"/>
        <a:ext cx="1293823" cy="875763"/>
      </dsp:txXfrm>
    </dsp:sp>
    <dsp:sp modelId="{A7E50984-1712-49BF-8B1A-FBF5379BC77C}">
      <dsp:nvSpPr>
        <dsp:cNvPr id="0" name=""/>
        <dsp:cNvSpPr/>
      </dsp:nvSpPr>
      <dsp:spPr>
        <a:xfrm rot="5420521">
          <a:off x="4033083" y="2741138"/>
          <a:ext cx="115737" cy="376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4050547" y="2799137"/>
        <a:ext cx="81016" cy="226078"/>
      </dsp:txXfrm>
    </dsp:sp>
    <dsp:sp modelId="{5376E8D8-E388-4B96-A157-7AF1BBCA3B80}">
      <dsp:nvSpPr>
        <dsp:cNvPr id="0" name=""/>
        <dsp:cNvSpPr/>
      </dsp:nvSpPr>
      <dsp:spPr>
        <a:xfrm>
          <a:off x="3251786" y="3041990"/>
          <a:ext cx="1669738" cy="12144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Coordonnées téléphoniques, postales, électroniques</a:t>
          </a:r>
        </a:p>
      </dsp:txBody>
      <dsp:txXfrm>
        <a:off x="3496313" y="3219843"/>
        <a:ext cx="1180684" cy="858751"/>
      </dsp:txXfrm>
    </dsp:sp>
    <dsp:sp modelId="{24B81870-52B0-423C-8A0D-2F2915209707}">
      <dsp:nvSpPr>
        <dsp:cNvPr id="0" name=""/>
        <dsp:cNvSpPr/>
      </dsp:nvSpPr>
      <dsp:spPr>
        <a:xfrm rot="10731933">
          <a:off x="2706090" y="1932560"/>
          <a:ext cx="334266" cy="3767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2806360" y="2006926"/>
        <a:ext cx="233986" cy="226078"/>
      </dsp:txXfrm>
    </dsp:sp>
    <dsp:sp modelId="{4A33F5B6-9682-4796-82B0-F917273F13A8}">
      <dsp:nvSpPr>
        <dsp:cNvPr id="0" name=""/>
        <dsp:cNvSpPr/>
      </dsp:nvSpPr>
      <dsp:spPr>
        <a:xfrm>
          <a:off x="962691" y="1496473"/>
          <a:ext cx="1586023" cy="12932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a:t>Photo, vidéo, voix</a:t>
          </a:r>
        </a:p>
      </dsp:txBody>
      <dsp:txXfrm>
        <a:off x="1194959" y="1685862"/>
        <a:ext cx="1121487" cy="914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9B428-A4AE-4ED5-973C-7E5C0FAFC3CA}">
      <dsp:nvSpPr>
        <dsp:cNvPr id="0" name=""/>
        <dsp:cNvSpPr/>
      </dsp:nvSpPr>
      <dsp:spPr>
        <a:xfrm>
          <a:off x="534709" y="0"/>
          <a:ext cx="6060043" cy="37433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962069-D209-4333-AF47-9F44CC2E44F9}">
      <dsp:nvSpPr>
        <dsp:cNvPr id="0" name=""/>
        <dsp:cNvSpPr/>
      </dsp:nvSpPr>
      <dsp:spPr>
        <a:xfrm>
          <a:off x="2436"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Collecte</a:t>
          </a:r>
        </a:p>
      </dsp:txBody>
      <dsp:txXfrm>
        <a:off x="75530" y="1196091"/>
        <a:ext cx="1437054" cy="1351142"/>
      </dsp:txXfrm>
    </dsp:sp>
    <dsp:sp modelId="{34F35258-832A-4144-8E18-DDE7F783E626}">
      <dsp:nvSpPr>
        <dsp:cNvPr id="0" name=""/>
        <dsp:cNvSpPr/>
      </dsp:nvSpPr>
      <dsp:spPr>
        <a:xfrm>
          <a:off x="1849552"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Enregistrement</a:t>
          </a:r>
        </a:p>
      </dsp:txBody>
      <dsp:txXfrm>
        <a:off x="1922646" y="1196091"/>
        <a:ext cx="1437054" cy="1351142"/>
      </dsp:txXfrm>
    </dsp:sp>
    <dsp:sp modelId="{07B534CD-0F2A-4138-9127-89A8B0484B2A}">
      <dsp:nvSpPr>
        <dsp:cNvPr id="0" name=""/>
        <dsp:cNvSpPr/>
      </dsp:nvSpPr>
      <dsp:spPr>
        <a:xfrm>
          <a:off x="3696668"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latin typeface="Sege ui"/>
            </a:rPr>
            <a:t>Saisie</a:t>
          </a:r>
        </a:p>
      </dsp:txBody>
      <dsp:txXfrm>
        <a:off x="3769762" y="1196091"/>
        <a:ext cx="1437054" cy="1351142"/>
      </dsp:txXfrm>
    </dsp:sp>
    <dsp:sp modelId="{DA1E4BDE-6D1D-49F5-991F-A2752A481785}">
      <dsp:nvSpPr>
        <dsp:cNvPr id="0" name=""/>
        <dsp:cNvSpPr/>
      </dsp:nvSpPr>
      <dsp:spPr>
        <a:xfrm>
          <a:off x="5543784" y="1122997"/>
          <a:ext cx="1583242" cy="14973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kern="1200" dirty="0">
              <a:solidFill>
                <a:schemeClr val="bg1"/>
              </a:solidFill>
              <a:latin typeface="Segoe UI" panose="020B0502040204020203" pitchFamily="34" charset="0"/>
              <a:cs typeface="Segoe UI" panose="020B0502040204020203" pitchFamily="34" charset="0"/>
            </a:rPr>
            <a:t>Effacement - destruction</a:t>
          </a:r>
        </a:p>
      </dsp:txBody>
      <dsp:txXfrm>
        <a:off x="5616878" y="1196091"/>
        <a:ext cx="1437054" cy="1351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A7B50-CBF1-4697-A21B-E711A34A1A63}">
      <dsp:nvSpPr>
        <dsp:cNvPr id="0" name=""/>
        <dsp:cNvSpPr/>
      </dsp:nvSpPr>
      <dsp:spPr>
        <a:xfrm>
          <a:off x="2562045" y="0"/>
          <a:ext cx="3843067" cy="341402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fr-FR" sz="1800" kern="1200" dirty="0"/>
            <a:t>Personne physique, morale, autorité publique, organisme</a:t>
          </a:r>
        </a:p>
        <a:p>
          <a:pPr marL="171450" lvl="1" indent="-171450" algn="just" defTabSz="800100">
            <a:lnSpc>
              <a:spcPct val="90000"/>
            </a:lnSpc>
            <a:spcBef>
              <a:spcPct val="0"/>
            </a:spcBef>
            <a:spcAft>
              <a:spcPct val="15000"/>
            </a:spcAft>
            <a:buChar char="••"/>
          </a:pPr>
          <a:r>
            <a:rPr lang="fr-FR" sz="1800" kern="1200" dirty="0"/>
            <a:t>Qui détermine les finalités et les moyens du traitement (quelles données, pour quoi faire, quels moyens techniques)</a:t>
          </a:r>
        </a:p>
      </dsp:txBody>
      <dsp:txXfrm>
        <a:off x="2562045" y="426753"/>
        <a:ext cx="2562808" cy="2560517"/>
      </dsp:txXfrm>
    </dsp:sp>
    <dsp:sp modelId="{FCED9C72-3759-4F42-8E27-BD2A7A7490C0}">
      <dsp:nvSpPr>
        <dsp:cNvPr id="0" name=""/>
        <dsp:cNvSpPr/>
      </dsp:nvSpPr>
      <dsp:spPr>
        <a:xfrm>
          <a:off x="0" y="0"/>
          <a:ext cx="2562045" cy="34140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fr-FR" sz="2900" kern="1200" dirty="0"/>
            <a:t>Responsable de traitement</a:t>
          </a:r>
        </a:p>
      </dsp:txBody>
      <dsp:txXfrm>
        <a:off x="125069" y="125069"/>
        <a:ext cx="2311907" cy="31638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87D5E-16C6-4A55-9194-8434076C72D6}">
      <dsp:nvSpPr>
        <dsp:cNvPr id="0" name=""/>
        <dsp:cNvSpPr/>
      </dsp:nvSpPr>
      <dsp:spPr>
        <a:xfrm>
          <a:off x="2562045" y="0"/>
          <a:ext cx="3843067" cy="341402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just" defTabSz="844550">
            <a:lnSpc>
              <a:spcPct val="90000"/>
            </a:lnSpc>
            <a:spcBef>
              <a:spcPct val="0"/>
            </a:spcBef>
            <a:spcAft>
              <a:spcPct val="15000"/>
            </a:spcAft>
            <a:buChar char="••"/>
          </a:pPr>
          <a:r>
            <a:rPr lang="fr-FR" sz="1900" kern="1200" dirty="0"/>
            <a:t>Personne physique, morale, autorité publique, organisme</a:t>
          </a:r>
        </a:p>
        <a:p>
          <a:pPr marL="171450" lvl="1" indent="-171450" algn="just" defTabSz="844550">
            <a:lnSpc>
              <a:spcPct val="90000"/>
            </a:lnSpc>
            <a:spcBef>
              <a:spcPct val="0"/>
            </a:spcBef>
            <a:spcAft>
              <a:spcPct val="15000"/>
            </a:spcAft>
            <a:buChar char="••"/>
          </a:pPr>
          <a:r>
            <a:rPr lang="fr-FR" sz="1900" kern="1200" dirty="0"/>
            <a:t>Qui traite les données personnelles pour le compte du responsable de traitement</a:t>
          </a:r>
        </a:p>
      </dsp:txBody>
      <dsp:txXfrm>
        <a:off x="2562045" y="426753"/>
        <a:ext cx="2562808" cy="2560517"/>
      </dsp:txXfrm>
    </dsp:sp>
    <dsp:sp modelId="{05DF3C15-5E47-4392-8868-36B0E4B35595}">
      <dsp:nvSpPr>
        <dsp:cNvPr id="0" name=""/>
        <dsp:cNvSpPr/>
      </dsp:nvSpPr>
      <dsp:spPr>
        <a:xfrm>
          <a:off x="0" y="0"/>
          <a:ext cx="2562045" cy="34140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fr-FR" sz="2900" kern="1200" dirty="0"/>
            <a:t>Sous-traitant de traitement de données personnelles</a:t>
          </a:r>
        </a:p>
      </dsp:txBody>
      <dsp:txXfrm>
        <a:off x="125069" y="125069"/>
        <a:ext cx="2311907" cy="31638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07B44-8D48-40F2-8B59-F04B3AEEFF7F}">
      <dsp:nvSpPr>
        <dsp:cNvPr id="0" name=""/>
        <dsp:cNvSpPr/>
      </dsp:nvSpPr>
      <dsp:spPr>
        <a:xfrm>
          <a:off x="2662048" y="2035"/>
          <a:ext cx="1106896" cy="719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err="1"/>
            <a:t>Accountability</a:t>
          </a:r>
          <a:r>
            <a:rPr lang="fr-FR" sz="800" kern="1200" dirty="0"/>
            <a:t> </a:t>
          </a:r>
        </a:p>
        <a:p>
          <a:pPr lvl="0" algn="ctr" defTabSz="355600">
            <a:lnSpc>
              <a:spcPct val="90000"/>
            </a:lnSpc>
            <a:spcBef>
              <a:spcPct val="0"/>
            </a:spcBef>
            <a:spcAft>
              <a:spcPct val="35000"/>
            </a:spcAft>
          </a:pPr>
          <a:r>
            <a:rPr lang="fr-FR" sz="800" kern="1200" dirty="0"/>
            <a:t>Preuve de la conformité</a:t>
          </a:r>
        </a:p>
      </dsp:txBody>
      <dsp:txXfrm>
        <a:off x="2697170" y="37157"/>
        <a:ext cx="1036652" cy="649239"/>
      </dsp:txXfrm>
    </dsp:sp>
    <dsp:sp modelId="{708BE591-A5E2-4C31-A937-08FC8876D8A3}">
      <dsp:nvSpPr>
        <dsp:cNvPr id="0" name=""/>
        <dsp:cNvSpPr/>
      </dsp:nvSpPr>
      <dsp:spPr>
        <a:xfrm>
          <a:off x="1519873" y="361777"/>
          <a:ext cx="3391245" cy="3391245"/>
        </a:xfrm>
        <a:custGeom>
          <a:avLst/>
          <a:gdLst/>
          <a:ahLst/>
          <a:cxnLst/>
          <a:rect l="0" t="0" r="0" b="0"/>
          <a:pathLst>
            <a:path>
              <a:moveTo>
                <a:pt x="2256150" y="95327"/>
              </a:moveTo>
              <a:arcTo wR="1695622" hR="1695622" stAng="17358216" swAng="15019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D83E74-6E6C-4754-8CDD-7F88469CA605}">
      <dsp:nvSpPr>
        <dsp:cNvPr id="0" name=""/>
        <dsp:cNvSpPr/>
      </dsp:nvSpPr>
      <dsp:spPr>
        <a:xfrm>
          <a:off x="4130500" y="849847"/>
          <a:ext cx="1106896" cy="719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Obligation de sécurité</a:t>
          </a:r>
        </a:p>
      </dsp:txBody>
      <dsp:txXfrm>
        <a:off x="4165622" y="884969"/>
        <a:ext cx="1036652" cy="649239"/>
      </dsp:txXfrm>
    </dsp:sp>
    <dsp:sp modelId="{9314EE2B-3D6F-4E7D-858B-2216D750FBE0}">
      <dsp:nvSpPr>
        <dsp:cNvPr id="0" name=""/>
        <dsp:cNvSpPr/>
      </dsp:nvSpPr>
      <dsp:spPr>
        <a:xfrm>
          <a:off x="1519873" y="361777"/>
          <a:ext cx="3391245" cy="3391245"/>
        </a:xfrm>
        <a:custGeom>
          <a:avLst/>
          <a:gdLst/>
          <a:ahLst/>
          <a:cxnLst/>
          <a:rect l="0" t="0" r="0" b="0"/>
          <a:pathLst>
            <a:path>
              <a:moveTo>
                <a:pt x="3322266" y="1216909"/>
              </a:moveTo>
              <a:arcTo wR="1695622" hR="1695622" stAng="20616066" swAng="19678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8E0902-B97D-468E-A58C-DDC7BCFA621B}">
      <dsp:nvSpPr>
        <dsp:cNvPr id="0" name=""/>
        <dsp:cNvSpPr/>
      </dsp:nvSpPr>
      <dsp:spPr>
        <a:xfrm>
          <a:off x="4130500" y="2545469"/>
          <a:ext cx="1106896" cy="719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Augmentation du plafond des sanctions</a:t>
          </a:r>
        </a:p>
      </dsp:txBody>
      <dsp:txXfrm>
        <a:off x="4165622" y="2580591"/>
        <a:ext cx="1036652" cy="649239"/>
      </dsp:txXfrm>
    </dsp:sp>
    <dsp:sp modelId="{1E75BA2C-F602-4C6E-8056-DE4A4C86D858}">
      <dsp:nvSpPr>
        <dsp:cNvPr id="0" name=""/>
        <dsp:cNvSpPr/>
      </dsp:nvSpPr>
      <dsp:spPr>
        <a:xfrm>
          <a:off x="1519873" y="361777"/>
          <a:ext cx="3391245" cy="3391245"/>
        </a:xfrm>
        <a:custGeom>
          <a:avLst/>
          <a:gdLst/>
          <a:ahLst/>
          <a:cxnLst/>
          <a:rect l="0" t="0" r="0" b="0"/>
          <a:pathLst>
            <a:path>
              <a:moveTo>
                <a:pt x="2880631" y="2908425"/>
              </a:moveTo>
              <a:arcTo wR="1695622" hR="1695622" stAng="2739848" swAng="15019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7F547B-2B50-454C-92E0-F9A8213D094D}">
      <dsp:nvSpPr>
        <dsp:cNvPr id="0" name=""/>
        <dsp:cNvSpPr/>
      </dsp:nvSpPr>
      <dsp:spPr>
        <a:xfrm>
          <a:off x="2662048" y="3393281"/>
          <a:ext cx="1106896" cy="719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Obligation d’information </a:t>
          </a:r>
        </a:p>
        <a:p>
          <a:pPr lvl="0" algn="ctr" defTabSz="355600">
            <a:lnSpc>
              <a:spcPct val="90000"/>
            </a:lnSpc>
            <a:spcBef>
              <a:spcPct val="0"/>
            </a:spcBef>
            <a:spcAft>
              <a:spcPct val="35000"/>
            </a:spcAft>
          </a:pPr>
          <a:r>
            <a:rPr lang="fr-FR" sz="800" kern="1200" dirty="0"/>
            <a:t>Recueil du consentement</a:t>
          </a:r>
        </a:p>
      </dsp:txBody>
      <dsp:txXfrm>
        <a:off x="2697170" y="3428403"/>
        <a:ext cx="1036652" cy="649239"/>
      </dsp:txXfrm>
    </dsp:sp>
    <dsp:sp modelId="{1EEDB2DB-7024-417B-98DE-28BF5B7B1168}">
      <dsp:nvSpPr>
        <dsp:cNvPr id="0" name=""/>
        <dsp:cNvSpPr/>
      </dsp:nvSpPr>
      <dsp:spPr>
        <a:xfrm>
          <a:off x="1519873" y="361777"/>
          <a:ext cx="3391245" cy="3391245"/>
        </a:xfrm>
        <a:custGeom>
          <a:avLst/>
          <a:gdLst/>
          <a:ahLst/>
          <a:cxnLst/>
          <a:rect l="0" t="0" r="0" b="0"/>
          <a:pathLst>
            <a:path>
              <a:moveTo>
                <a:pt x="1135094" y="3295917"/>
              </a:moveTo>
              <a:arcTo wR="1695622" hR="1695622" stAng="6558216" swAng="15019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ABB1C1-233F-4348-895B-06285CFC5501}">
      <dsp:nvSpPr>
        <dsp:cNvPr id="0" name=""/>
        <dsp:cNvSpPr/>
      </dsp:nvSpPr>
      <dsp:spPr>
        <a:xfrm>
          <a:off x="1193595" y="2545469"/>
          <a:ext cx="1106896" cy="719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Renforcement des droits des personnes concernées</a:t>
          </a:r>
        </a:p>
      </dsp:txBody>
      <dsp:txXfrm>
        <a:off x="1228717" y="2580591"/>
        <a:ext cx="1036652" cy="649239"/>
      </dsp:txXfrm>
    </dsp:sp>
    <dsp:sp modelId="{04BA7DC6-41D1-4C34-B1DF-206CD1CB80DE}">
      <dsp:nvSpPr>
        <dsp:cNvPr id="0" name=""/>
        <dsp:cNvSpPr/>
      </dsp:nvSpPr>
      <dsp:spPr>
        <a:xfrm>
          <a:off x="1519873" y="361777"/>
          <a:ext cx="3391245" cy="3391245"/>
        </a:xfrm>
        <a:custGeom>
          <a:avLst/>
          <a:gdLst/>
          <a:ahLst/>
          <a:cxnLst/>
          <a:rect l="0" t="0" r="0" b="0"/>
          <a:pathLst>
            <a:path>
              <a:moveTo>
                <a:pt x="68979" y="2174336"/>
              </a:moveTo>
              <a:arcTo wR="1695622" hR="1695622" stAng="9816066" swAng="19678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35546B-C145-4144-810C-9748E46A811E}">
      <dsp:nvSpPr>
        <dsp:cNvPr id="0" name=""/>
        <dsp:cNvSpPr/>
      </dsp:nvSpPr>
      <dsp:spPr>
        <a:xfrm>
          <a:off x="1193595" y="849847"/>
          <a:ext cx="1106896" cy="719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a:t>Responsabilisation des acteurs</a:t>
          </a:r>
        </a:p>
      </dsp:txBody>
      <dsp:txXfrm>
        <a:off x="1228717" y="884969"/>
        <a:ext cx="1036652" cy="649239"/>
      </dsp:txXfrm>
    </dsp:sp>
    <dsp:sp modelId="{DB5A21D5-E7A4-4FA2-AA94-EC9F8839DC9E}">
      <dsp:nvSpPr>
        <dsp:cNvPr id="0" name=""/>
        <dsp:cNvSpPr/>
      </dsp:nvSpPr>
      <dsp:spPr>
        <a:xfrm>
          <a:off x="1519873" y="361777"/>
          <a:ext cx="3391245" cy="3391245"/>
        </a:xfrm>
        <a:custGeom>
          <a:avLst/>
          <a:gdLst/>
          <a:ahLst/>
          <a:cxnLst/>
          <a:rect l="0" t="0" r="0" b="0"/>
          <a:pathLst>
            <a:path>
              <a:moveTo>
                <a:pt x="510614" y="482819"/>
              </a:moveTo>
              <a:arcTo wR="1695622" hR="1695622" stAng="13539848" swAng="15019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lvl1pPr>
            <a:lvl2pPr marL="914400" marR="0" lvl="1" indent="-228600" algn="l" rtl="0">
              <a:spcBef>
                <a:spcPts val="0"/>
              </a:spcBef>
              <a:spcAft>
                <a:spcPts val="0"/>
              </a:spcAft>
              <a:buSzPts val="1400"/>
              <a:buNone/>
              <a:defRPr sz="1100" b="0" i="0" u="none" strike="noStrike" cap="none"/>
            </a:lvl2pPr>
            <a:lvl3pPr marL="1371600" marR="0" lvl="2" indent="-228600" algn="l" rtl="0">
              <a:spcBef>
                <a:spcPts val="0"/>
              </a:spcBef>
              <a:spcAft>
                <a:spcPts val="0"/>
              </a:spcAft>
              <a:buSzPts val="1400"/>
              <a:buNone/>
              <a:defRPr sz="1100" b="0" i="0" u="none" strike="noStrike" cap="none"/>
            </a:lvl3pPr>
            <a:lvl4pPr marL="1828800" marR="0" lvl="3" indent="-228600" algn="l" rtl="0">
              <a:spcBef>
                <a:spcPts val="0"/>
              </a:spcBef>
              <a:spcAft>
                <a:spcPts val="0"/>
              </a:spcAft>
              <a:buSzPts val="1400"/>
              <a:buNone/>
              <a:defRPr sz="1100" b="0" i="0" u="none" strike="noStrike" cap="none"/>
            </a:lvl4pPr>
            <a:lvl5pPr marL="2286000" marR="0" lvl="4" indent="-228600" algn="l" rtl="0">
              <a:spcBef>
                <a:spcPts val="0"/>
              </a:spcBef>
              <a:spcAft>
                <a:spcPts val="0"/>
              </a:spcAft>
              <a:buSzPts val="1400"/>
              <a:buNone/>
              <a:defRPr sz="1100" b="0" i="0" u="none" strike="noStrike" cap="none"/>
            </a:lvl5pPr>
            <a:lvl6pPr marL="2743200" marR="0" lvl="5" indent="-228600" algn="l" rtl="0">
              <a:spcBef>
                <a:spcPts val="0"/>
              </a:spcBef>
              <a:spcAft>
                <a:spcPts val="0"/>
              </a:spcAft>
              <a:buSzPts val="1400"/>
              <a:buNone/>
              <a:defRPr sz="1100" b="0" i="0" u="none" strike="noStrike" cap="none"/>
            </a:lvl6pPr>
            <a:lvl7pPr marL="3200400" marR="0" lvl="6" indent="-228600" algn="l" rtl="0">
              <a:spcBef>
                <a:spcPts val="0"/>
              </a:spcBef>
              <a:spcAft>
                <a:spcPts val="0"/>
              </a:spcAft>
              <a:buSzPts val="1400"/>
              <a:buNone/>
              <a:defRPr sz="1100" b="0" i="0" u="none" strike="noStrike" cap="none"/>
            </a:lvl7pPr>
            <a:lvl8pPr marL="3657600" marR="0" lvl="7" indent="-228600" algn="l" rtl="0">
              <a:spcBef>
                <a:spcPts val="0"/>
              </a:spcBef>
              <a:spcAft>
                <a:spcPts val="0"/>
              </a:spcAft>
              <a:buSzPts val="1400"/>
              <a:buNone/>
              <a:defRPr sz="1100" b="0" i="0" u="none" strike="noStrike" cap="none"/>
            </a:lvl8pPr>
            <a:lvl9pPr marL="4114800" marR="0" lvl="8" indent="-228600" algn="l" rtl="0">
              <a:spcBef>
                <a:spcPts val="0"/>
              </a:spcBef>
              <a:spcAft>
                <a:spcPts val="0"/>
              </a:spcAft>
              <a:buSzPts val="1400"/>
              <a:buNone/>
              <a:defRPr sz="1100" b="0" i="0" u="none" strike="noStrike" cap="none"/>
            </a:lvl9pPr>
          </a:lstStyle>
          <a:p>
            <a:endParaRPr/>
          </a:p>
        </p:txBody>
      </p:sp>
    </p:spTree>
    <p:extLst>
      <p:ext uri="{BB962C8B-B14F-4D97-AF65-F5344CB8AC3E}">
        <p14:creationId xmlns:p14="http://schemas.microsoft.com/office/powerpoint/2010/main" val="9521994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1A864BF9-8EA8-B643-AD42-CB924A883962}" type="slidenum">
              <a:rPr lang="fr-FR" smtClean="0"/>
              <a:t>1</a:t>
            </a:fld>
            <a:endParaRPr lang="fr-FR"/>
          </a:p>
        </p:txBody>
      </p:sp>
    </p:spTree>
    <p:extLst>
      <p:ext uri="{BB962C8B-B14F-4D97-AF65-F5344CB8AC3E}">
        <p14:creationId xmlns:p14="http://schemas.microsoft.com/office/powerpoint/2010/main" val="222305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3365415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Qui? Opérateurs établis dans l’UE ou qui offrent des biens ou services dans l’UE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392761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136619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3619389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4280023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3407139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1110417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130007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291359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Rappeler</a:t>
            </a:r>
            <a:r>
              <a:rPr lang="fr-FR" baseline="0" dirty="0"/>
              <a:t> la possibilité de contrôle (sur place, sur pièces, sur convocation, en ligne)</a:t>
            </a:r>
          </a:p>
          <a:p>
            <a:r>
              <a:rPr lang="fr-FR" baseline="0" dirty="0"/>
              <a:t>Avertissement, mise en demeure, injonction, sanctions</a:t>
            </a:r>
          </a:p>
          <a:p>
            <a:r>
              <a:rPr lang="fr-FR" baseline="0" dirty="0"/>
              <a:t>Image commercial (// délais de paiement)</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421805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65995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4129397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2499160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3784824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3130047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1A864BF9-8EA8-B643-AD42-CB924A883962}" type="slidenum">
              <a:rPr lang="fr-FR" smtClean="0"/>
              <a:t>37</a:t>
            </a:fld>
            <a:endParaRPr lang="fr-FR"/>
          </a:p>
        </p:txBody>
      </p:sp>
    </p:spTree>
    <p:extLst>
      <p:ext uri="{BB962C8B-B14F-4D97-AF65-F5344CB8AC3E}">
        <p14:creationId xmlns:p14="http://schemas.microsoft.com/office/powerpoint/2010/main" val="97801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Shape 1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141794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964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4156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Shape 1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426652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3138245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100" b="0" i="0" u="none" strike="noStrike" cap="none"/>
          </a:p>
        </p:txBody>
      </p:sp>
    </p:spTree>
    <p:extLst>
      <p:ext uri="{BB962C8B-B14F-4D97-AF65-F5344CB8AC3E}">
        <p14:creationId xmlns:p14="http://schemas.microsoft.com/office/powerpoint/2010/main" val="225074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7C6238-09E0-4C95-ABEE-A062E1C7EC4B}" type="slidenum">
              <a:rPr kumimoji="0" lang="fr-FR" sz="1200" b="1" i="0" u="none" strike="noStrike" kern="1200" cap="none" spc="0" normalizeH="0" baseline="0" noProof="0" smtClean="0">
                <a:ln>
                  <a:noFill/>
                </a:ln>
                <a:solidFill>
                  <a:srgbClr val="000066"/>
                </a:solidFill>
                <a:effectLst/>
                <a:uLnTx/>
                <a:uFillTx/>
                <a:latin typeface="Univers 45 Light"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fr-FR" sz="1200" b="1" i="0" u="none" strike="noStrike" kern="1200" cap="none" spc="0" normalizeH="0" baseline="0" noProof="0">
              <a:ln>
                <a:noFill/>
              </a:ln>
              <a:solidFill>
                <a:srgbClr val="000066"/>
              </a:solidFill>
              <a:effectLst/>
              <a:uLnTx/>
              <a:uFillTx/>
              <a:latin typeface="Univers 45 Light" pitchFamily="2" charset="0"/>
              <a:ea typeface="+mn-ea"/>
              <a:cs typeface="+mn-cs"/>
            </a:endParaRPr>
          </a:p>
        </p:txBody>
      </p:sp>
    </p:spTree>
    <p:extLst>
      <p:ext uri="{BB962C8B-B14F-4D97-AF65-F5344CB8AC3E}">
        <p14:creationId xmlns:p14="http://schemas.microsoft.com/office/powerpoint/2010/main" val="4224955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onjour">
    <p:spTree>
      <p:nvGrpSpPr>
        <p:cNvPr id="1" name=""/>
        <p:cNvGrpSpPr/>
        <p:nvPr/>
      </p:nvGrpSpPr>
      <p:grpSpPr>
        <a:xfrm>
          <a:off x="0" y="0"/>
          <a:ext cx="0" cy="0"/>
          <a:chOff x="0" y="0"/>
          <a:chExt cx="0" cy="0"/>
        </a:xfrm>
      </p:grpSpPr>
      <p:cxnSp>
        <p:nvCxnSpPr>
          <p:cNvPr id="4" name="Connecteur droit 3"/>
          <p:cNvCxnSpPr/>
          <p:nvPr/>
        </p:nvCxnSpPr>
        <p:spPr>
          <a:xfrm>
            <a:off x="1556238" y="2173055"/>
            <a:ext cx="7501793" cy="0"/>
          </a:xfrm>
          <a:prstGeom prst="line">
            <a:avLst/>
          </a:prstGeom>
          <a:ln w="25400">
            <a:solidFill>
              <a:srgbClr val="53ADD5"/>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4714875"/>
            <a:ext cx="9144000"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50"/>
          </a:p>
        </p:txBody>
      </p:sp>
      <p:sp>
        <p:nvSpPr>
          <p:cNvPr id="12" name="Rectangle 11"/>
          <p:cNvSpPr/>
          <p:nvPr userDrawn="1"/>
        </p:nvSpPr>
        <p:spPr>
          <a:xfrm>
            <a:off x="0" y="1"/>
            <a:ext cx="1659792" cy="5143499"/>
          </a:xfrm>
          <a:prstGeom prst="rect">
            <a:avLst/>
          </a:prstGeom>
          <a:solidFill>
            <a:srgbClr val="58A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50" dirty="0">
              <a:solidFill>
                <a:schemeClr val="bg1"/>
              </a:solidFill>
              <a:latin typeface="Segoe UI" panose="020B0502040204020203" pitchFamily="34" charset="0"/>
              <a:cs typeface="Segoe UI" panose="020B0502040204020203" pitchFamily="34" charset="0"/>
            </a:endParaRPr>
          </a:p>
        </p:txBody>
      </p:sp>
      <p:sp>
        <p:nvSpPr>
          <p:cNvPr id="14" name="Espace réservé du texte 9"/>
          <p:cNvSpPr>
            <a:spLocks noGrp="1"/>
          </p:cNvSpPr>
          <p:nvPr>
            <p:ph type="body" sz="quarter" idx="14" hasCustomPrompt="1"/>
          </p:nvPr>
        </p:nvSpPr>
        <p:spPr>
          <a:xfrm>
            <a:off x="2192216" y="3055584"/>
            <a:ext cx="6865815" cy="1847410"/>
          </a:xfrm>
          <a:prstGeom prst="rect">
            <a:avLst/>
          </a:prstGeom>
        </p:spPr>
        <p:txBody>
          <a:bodyPr anchor="t"/>
          <a:lstStyle>
            <a:lvl1pPr marL="0" indent="0" algn="l">
              <a:lnSpc>
                <a:spcPct val="120000"/>
              </a:lnSpc>
              <a:spcBef>
                <a:spcPts val="0"/>
              </a:spcBef>
              <a:defRPr lang="fr-FR" sz="1500" b="0" kern="1200" baseline="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Maître Prénom NOM, Titre (maximum 6 lignes / 6 personnes désignées dans cette zone)</a:t>
            </a:r>
          </a:p>
        </p:txBody>
      </p:sp>
      <p:sp>
        <p:nvSpPr>
          <p:cNvPr id="2" name="Titre 1"/>
          <p:cNvSpPr>
            <a:spLocks noGrp="1"/>
          </p:cNvSpPr>
          <p:nvPr>
            <p:ph type="ctrTitle" hasCustomPrompt="1"/>
          </p:nvPr>
        </p:nvSpPr>
        <p:spPr>
          <a:xfrm>
            <a:off x="2192217" y="2311177"/>
            <a:ext cx="6865814" cy="445643"/>
          </a:xfrm>
          <a:prstGeom prst="rect">
            <a:avLst/>
          </a:prstGeom>
        </p:spPr>
        <p:txBody>
          <a:bodyPr anchor="ctr"/>
          <a:lstStyle>
            <a:lvl1pPr algn="l">
              <a:defRPr sz="1500" b="0">
                <a:solidFill>
                  <a:srgbClr val="53ADD5"/>
                </a:solidFill>
              </a:defRPr>
            </a:lvl1pPr>
          </a:lstStyle>
          <a:p>
            <a:r>
              <a:rPr lang="fr-FR" dirty="0" err="1"/>
              <a:t>jj</a:t>
            </a:r>
            <a:r>
              <a:rPr lang="fr-FR" dirty="0"/>
              <a:t>/mm/</a:t>
            </a:r>
            <a:r>
              <a:rPr lang="fr-FR" dirty="0" err="1"/>
              <a:t>aaaa</a:t>
            </a:r>
            <a:endParaRPr lang="fr-BE" dirty="0"/>
          </a:p>
        </p:txBody>
      </p:sp>
      <p:sp>
        <p:nvSpPr>
          <p:cNvPr id="10" name="Espace réservé du texte 9"/>
          <p:cNvSpPr>
            <a:spLocks noGrp="1"/>
          </p:cNvSpPr>
          <p:nvPr>
            <p:ph type="body" sz="quarter" idx="13" hasCustomPrompt="1"/>
          </p:nvPr>
        </p:nvSpPr>
        <p:spPr>
          <a:xfrm>
            <a:off x="2192216" y="333376"/>
            <a:ext cx="6865815" cy="1630361"/>
          </a:xfrm>
          <a:prstGeom prst="rect">
            <a:avLst/>
          </a:prstGeom>
        </p:spPr>
        <p:txBody>
          <a:bodyPr anchor="b"/>
          <a:lstStyle>
            <a:lvl1pPr marL="0" indent="0" algn="l">
              <a:defRPr lang="fr-FR" sz="2250" b="0" kern="120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fr-FR" dirty="0"/>
              <a:t>Titre principal de la formation, à rédiger sur une, deux, trois ou quatre lignes maximum</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177" y="1619762"/>
            <a:ext cx="1237438" cy="1106585"/>
          </a:xfrm>
          <a:prstGeom prst="rect">
            <a:avLst/>
          </a:prstGeom>
        </p:spPr>
      </p:pic>
    </p:spTree>
    <p:extLst>
      <p:ext uri="{BB962C8B-B14F-4D97-AF65-F5344CB8AC3E}">
        <p14:creationId xmlns:p14="http://schemas.microsoft.com/office/powerpoint/2010/main" val="2446070974"/>
      </p:ext>
    </p:extLst>
  </p:cSld>
  <p:clrMapOvr>
    <a:masterClrMapping/>
  </p:clrMapOvr>
  <mc:AlternateContent xmlns:mc="http://schemas.openxmlformats.org/markup-compatibility/2006" xmlns:p14="http://schemas.microsoft.com/office/powerpoint/2010/main">
    <mc:Choice Requires="p14">
      <p:transition spd="slow" p14:dur="5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200" fill="hold"/>
                                        <p:tgtEl>
                                          <p:spTgt spid="12"/>
                                        </p:tgtEl>
                                        <p:attrNameLst>
                                          <p:attrName>ppt_x</p:attrName>
                                        </p:attrNameLst>
                                      </p:cBhvr>
                                      <p:tavLst>
                                        <p:tav tm="0">
                                          <p:val>
                                            <p:strVal val="0-#ppt_w/2"/>
                                          </p:val>
                                        </p:tav>
                                        <p:tav tm="100000">
                                          <p:val>
                                            <p:strVal val="#ppt_x"/>
                                          </p:val>
                                        </p:tav>
                                      </p:tavLst>
                                    </p:anim>
                                    <p:anim calcmode="lin" valueType="num">
                                      <p:cBhvr additive="base">
                                        <p:cTn id="8" dur="22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3125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100" fill="hold"/>
                                        <p:tgtEl>
                                          <p:spTgt spid="4"/>
                                        </p:tgtEl>
                                        <p:attrNameLst>
                                          <p:attrName>ppt_x</p:attrName>
                                        </p:attrNameLst>
                                      </p:cBhvr>
                                      <p:tavLst>
                                        <p:tav tm="0">
                                          <p:val>
                                            <p:strVal val="0-#ppt_w/2"/>
                                          </p:val>
                                        </p:tav>
                                        <p:tav tm="100000">
                                          <p:val>
                                            <p:strVal val="#ppt_x"/>
                                          </p:val>
                                        </p:tav>
                                      </p:tavLst>
                                    </p:anim>
                                    <p:anim calcmode="lin" valueType="num">
                                      <p:cBhvr additive="base">
                                        <p:cTn id="12" dur="21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20000" fill="hold" grpId="0" nodeType="withEffect">
                                  <p:stCondLst>
                                    <p:cond delay="200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2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25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27778" fill="hold" grpId="0" nodeType="withEffect">
                                  <p:stCondLst>
                                    <p:cond delay="42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800" fill="hold"/>
                                        <p:tgtEl>
                                          <p:spTgt spid="2"/>
                                        </p:tgtEl>
                                        <p:attrNameLst>
                                          <p:attrName>ppt_x</p:attrName>
                                        </p:attrNameLst>
                                      </p:cBhvr>
                                      <p:tavLst>
                                        <p:tav tm="0">
                                          <p:val>
                                            <p:strVal val="1+#ppt_w/2"/>
                                          </p:val>
                                        </p:tav>
                                        <p:tav tm="100000">
                                          <p:val>
                                            <p:strVal val="#ppt_x"/>
                                          </p:val>
                                        </p:tav>
                                      </p:tavLst>
                                    </p:anim>
                                    <p:anim calcmode="lin" valueType="num">
                                      <p:cBhvr additive="base">
                                        <p:cTn id="20" dur="18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7857" fill="hold" grpId="0" nodeType="withEffect">
                                  <p:stCondLst>
                                    <p:cond delay="600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28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4" dur="2800" fill="hold"/>
                                        <p:tgtEl>
                                          <p:spTgt spid="14">
                                            <p:txEl>
                                              <p:pRg st="0" end="0"/>
                                            </p:txEl>
                                          </p:spTgt>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1100"/>
                                  </p:stCondLst>
                                  <p:childTnLst>
                                    <p:set>
                                      <p:cBhvr>
                                        <p:cTn id="26" dur="1" fill="hold">
                                          <p:stCondLst>
                                            <p:cond delay="0"/>
                                          </p:stCondLst>
                                        </p:cTn>
                                        <p:tgtEl>
                                          <p:spTgt spid="9"/>
                                        </p:tgtEl>
                                        <p:attrNameLst>
                                          <p:attrName>style.visibility</p:attrName>
                                        </p:attrNameLst>
                                      </p:cBhvr>
                                      <p:to>
                                        <p:strVal val="visible"/>
                                      </p:to>
                                    </p:set>
                                    <p:anim calcmode="lin" valueType="num">
                                      <p:cBhvr>
                                        <p:cTn id="27" dur="8100" fill="hold"/>
                                        <p:tgtEl>
                                          <p:spTgt spid="9"/>
                                        </p:tgtEl>
                                        <p:attrNameLst>
                                          <p:attrName>ppt_w</p:attrName>
                                        </p:attrNameLst>
                                      </p:cBhvr>
                                      <p:tavLst>
                                        <p:tav tm="0">
                                          <p:val>
                                            <p:fltVal val="0"/>
                                          </p:val>
                                        </p:tav>
                                        <p:tav tm="100000">
                                          <p:val>
                                            <p:strVal val="#ppt_w"/>
                                          </p:val>
                                        </p:tav>
                                      </p:tavLst>
                                    </p:anim>
                                    <p:anim calcmode="lin" valueType="num">
                                      <p:cBhvr>
                                        <p:cTn id="28" dur="8100" fill="hold"/>
                                        <p:tgtEl>
                                          <p:spTgt spid="9"/>
                                        </p:tgtEl>
                                        <p:attrNameLst>
                                          <p:attrName>ppt_h</p:attrName>
                                        </p:attrNameLst>
                                      </p:cBhvr>
                                      <p:tavLst>
                                        <p:tav tm="0">
                                          <p:val>
                                            <p:fltVal val="0"/>
                                          </p:val>
                                        </p:tav>
                                        <p:tav tm="100000">
                                          <p:val>
                                            <p:strVal val="#ppt_h"/>
                                          </p:val>
                                        </p:tav>
                                      </p:tavLst>
                                    </p:anim>
                                    <p:animEffect transition="in" filter="fade">
                                      <p:cBhvr>
                                        <p:cTn id="29" dur="8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build="p">
        <p:tmplLst>
          <p:tmpl lvl="1">
            <p:tnLst>
              <p:par>
                <p:cTn presetID="2" presetClass="entr" presetSubtype="2" decel="17857" fill="hold" nodeType="withEffect">
                  <p:stCondLst>
                    <p:cond delay="60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2800" fill="hold"/>
                        <p:tgtEl>
                          <p:spTgt spid="14"/>
                        </p:tgtEl>
                        <p:attrNameLst>
                          <p:attrName>ppt_x</p:attrName>
                        </p:attrNameLst>
                      </p:cBhvr>
                      <p:tavLst>
                        <p:tav tm="0">
                          <p:val>
                            <p:strVal val="1+#ppt_w/2"/>
                          </p:val>
                        </p:tav>
                        <p:tav tm="100000">
                          <p:val>
                            <p:strVal val="#ppt_x"/>
                          </p:val>
                        </p:tav>
                      </p:tavLst>
                    </p:anim>
                    <p:anim calcmode="lin" valueType="num">
                      <p:cBhvr additive="base">
                        <p:cTn dur="2800" fill="hold"/>
                        <p:tgtEl>
                          <p:spTgt spid="14"/>
                        </p:tgtEl>
                        <p:attrNameLst>
                          <p:attrName>ppt_y</p:attrName>
                        </p:attrNameLst>
                      </p:cBhvr>
                      <p:tavLst>
                        <p:tav tm="0">
                          <p:val>
                            <p:strVal val="#ppt_y"/>
                          </p:val>
                        </p:tav>
                        <p:tav tm="100000">
                          <p:val>
                            <p:strVal val="#ppt_y"/>
                          </p:val>
                        </p:tav>
                      </p:tavLst>
                    </p:anim>
                  </p:childTnLst>
                </p:cTn>
              </p:par>
            </p:tnLst>
          </p:tmpl>
        </p:tmplLst>
      </p:bldP>
      <p:bldP spid="2" grpId="0"/>
      <p:bldP spid="10" grpId="0" build="p">
        <p:tmplLst>
          <p:tmpl lvl="1">
            <p:tnLst>
              <p:par>
                <p:cTn presetID="2" presetClass="entr" presetSubtype="2" decel="2000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2500" fill="hold"/>
                        <p:tgtEl>
                          <p:spTgt spid="10"/>
                        </p:tgtEl>
                        <p:attrNameLst>
                          <p:attrName>ppt_x</p:attrName>
                        </p:attrNameLst>
                      </p:cBhvr>
                      <p:tavLst>
                        <p:tav tm="0">
                          <p:val>
                            <p:strVal val="1+#ppt_w/2"/>
                          </p:val>
                        </p:tav>
                        <p:tav tm="100000">
                          <p:val>
                            <p:strVal val="#ppt_x"/>
                          </p:val>
                        </p:tav>
                      </p:tavLst>
                    </p:anim>
                    <p:anim calcmode="lin" valueType="num">
                      <p:cBhvr additive="base">
                        <p:cTn dur="2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3" name="Shape 5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90205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17562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Shape 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165236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Shape 6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5" name="Shape 6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6" name="Shape 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496698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Shape 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844183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2" name="Shape 7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Shape 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524509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6" name="Shape 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180429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7"/>
        <p:cNvGrpSpPr/>
        <p:nvPr/>
      </p:nvGrpSpPr>
      <p:grpSpPr>
        <a:xfrm>
          <a:off x="0" y="0"/>
          <a:ext cx="0" cy="0"/>
          <a:chOff x="0" y="0"/>
          <a:chExt cx="0" cy="0"/>
        </a:xfrm>
      </p:grpSpPr>
      <p:sp>
        <p:nvSpPr>
          <p:cNvPr id="78" name="Shape 7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0" name="Shape 8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Shape 8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2" name="Shape 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505258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85" name="Shape 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461447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Shape 8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9" name="Shape 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5932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avec Logo client">
    <p:spTree>
      <p:nvGrpSpPr>
        <p:cNvPr id="1" name=""/>
        <p:cNvGrpSpPr/>
        <p:nvPr/>
      </p:nvGrpSpPr>
      <p:grpSpPr>
        <a:xfrm>
          <a:off x="0" y="0"/>
          <a:ext cx="0" cy="0"/>
          <a:chOff x="0" y="0"/>
          <a:chExt cx="0" cy="0"/>
        </a:xfrm>
      </p:grpSpPr>
      <p:pic>
        <p:nvPicPr>
          <p:cNvPr id="3" name="Espace réservé pour une image  4"/>
          <p:cNvPicPr>
            <a:picLocks noChangeAspect="1"/>
          </p:cNvPicPr>
          <p:nvPr userDrawn="1"/>
        </p:nvPicPr>
        <p:blipFill>
          <a:blip r:embed="rId2">
            <a:extLst>
              <a:ext uri="{28A0092B-C50C-407E-A947-70E740481C1C}">
                <a14:useLocalDpi xmlns:a14="http://schemas.microsoft.com/office/drawing/2010/main" val="0"/>
              </a:ext>
            </a:extLst>
          </a:blip>
          <a:srcRect t="2417" b="2417"/>
          <a:stretch>
            <a:fillRect/>
          </a:stretch>
        </p:blipFill>
        <p:spPr>
          <a:xfrm>
            <a:off x="1314546" y="1753621"/>
            <a:ext cx="1897577" cy="1623188"/>
          </a:xfrm>
          <a:prstGeom prst="rect">
            <a:avLst/>
          </a:prstGeom>
        </p:spPr>
      </p:pic>
      <p:sp>
        <p:nvSpPr>
          <p:cNvPr id="4" name="Espace réservé pour une image  5"/>
          <p:cNvSpPr>
            <a:spLocks noGrp="1"/>
          </p:cNvSpPr>
          <p:nvPr>
            <p:ph type="pic" sz="quarter" idx="16" hasCustomPrompt="1"/>
          </p:nvPr>
        </p:nvSpPr>
        <p:spPr>
          <a:xfrm>
            <a:off x="4512591" y="1701156"/>
            <a:ext cx="3578469" cy="1728155"/>
          </a:xfrm>
          <a:prstGeom prst="rect">
            <a:avLst/>
          </a:prstGeom>
          <a:noFill/>
        </p:spPr>
        <p:txBody>
          <a:bodyPr/>
          <a:lstStyle>
            <a:lvl1pPr marL="0" indent="0">
              <a:buNone/>
              <a:defRPr sz="1500" baseline="0"/>
            </a:lvl1pPr>
          </a:lstStyle>
          <a:p>
            <a:r>
              <a:rPr lang="fr-FR" dirty="0"/>
              <a:t>Insérez ici le logo du partenaire ou du client</a:t>
            </a:r>
          </a:p>
        </p:txBody>
      </p:sp>
      <p:cxnSp>
        <p:nvCxnSpPr>
          <p:cNvPr id="5" name="Connecteur droit 4"/>
          <p:cNvCxnSpPr/>
          <p:nvPr userDrawn="1"/>
        </p:nvCxnSpPr>
        <p:spPr>
          <a:xfrm flipH="1">
            <a:off x="222364" y="528164"/>
            <a:ext cx="8754582"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6" name="Espace réservé du texte 2"/>
          <p:cNvSpPr>
            <a:spLocks noGrp="1"/>
          </p:cNvSpPr>
          <p:nvPr>
            <p:ph type="body" sz="quarter" idx="21" hasCustomPrompt="1"/>
          </p:nvPr>
        </p:nvSpPr>
        <p:spPr>
          <a:xfrm>
            <a:off x="52755" y="35342"/>
            <a:ext cx="9030870" cy="447259"/>
          </a:xfrm>
          <a:prstGeom prst="rect">
            <a:avLst/>
          </a:prstGeom>
        </p:spPr>
        <p:txBody>
          <a:bodyPr anchor="ctr"/>
          <a:lstStyle>
            <a:lvl1pPr marL="0" indent="0" algn="ctr">
              <a:spcBef>
                <a:spcPts val="0"/>
              </a:spcBef>
              <a:spcAft>
                <a:spcPts val="225"/>
              </a:spcAft>
              <a:defRPr sz="2100" b="0" baseline="0">
                <a:solidFill>
                  <a:schemeClr val="tx1"/>
                </a:solidFill>
              </a:defRPr>
            </a:lvl1pPr>
            <a:lvl2pPr marL="0" indent="0" algn="ctr">
              <a:lnSpc>
                <a:spcPts val="750"/>
              </a:lnSpc>
              <a:spcBef>
                <a:spcPts val="225"/>
              </a:spcBef>
              <a:spcAft>
                <a:spcPts val="0"/>
              </a:spcAft>
              <a:buFontTx/>
              <a:buNone/>
              <a:defRPr sz="1200" b="0" baseline="0">
                <a:solidFill>
                  <a:srgbClr val="58ABD5"/>
                </a:solidFill>
              </a:defRPr>
            </a:lvl2pPr>
            <a:lvl3pPr marL="0" indent="0" algn="ctr" defTabSz="673894">
              <a:spcAft>
                <a:spcPts val="450"/>
              </a:spcAft>
              <a:buFontTx/>
              <a:buNone/>
              <a:defRPr/>
            </a:lvl3pPr>
            <a:lvl4pPr marL="136922" indent="-130969" algn="ctr">
              <a:buClr>
                <a:srgbClr val="0070C0"/>
              </a:buClr>
              <a:buSzPct val="120000"/>
              <a:buFont typeface="Arial" panose="020B0604020202020204" pitchFamily="34" charset="0"/>
              <a:buChar char="•"/>
              <a:defRPr/>
            </a:lvl4pPr>
            <a:lvl5pPr marL="269081" indent="-130969" algn="ctr">
              <a:buClr>
                <a:srgbClr val="53ADD5"/>
              </a:buClr>
              <a:buFont typeface="Courier New" panose="02070309020205020404" pitchFamily="49" charset="0"/>
              <a:buChar char="o"/>
              <a:defRPr/>
            </a:lvl5pPr>
          </a:lstStyle>
          <a:p>
            <a:pPr lvl="0"/>
            <a:r>
              <a:rPr lang="fr-FR" dirty="0"/>
              <a:t>Titre de la diapositive (une seule ligne)</a:t>
            </a:r>
          </a:p>
          <a:p>
            <a:pPr lvl="1"/>
            <a:r>
              <a:rPr lang="fr-FR" dirty="0"/>
              <a:t>Et éventuellement un sous-titre sur une seule ligne</a:t>
            </a:r>
          </a:p>
        </p:txBody>
      </p:sp>
    </p:spTree>
    <p:extLst>
      <p:ext uri="{BB962C8B-B14F-4D97-AF65-F5344CB8AC3E}">
        <p14:creationId xmlns:p14="http://schemas.microsoft.com/office/powerpoint/2010/main" val="4225768178"/>
      </p:ext>
    </p:extLst>
  </p:cSld>
  <p:clrMapOvr>
    <a:masterClrMapping/>
  </p:clrMapOvr>
  <mc:AlternateContent xmlns:mc="http://schemas.openxmlformats.org/markup-compatibility/2006" xmlns:p14="http://schemas.microsoft.com/office/powerpoint/2010/main">
    <mc:Choice Requires="p14">
      <p:transition spd="slow" p14:dur="3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400" fill="hold"/>
                                        <p:tgtEl>
                                          <p:spTgt spid="3"/>
                                        </p:tgtEl>
                                        <p:attrNameLst>
                                          <p:attrName>ppt_w</p:attrName>
                                        </p:attrNameLst>
                                      </p:cBhvr>
                                      <p:tavLst>
                                        <p:tav tm="0">
                                          <p:val>
                                            <p:fltVal val="0"/>
                                          </p:val>
                                        </p:tav>
                                        <p:tav tm="100000">
                                          <p:val>
                                            <p:strVal val="#ppt_w"/>
                                          </p:val>
                                        </p:tav>
                                      </p:tavLst>
                                    </p:anim>
                                    <p:anim calcmode="lin" valueType="num">
                                      <p:cBhvr>
                                        <p:cTn id="8" dur="3400" fill="hold"/>
                                        <p:tgtEl>
                                          <p:spTgt spid="3"/>
                                        </p:tgtEl>
                                        <p:attrNameLst>
                                          <p:attrName>ppt_h</p:attrName>
                                        </p:attrNameLst>
                                      </p:cBhvr>
                                      <p:tavLst>
                                        <p:tav tm="0">
                                          <p:val>
                                            <p:fltVal val="0"/>
                                          </p:val>
                                        </p:tav>
                                        <p:tav tm="100000">
                                          <p:val>
                                            <p:strVal val="#ppt_h"/>
                                          </p:val>
                                        </p:tav>
                                      </p:tavLst>
                                    </p:anim>
                                    <p:animEffect transition="in" filter="fade">
                                      <p:cBhvr>
                                        <p:cTn id="9" dur="34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400" fill="hold"/>
                                        <p:tgtEl>
                                          <p:spTgt spid="4"/>
                                        </p:tgtEl>
                                        <p:attrNameLst>
                                          <p:attrName>ppt_w</p:attrName>
                                        </p:attrNameLst>
                                      </p:cBhvr>
                                      <p:tavLst>
                                        <p:tav tm="0">
                                          <p:val>
                                            <p:fltVal val="0"/>
                                          </p:val>
                                        </p:tav>
                                        <p:tav tm="100000">
                                          <p:val>
                                            <p:strVal val="#ppt_w"/>
                                          </p:val>
                                        </p:tav>
                                      </p:tavLst>
                                    </p:anim>
                                    <p:anim calcmode="lin" valueType="num">
                                      <p:cBhvr>
                                        <p:cTn id="13" dur="3400" fill="hold"/>
                                        <p:tgtEl>
                                          <p:spTgt spid="4"/>
                                        </p:tgtEl>
                                        <p:attrNameLst>
                                          <p:attrName>ppt_h</p:attrName>
                                        </p:attrNameLst>
                                      </p:cBhvr>
                                      <p:tavLst>
                                        <p:tav tm="0">
                                          <p:val>
                                            <p:fltVal val="0"/>
                                          </p:val>
                                        </p:tav>
                                        <p:tav tm="100000">
                                          <p:val>
                                            <p:strVal val="#ppt_h"/>
                                          </p:val>
                                        </p:tav>
                                      </p:tavLst>
                                    </p:anim>
                                    <p:animEffect transition="in" filter="fade">
                                      <p:cBhvr>
                                        <p:cTn id="14" dur="3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847631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p:cSld name="Title">
    <p:bg>
      <p:bgPr>
        <a:solidFill>
          <a:srgbClr val="1D1D1B"/>
        </a:solidFill>
        <a:effectLst/>
      </p:bgPr>
    </p:bg>
    <p:spTree>
      <p:nvGrpSpPr>
        <p:cNvPr id="1" name="Shape 92"/>
        <p:cNvGrpSpPr/>
        <p:nvPr/>
      </p:nvGrpSpPr>
      <p:grpSpPr>
        <a:xfrm>
          <a:off x="0" y="0"/>
          <a:ext cx="0" cy="0"/>
          <a:chOff x="0" y="0"/>
          <a:chExt cx="0" cy="0"/>
        </a:xfrm>
      </p:grpSpPr>
      <p:sp>
        <p:nvSpPr>
          <p:cNvPr id="93" name="Shape 93"/>
          <p:cNvSpPr/>
          <p:nvPr/>
        </p:nvSpPr>
        <p:spPr>
          <a:xfrm>
            <a:off x="3373200" y="1373150"/>
            <a:ext cx="2397300" cy="2397300"/>
          </a:xfrm>
          <a:prstGeom prst="rect">
            <a:avLst/>
          </a:prstGeom>
          <a:noFill/>
          <a:ln w="952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4" name="Shape 94"/>
          <p:cNvSpPr txBox="1">
            <a:spLocks noGrp="1"/>
          </p:cNvSpPr>
          <p:nvPr>
            <p:ph type="ctrTitle"/>
          </p:nvPr>
        </p:nvSpPr>
        <p:spPr>
          <a:xfrm>
            <a:off x="3457500" y="1457250"/>
            <a:ext cx="2229000" cy="2229000"/>
          </a:xfrm>
          <a:prstGeom prst="rect">
            <a:avLst/>
          </a:prstGeom>
          <a:solidFill>
            <a:srgbClr val="FFFFFF"/>
          </a:solid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1D1D1B"/>
              </a:buClr>
              <a:buSzPts val="2800"/>
              <a:buFont typeface="Montserrat"/>
              <a:buNone/>
              <a:defRPr sz="1400" b="1" i="0" u="none" strike="noStrike" cap="none">
                <a:solidFill>
                  <a:srgbClr val="1D1D1B"/>
                </a:solidFill>
                <a:latin typeface="Montserrat"/>
                <a:ea typeface="Montserrat"/>
                <a:cs typeface="Montserrat"/>
                <a:sym typeface="Montserrat"/>
              </a:defRPr>
            </a:lvl1pPr>
            <a:lvl2pPr lvl="1" indent="0" algn="ctr" rtl="0">
              <a:spcBef>
                <a:spcPts val="0"/>
              </a:spcBef>
              <a:spcAft>
                <a:spcPts val="0"/>
              </a:spcAft>
              <a:buClr>
                <a:srgbClr val="1D1D1B"/>
              </a:buClr>
              <a:buSzPts val="2800"/>
              <a:buFont typeface="Montserrat"/>
              <a:buNone/>
              <a:defRPr sz="1800" b="1">
                <a:solidFill>
                  <a:srgbClr val="1D1D1B"/>
                </a:solidFill>
                <a:latin typeface="Montserrat"/>
                <a:ea typeface="Montserrat"/>
                <a:cs typeface="Montserrat"/>
                <a:sym typeface="Montserrat"/>
              </a:defRPr>
            </a:lvl2pPr>
            <a:lvl3pPr lvl="2" indent="0" algn="ctr" rtl="0">
              <a:spcBef>
                <a:spcPts val="0"/>
              </a:spcBef>
              <a:spcAft>
                <a:spcPts val="0"/>
              </a:spcAft>
              <a:buClr>
                <a:srgbClr val="1D1D1B"/>
              </a:buClr>
              <a:buSzPts val="2800"/>
              <a:buFont typeface="Montserrat"/>
              <a:buNone/>
              <a:defRPr sz="1800" b="1">
                <a:solidFill>
                  <a:srgbClr val="1D1D1B"/>
                </a:solidFill>
                <a:latin typeface="Montserrat"/>
                <a:ea typeface="Montserrat"/>
                <a:cs typeface="Montserrat"/>
                <a:sym typeface="Montserrat"/>
              </a:defRPr>
            </a:lvl3pPr>
            <a:lvl4pPr lvl="3" indent="0" algn="ctr" rtl="0">
              <a:spcBef>
                <a:spcPts val="0"/>
              </a:spcBef>
              <a:spcAft>
                <a:spcPts val="0"/>
              </a:spcAft>
              <a:buClr>
                <a:srgbClr val="1D1D1B"/>
              </a:buClr>
              <a:buSzPts val="2800"/>
              <a:buFont typeface="Montserrat"/>
              <a:buNone/>
              <a:defRPr sz="1800" b="1">
                <a:solidFill>
                  <a:srgbClr val="1D1D1B"/>
                </a:solidFill>
                <a:latin typeface="Montserrat"/>
                <a:ea typeface="Montserrat"/>
                <a:cs typeface="Montserrat"/>
                <a:sym typeface="Montserrat"/>
              </a:defRPr>
            </a:lvl4pPr>
            <a:lvl5pPr lvl="4" indent="0" algn="ctr" rtl="0">
              <a:spcBef>
                <a:spcPts val="0"/>
              </a:spcBef>
              <a:spcAft>
                <a:spcPts val="0"/>
              </a:spcAft>
              <a:buClr>
                <a:srgbClr val="1D1D1B"/>
              </a:buClr>
              <a:buSzPts val="2800"/>
              <a:buFont typeface="Montserrat"/>
              <a:buNone/>
              <a:defRPr sz="1800" b="1">
                <a:solidFill>
                  <a:srgbClr val="1D1D1B"/>
                </a:solidFill>
                <a:latin typeface="Montserrat"/>
                <a:ea typeface="Montserrat"/>
                <a:cs typeface="Montserrat"/>
                <a:sym typeface="Montserrat"/>
              </a:defRPr>
            </a:lvl5pPr>
            <a:lvl6pPr lvl="5" indent="0" algn="ctr" rtl="0">
              <a:spcBef>
                <a:spcPts val="0"/>
              </a:spcBef>
              <a:spcAft>
                <a:spcPts val="0"/>
              </a:spcAft>
              <a:buClr>
                <a:srgbClr val="1D1D1B"/>
              </a:buClr>
              <a:buSzPts val="2800"/>
              <a:buFont typeface="Montserrat"/>
              <a:buNone/>
              <a:defRPr sz="1800" b="1">
                <a:solidFill>
                  <a:srgbClr val="1D1D1B"/>
                </a:solidFill>
                <a:latin typeface="Montserrat"/>
                <a:ea typeface="Montserrat"/>
                <a:cs typeface="Montserrat"/>
                <a:sym typeface="Montserrat"/>
              </a:defRPr>
            </a:lvl6pPr>
            <a:lvl7pPr lvl="6" indent="0" algn="ctr" rtl="0">
              <a:spcBef>
                <a:spcPts val="0"/>
              </a:spcBef>
              <a:spcAft>
                <a:spcPts val="0"/>
              </a:spcAft>
              <a:buClr>
                <a:srgbClr val="1D1D1B"/>
              </a:buClr>
              <a:buSzPts val="2800"/>
              <a:buFont typeface="Montserrat"/>
              <a:buNone/>
              <a:defRPr sz="1800" b="1">
                <a:solidFill>
                  <a:srgbClr val="1D1D1B"/>
                </a:solidFill>
                <a:latin typeface="Montserrat"/>
                <a:ea typeface="Montserrat"/>
                <a:cs typeface="Montserrat"/>
                <a:sym typeface="Montserrat"/>
              </a:defRPr>
            </a:lvl7pPr>
            <a:lvl8pPr lvl="7" indent="0" algn="ctr" rtl="0">
              <a:spcBef>
                <a:spcPts val="0"/>
              </a:spcBef>
              <a:spcAft>
                <a:spcPts val="0"/>
              </a:spcAft>
              <a:buClr>
                <a:srgbClr val="1D1D1B"/>
              </a:buClr>
              <a:buSzPts val="2800"/>
              <a:buFont typeface="Montserrat"/>
              <a:buNone/>
              <a:defRPr sz="1800" b="1">
                <a:solidFill>
                  <a:srgbClr val="1D1D1B"/>
                </a:solidFill>
                <a:latin typeface="Montserrat"/>
                <a:ea typeface="Montserrat"/>
                <a:cs typeface="Montserrat"/>
                <a:sym typeface="Montserrat"/>
              </a:defRPr>
            </a:lvl8pPr>
            <a:lvl9pPr lvl="8" indent="0" algn="ctr" rtl="0">
              <a:spcBef>
                <a:spcPts val="0"/>
              </a:spcBef>
              <a:spcAft>
                <a:spcPts val="0"/>
              </a:spcAft>
              <a:buClr>
                <a:srgbClr val="1D1D1B"/>
              </a:buClr>
              <a:buSzPts val="2800"/>
              <a:buFont typeface="Montserrat"/>
              <a:buNone/>
              <a:defRPr sz="1800" b="1">
                <a:solidFill>
                  <a:srgbClr val="1D1D1B"/>
                </a:solidFill>
                <a:latin typeface="Montserrat"/>
                <a:ea typeface="Montserrat"/>
                <a:cs typeface="Montserrat"/>
                <a:sym typeface="Montserrat"/>
              </a:defRPr>
            </a:lvl9pPr>
          </a:lstStyle>
          <a:p>
            <a:endParaRPr/>
          </a:p>
        </p:txBody>
      </p:sp>
      <p:sp>
        <p:nvSpPr>
          <p:cNvPr id="95" name="Shape 9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lgn="r" rtl="0">
              <a:buNone/>
              <a:defRPr sz="1300">
                <a:solidFill>
                  <a:srgbClr val="576574"/>
                </a:solidFill>
                <a:latin typeface="Raleway"/>
                <a:ea typeface="Raleway"/>
                <a:cs typeface="Raleway"/>
                <a:sym typeface="Raleway"/>
              </a:defRPr>
            </a:lvl1pPr>
            <a:lvl2pPr lvl="1" algn="r" rtl="0">
              <a:buNone/>
              <a:defRPr sz="1300">
                <a:solidFill>
                  <a:srgbClr val="576574"/>
                </a:solidFill>
                <a:latin typeface="Raleway"/>
                <a:ea typeface="Raleway"/>
                <a:cs typeface="Raleway"/>
                <a:sym typeface="Raleway"/>
              </a:defRPr>
            </a:lvl2pPr>
            <a:lvl3pPr lvl="2" algn="r" rtl="0">
              <a:buNone/>
              <a:defRPr sz="1300">
                <a:solidFill>
                  <a:srgbClr val="576574"/>
                </a:solidFill>
                <a:latin typeface="Raleway"/>
                <a:ea typeface="Raleway"/>
                <a:cs typeface="Raleway"/>
                <a:sym typeface="Raleway"/>
              </a:defRPr>
            </a:lvl3pPr>
            <a:lvl4pPr lvl="3" algn="r" rtl="0">
              <a:buNone/>
              <a:defRPr sz="1300">
                <a:solidFill>
                  <a:srgbClr val="576574"/>
                </a:solidFill>
                <a:latin typeface="Raleway"/>
                <a:ea typeface="Raleway"/>
                <a:cs typeface="Raleway"/>
                <a:sym typeface="Raleway"/>
              </a:defRPr>
            </a:lvl4pPr>
            <a:lvl5pPr lvl="4" algn="r" rtl="0">
              <a:buNone/>
              <a:defRPr sz="1300">
                <a:solidFill>
                  <a:srgbClr val="576574"/>
                </a:solidFill>
                <a:latin typeface="Raleway"/>
                <a:ea typeface="Raleway"/>
                <a:cs typeface="Raleway"/>
                <a:sym typeface="Raleway"/>
              </a:defRPr>
            </a:lvl5pPr>
            <a:lvl6pPr lvl="5" algn="r" rtl="0">
              <a:buNone/>
              <a:defRPr sz="1300">
                <a:solidFill>
                  <a:srgbClr val="576574"/>
                </a:solidFill>
                <a:latin typeface="Raleway"/>
                <a:ea typeface="Raleway"/>
                <a:cs typeface="Raleway"/>
                <a:sym typeface="Raleway"/>
              </a:defRPr>
            </a:lvl6pPr>
            <a:lvl7pPr lvl="6" algn="r" rtl="0">
              <a:buNone/>
              <a:defRPr sz="1300">
                <a:solidFill>
                  <a:srgbClr val="576574"/>
                </a:solidFill>
                <a:latin typeface="Raleway"/>
                <a:ea typeface="Raleway"/>
                <a:cs typeface="Raleway"/>
                <a:sym typeface="Raleway"/>
              </a:defRPr>
            </a:lvl7pPr>
            <a:lvl8pPr lvl="7" algn="r" rtl="0">
              <a:buNone/>
              <a:defRPr sz="1300">
                <a:solidFill>
                  <a:srgbClr val="576574"/>
                </a:solidFill>
                <a:latin typeface="Raleway"/>
                <a:ea typeface="Raleway"/>
                <a:cs typeface="Raleway"/>
                <a:sym typeface="Raleway"/>
              </a:defRPr>
            </a:lvl8pPr>
            <a:lvl9pPr lvl="8" algn="r" rtl="0">
              <a:buNone/>
              <a:defRPr sz="1300">
                <a:solidFill>
                  <a:srgbClr val="576574"/>
                </a:solidFill>
                <a:latin typeface="Raleway"/>
                <a:ea typeface="Raleway"/>
                <a:cs typeface="Raleway"/>
                <a:sym typeface="Raleway"/>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273611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96"/>
        <p:cNvGrpSpPr/>
        <p:nvPr/>
      </p:nvGrpSpPr>
      <p:grpSpPr>
        <a:xfrm>
          <a:off x="0" y="0"/>
          <a:ext cx="0" cy="0"/>
          <a:chOff x="0" y="0"/>
          <a:chExt cx="0" cy="0"/>
        </a:xfrm>
      </p:grpSpPr>
      <p:sp>
        <p:nvSpPr>
          <p:cNvPr id="97" name="Shape 97"/>
          <p:cNvSpPr/>
          <p:nvPr/>
        </p:nvSpPr>
        <p:spPr>
          <a:xfrm>
            <a:off x="0" y="0"/>
            <a:ext cx="4572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8" name="Shape 98"/>
          <p:cNvSpPr txBox="1">
            <a:spLocks noGrp="1"/>
          </p:cNvSpPr>
          <p:nvPr>
            <p:ph type="body" idx="1"/>
          </p:nvPr>
        </p:nvSpPr>
        <p:spPr>
          <a:xfrm>
            <a:off x="4571999" y="4101500"/>
            <a:ext cx="4572000" cy="5196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360"/>
              </a:spcBef>
              <a:spcAft>
                <a:spcPts val="0"/>
              </a:spcAft>
              <a:buClr>
                <a:srgbClr val="576574"/>
              </a:buClr>
              <a:buSzPts val="1800"/>
              <a:buFont typeface="Raleway"/>
              <a:buNone/>
              <a:defRPr sz="1200" b="0" i="0" u="none" strike="noStrike" cap="none">
                <a:solidFill>
                  <a:srgbClr val="576574"/>
                </a:solidFill>
                <a:latin typeface="Raleway"/>
                <a:ea typeface="Raleway"/>
                <a:cs typeface="Raleway"/>
                <a:sym typeface="Raleway"/>
              </a:defRPr>
            </a:lvl1pPr>
            <a:lvl2pPr marL="914400" marR="0" lvl="1" indent="-311150" algn="l" rtl="0">
              <a:lnSpc>
                <a:spcPct val="115000"/>
              </a:lnSpc>
              <a:spcBef>
                <a:spcPts val="48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2pPr>
            <a:lvl3pPr marL="1371600" marR="0" lvl="2" indent="-311150" algn="l" rtl="0">
              <a:lnSpc>
                <a:spcPct val="115000"/>
              </a:lnSpc>
              <a:spcBef>
                <a:spcPts val="48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3pPr>
            <a:lvl4pPr marL="1828800" marR="0" lvl="3"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4pPr>
            <a:lvl5pPr marL="2286000" marR="0" lvl="4"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5pPr>
            <a:lvl6pPr marL="2743200" marR="0" lvl="5"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6pPr>
            <a:lvl7pPr marL="3200400" marR="0" lvl="6"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7pPr>
            <a:lvl8pPr marL="3657600" marR="0" lvl="7"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8pPr>
            <a:lvl9pPr marL="4114800" marR="0" lvl="8"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9pPr>
          </a:lstStyle>
          <a:p>
            <a:endParaRPr/>
          </a:p>
        </p:txBody>
      </p:sp>
      <p:sp>
        <p:nvSpPr>
          <p:cNvPr id="99" name="Shape 99"/>
          <p:cNvSpPr txBox="1">
            <a:spLocks noGrp="1"/>
          </p:cNvSpPr>
          <p:nvPr>
            <p:ph type="sldNum" idx="12"/>
          </p:nvPr>
        </p:nvSpPr>
        <p:spPr>
          <a:xfrm>
            <a:off x="1188150" y="1194900"/>
            <a:ext cx="2195700" cy="2753700"/>
          </a:xfrm>
          <a:prstGeom prst="rect">
            <a:avLst/>
          </a:prstGeom>
          <a:noFill/>
          <a:ln w="952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‹N°›</a:t>
            </a:fld>
            <a:endParaRPr sz="1000">
              <a:solidFill>
                <a:schemeClr val="dk2"/>
              </a:solidFill>
            </a:endParaRPr>
          </a:p>
        </p:txBody>
      </p:sp>
    </p:spTree>
    <p:extLst>
      <p:ext uri="{BB962C8B-B14F-4D97-AF65-F5344CB8AC3E}">
        <p14:creationId xmlns:p14="http://schemas.microsoft.com/office/powerpoint/2010/main" val="33152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1D1D1B"/>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925200" y="925200"/>
            <a:ext cx="7293300" cy="3293100"/>
          </a:xfrm>
          <a:prstGeom prst="rect">
            <a:avLst/>
          </a:prstGeom>
          <a:solidFill>
            <a:srgbClr val="00010A">
              <a:alpha val="40390"/>
            </a:srgbClr>
          </a:solid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FF"/>
              </a:buClr>
              <a:buSzPts val="2800"/>
              <a:buFont typeface="Montserrat"/>
              <a:buNone/>
              <a:defRPr sz="1400" b="1" i="0" u="none" strike="noStrike" cap="none">
                <a:solidFill>
                  <a:srgbClr val="FFFFFF"/>
                </a:solidFill>
                <a:latin typeface="Montserrat"/>
                <a:ea typeface="Montserrat"/>
                <a:cs typeface="Montserrat"/>
                <a:sym typeface="Montserrat"/>
              </a:defRPr>
            </a:lvl1pPr>
            <a:lvl2pPr lvl="1" indent="0" algn="ctr" rtl="0">
              <a:spcBef>
                <a:spcPts val="0"/>
              </a:spcBef>
              <a:spcAft>
                <a:spcPts val="0"/>
              </a:spcAft>
              <a:buClr>
                <a:srgbClr val="FFFFFF"/>
              </a:buClr>
              <a:buSzPts val="2800"/>
              <a:buFont typeface="Montserrat"/>
              <a:buNone/>
              <a:defRPr sz="1800" b="1">
                <a:solidFill>
                  <a:srgbClr val="FFFFFF"/>
                </a:solidFill>
                <a:latin typeface="Montserrat"/>
                <a:ea typeface="Montserrat"/>
                <a:cs typeface="Montserrat"/>
                <a:sym typeface="Montserrat"/>
              </a:defRPr>
            </a:lvl2pPr>
            <a:lvl3pPr lvl="2" indent="0" algn="ctr" rtl="0">
              <a:spcBef>
                <a:spcPts val="0"/>
              </a:spcBef>
              <a:spcAft>
                <a:spcPts val="0"/>
              </a:spcAft>
              <a:buClr>
                <a:srgbClr val="FFFFFF"/>
              </a:buClr>
              <a:buSzPts val="2800"/>
              <a:buFont typeface="Montserrat"/>
              <a:buNone/>
              <a:defRPr sz="1800" b="1">
                <a:solidFill>
                  <a:srgbClr val="FFFFFF"/>
                </a:solidFill>
                <a:latin typeface="Montserrat"/>
                <a:ea typeface="Montserrat"/>
                <a:cs typeface="Montserrat"/>
                <a:sym typeface="Montserrat"/>
              </a:defRPr>
            </a:lvl3pPr>
            <a:lvl4pPr lvl="3" indent="0" algn="ctr" rtl="0">
              <a:spcBef>
                <a:spcPts val="0"/>
              </a:spcBef>
              <a:spcAft>
                <a:spcPts val="0"/>
              </a:spcAft>
              <a:buClr>
                <a:srgbClr val="FFFFFF"/>
              </a:buClr>
              <a:buSzPts val="2800"/>
              <a:buFont typeface="Montserrat"/>
              <a:buNone/>
              <a:defRPr sz="1800" b="1">
                <a:solidFill>
                  <a:srgbClr val="FFFFFF"/>
                </a:solidFill>
                <a:latin typeface="Montserrat"/>
                <a:ea typeface="Montserrat"/>
                <a:cs typeface="Montserrat"/>
                <a:sym typeface="Montserrat"/>
              </a:defRPr>
            </a:lvl4pPr>
            <a:lvl5pPr lvl="4" indent="0" algn="ctr" rtl="0">
              <a:spcBef>
                <a:spcPts val="0"/>
              </a:spcBef>
              <a:spcAft>
                <a:spcPts val="0"/>
              </a:spcAft>
              <a:buClr>
                <a:srgbClr val="FFFFFF"/>
              </a:buClr>
              <a:buSzPts val="2800"/>
              <a:buFont typeface="Montserrat"/>
              <a:buNone/>
              <a:defRPr sz="1800" b="1">
                <a:solidFill>
                  <a:srgbClr val="FFFFFF"/>
                </a:solidFill>
                <a:latin typeface="Montserrat"/>
                <a:ea typeface="Montserrat"/>
                <a:cs typeface="Montserrat"/>
                <a:sym typeface="Montserrat"/>
              </a:defRPr>
            </a:lvl5pPr>
            <a:lvl6pPr lvl="5" indent="0" algn="ctr" rtl="0">
              <a:spcBef>
                <a:spcPts val="0"/>
              </a:spcBef>
              <a:spcAft>
                <a:spcPts val="0"/>
              </a:spcAft>
              <a:buClr>
                <a:srgbClr val="FFFFFF"/>
              </a:buClr>
              <a:buSzPts val="2800"/>
              <a:buFont typeface="Montserrat"/>
              <a:buNone/>
              <a:defRPr sz="1800" b="1">
                <a:solidFill>
                  <a:srgbClr val="FFFFFF"/>
                </a:solidFill>
                <a:latin typeface="Montserrat"/>
                <a:ea typeface="Montserrat"/>
                <a:cs typeface="Montserrat"/>
                <a:sym typeface="Montserrat"/>
              </a:defRPr>
            </a:lvl6pPr>
            <a:lvl7pPr lvl="6" indent="0" algn="ctr" rtl="0">
              <a:spcBef>
                <a:spcPts val="0"/>
              </a:spcBef>
              <a:spcAft>
                <a:spcPts val="0"/>
              </a:spcAft>
              <a:buClr>
                <a:srgbClr val="FFFFFF"/>
              </a:buClr>
              <a:buSzPts val="2800"/>
              <a:buFont typeface="Montserrat"/>
              <a:buNone/>
              <a:defRPr sz="1800" b="1">
                <a:solidFill>
                  <a:srgbClr val="FFFFFF"/>
                </a:solidFill>
                <a:latin typeface="Montserrat"/>
                <a:ea typeface="Montserrat"/>
                <a:cs typeface="Montserrat"/>
                <a:sym typeface="Montserrat"/>
              </a:defRPr>
            </a:lvl7pPr>
            <a:lvl8pPr lvl="7" indent="0" algn="ctr" rtl="0">
              <a:spcBef>
                <a:spcPts val="0"/>
              </a:spcBef>
              <a:spcAft>
                <a:spcPts val="0"/>
              </a:spcAft>
              <a:buClr>
                <a:srgbClr val="FFFFFF"/>
              </a:buClr>
              <a:buSzPts val="2800"/>
              <a:buFont typeface="Montserrat"/>
              <a:buNone/>
              <a:defRPr sz="1800" b="1">
                <a:solidFill>
                  <a:srgbClr val="FFFFFF"/>
                </a:solidFill>
                <a:latin typeface="Montserrat"/>
                <a:ea typeface="Montserrat"/>
                <a:cs typeface="Montserrat"/>
                <a:sym typeface="Montserrat"/>
              </a:defRPr>
            </a:lvl8pPr>
            <a:lvl9pPr lvl="8" indent="0" algn="ctr" rtl="0">
              <a:spcBef>
                <a:spcPts val="0"/>
              </a:spcBef>
              <a:spcAft>
                <a:spcPts val="0"/>
              </a:spcAft>
              <a:buClr>
                <a:srgbClr val="FFFFFF"/>
              </a:buClr>
              <a:buSzPts val="2800"/>
              <a:buFont typeface="Montserrat"/>
              <a:buNone/>
              <a:defRPr sz="1800" b="1">
                <a:solidFill>
                  <a:srgbClr val="FFFFFF"/>
                </a:solidFill>
                <a:latin typeface="Montserrat"/>
                <a:ea typeface="Montserrat"/>
                <a:cs typeface="Montserrat"/>
                <a:sym typeface="Montserrat"/>
              </a:defRPr>
            </a:lvl9pPr>
          </a:lstStyle>
          <a:p>
            <a:endParaRPr/>
          </a:p>
        </p:txBody>
      </p:sp>
      <p:sp>
        <p:nvSpPr>
          <p:cNvPr id="102" name="Shape 102"/>
          <p:cNvSpPr txBox="1">
            <a:spLocks noGrp="1"/>
          </p:cNvSpPr>
          <p:nvPr>
            <p:ph type="subTitle" idx="1"/>
          </p:nvPr>
        </p:nvSpPr>
        <p:spPr>
          <a:xfrm>
            <a:off x="3453950" y="2763850"/>
            <a:ext cx="2236200" cy="784800"/>
          </a:xfrm>
          <a:prstGeom prst="rect">
            <a:avLst/>
          </a:prstGeom>
          <a:noFill/>
          <a:ln>
            <a:noFill/>
          </a:ln>
        </p:spPr>
        <p:txBody>
          <a:bodyPr spcFirstLastPara="1" wrap="square" lIns="91425" tIns="91425" rIns="91425" bIns="91425" anchor="t" anchorCtr="0"/>
          <a:lstStyle>
            <a:lvl1pPr marL="0" marR="0" lvl="0" indent="0" algn="ctr" rtl="0">
              <a:lnSpc>
                <a:spcPct val="115000"/>
              </a:lnSpc>
              <a:spcBef>
                <a:spcPts val="0"/>
              </a:spcBef>
              <a:spcAft>
                <a:spcPts val="0"/>
              </a:spcAft>
              <a:buClr>
                <a:srgbClr val="FFFFFF"/>
              </a:buClr>
              <a:buSzPts val="1800"/>
              <a:buFont typeface="Raleway"/>
              <a:buNone/>
              <a:defRPr sz="1000" b="0" i="0" u="none" strike="noStrike" cap="none">
                <a:solidFill>
                  <a:srgbClr val="FFFFFF"/>
                </a:solidFill>
                <a:latin typeface="Raleway"/>
                <a:ea typeface="Raleway"/>
                <a:cs typeface="Raleway"/>
                <a:sym typeface="Raleway"/>
              </a:defRPr>
            </a:lvl1pPr>
            <a:lvl2pPr marL="457200" marR="0" lvl="1" indent="0" algn="ctr" rtl="0">
              <a:lnSpc>
                <a:spcPct val="115000"/>
              </a:lnSpc>
              <a:spcBef>
                <a:spcPts val="0"/>
              </a:spcBef>
              <a:spcAft>
                <a:spcPts val="0"/>
              </a:spcAft>
              <a:buClr>
                <a:srgbClr val="FFFFFF"/>
              </a:buClr>
              <a:buSzPts val="1400"/>
              <a:buFont typeface="Raleway"/>
              <a:buNone/>
              <a:defRPr sz="1000" b="0" i="0" u="none" strike="noStrike" cap="none">
                <a:solidFill>
                  <a:srgbClr val="FFFFFF"/>
                </a:solidFill>
                <a:latin typeface="Raleway"/>
                <a:ea typeface="Raleway"/>
                <a:cs typeface="Raleway"/>
                <a:sym typeface="Raleway"/>
              </a:defRPr>
            </a:lvl2pPr>
            <a:lvl3pPr marL="914400" marR="0" lvl="2" indent="0" algn="ctr" rtl="0">
              <a:lnSpc>
                <a:spcPct val="115000"/>
              </a:lnSpc>
              <a:spcBef>
                <a:spcPts val="0"/>
              </a:spcBef>
              <a:spcAft>
                <a:spcPts val="0"/>
              </a:spcAft>
              <a:buClr>
                <a:srgbClr val="FFFFFF"/>
              </a:buClr>
              <a:buSzPts val="1400"/>
              <a:buFont typeface="Raleway"/>
              <a:buNone/>
              <a:defRPr sz="1000" b="0" i="0" u="none" strike="noStrike" cap="none">
                <a:solidFill>
                  <a:srgbClr val="FFFFFF"/>
                </a:solidFill>
                <a:latin typeface="Raleway"/>
                <a:ea typeface="Raleway"/>
                <a:cs typeface="Raleway"/>
                <a:sym typeface="Raleway"/>
              </a:defRPr>
            </a:lvl3pPr>
            <a:lvl4pPr marL="1371600" marR="0" lvl="3" indent="0" algn="ctr" rtl="0">
              <a:lnSpc>
                <a:spcPct val="115000"/>
              </a:lnSpc>
              <a:spcBef>
                <a:spcPts val="0"/>
              </a:spcBef>
              <a:spcAft>
                <a:spcPts val="0"/>
              </a:spcAft>
              <a:buClr>
                <a:srgbClr val="FFFFFF"/>
              </a:buClr>
              <a:buSzPts val="1400"/>
              <a:buFont typeface="Raleway"/>
              <a:buNone/>
              <a:defRPr sz="1000" b="0" i="0" u="none" strike="noStrike" cap="none">
                <a:solidFill>
                  <a:srgbClr val="FFFFFF"/>
                </a:solidFill>
                <a:latin typeface="Raleway"/>
                <a:ea typeface="Raleway"/>
                <a:cs typeface="Raleway"/>
                <a:sym typeface="Raleway"/>
              </a:defRPr>
            </a:lvl4pPr>
            <a:lvl5pPr marL="1828800" marR="0" lvl="4" indent="0" algn="ctr" rtl="0">
              <a:lnSpc>
                <a:spcPct val="115000"/>
              </a:lnSpc>
              <a:spcBef>
                <a:spcPts val="0"/>
              </a:spcBef>
              <a:spcAft>
                <a:spcPts val="0"/>
              </a:spcAft>
              <a:buClr>
                <a:srgbClr val="FFFFFF"/>
              </a:buClr>
              <a:buSzPts val="1400"/>
              <a:buFont typeface="Raleway"/>
              <a:buNone/>
              <a:defRPr sz="1000" b="0" i="0" u="none" strike="noStrike" cap="none">
                <a:solidFill>
                  <a:srgbClr val="FFFFFF"/>
                </a:solidFill>
                <a:latin typeface="Raleway"/>
                <a:ea typeface="Raleway"/>
                <a:cs typeface="Raleway"/>
                <a:sym typeface="Raleway"/>
              </a:defRPr>
            </a:lvl5pPr>
            <a:lvl6pPr marL="2286000" marR="0" lvl="5" indent="0" algn="ctr" rtl="0">
              <a:lnSpc>
                <a:spcPct val="115000"/>
              </a:lnSpc>
              <a:spcBef>
                <a:spcPts val="0"/>
              </a:spcBef>
              <a:spcAft>
                <a:spcPts val="0"/>
              </a:spcAft>
              <a:buClr>
                <a:srgbClr val="FFFFFF"/>
              </a:buClr>
              <a:buSzPts val="1400"/>
              <a:buFont typeface="Raleway"/>
              <a:buNone/>
              <a:defRPr sz="1000" b="0" i="0" u="none" strike="noStrike" cap="none">
                <a:solidFill>
                  <a:srgbClr val="FFFFFF"/>
                </a:solidFill>
                <a:latin typeface="Raleway"/>
                <a:ea typeface="Raleway"/>
                <a:cs typeface="Raleway"/>
                <a:sym typeface="Raleway"/>
              </a:defRPr>
            </a:lvl6pPr>
            <a:lvl7pPr marL="2743200" marR="0" lvl="6" indent="0" algn="ctr" rtl="0">
              <a:lnSpc>
                <a:spcPct val="115000"/>
              </a:lnSpc>
              <a:spcBef>
                <a:spcPts val="0"/>
              </a:spcBef>
              <a:spcAft>
                <a:spcPts val="0"/>
              </a:spcAft>
              <a:buClr>
                <a:srgbClr val="FFFFFF"/>
              </a:buClr>
              <a:buSzPts val="1400"/>
              <a:buFont typeface="Raleway"/>
              <a:buNone/>
              <a:defRPr sz="1000" b="0" i="0" u="none" strike="noStrike" cap="none">
                <a:solidFill>
                  <a:srgbClr val="FFFFFF"/>
                </a:solidFill>
                <a:latin typeface="Raleway"/>
                <a:ea typeface="Raleway"/>
                <a:cs typeface="Raleway"/>
                <a:sym typeface="Raleway"/>
              </a:defRPr>
            </a:lvl7pPr>
            <a:lvl8pPr marL="3200400" marR="0" lvl="7" indent="0" algn="ctr" rtl="0">
              <a:lnSpc>
                <a:spcPct val="115000"/>
              </a:lnSpc>
              <a:spcBef>
                <a:spcPts val="0"/>
              </a:spcBef>
              <a:spcAft>
                <a:spcPts val="0"/>
              </a:spcAft>
              <a:buClr>
                <a:srgbClr val="FFFFFF"/>
              </a:buClr>
              <a:buSzPts val="1400"/>
              <a:buFont typeface="Raleway"/>
              <a:buNone/>
              <a:defRPr sz="1000" b="0" i="0" u="none" strike="noStrike" cap="none">
                <a:solidFill>
                  <a:srgbClr val="FFFFFF"/>
                </a:solidFill>
                <a:latin typeface="Raleway"/>
                <a:ea typeface="Raleway"/>
                <a:cs typeface="Raleway"/>
                <a:sym typeface="Raleway"/>
              </a:defRPr>
            </a:lvl8pPr>
            <a:lvl9pPr marL="3657600" marR="0" lvl="8" indent="0" algn="ctr" rtl="0">
              <a:lnSpc>
                <a:spcPct val="115000"/>
              </a:lnSpc>
              <a:spcBef>
                <a:spcPts val="0"/>
              </a:spcBef>
              <a:spcAft>
                <a:spcPts val="0"/>
              </a:spcAft>
              <a:buClr>
                <a:srgbClr val="FFFFFF"/>
              </a:buClr>
              <a:buSzPts val="1400"/>
              <a:buFont typeface="Raleway"/>
              <a:buNone/>
              <a:defRPr sz="1000" b="0" i="0" u="none" strike="noStrike" cap="none">
                <a:solidFill>
                  <a:srgbClr val="FFFFFF"/>
                </a:solidFill>
                <a:latin typeface="Raleway"/>
                <a:ea typeface="Raleway"/>
                <a:cs typeface="Raleway"/>
                <a:sym typeface="Raleway"/>
              </a:defRPr>
            </a:lvl9pPr>
          </a:lstStyle>
          <a:p>
            <a:endParaRPr/>
          </a:p>
        </p:txBody>
      </p:sp>
      <p:sp>
        <p:nvSpPr>
          <p:cNvPr id="103" name="Shape 10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lgn="r" rtl="0">
              <a:buNone/>
              <a:defRPr sz="1300">
                <a:solidFill>
                  <a:srgbClr val="576574"/>
                </a:solidFill>
                <a:latin typeface="Raleway"/>
                <a:ea typeface="Raleway"/>
                <a:cs typeface="Raleway"/>
                <a:sym typeface="Raleway"/>
              </a:defRPr>
            </a:lvl1pPr>
            <a:lvl2pPr lvl="1" algn="r" rtl="0">
              <a:buNone/>
              <a:defRPr sz="1300">
                <a:solidFill>
                  <a:srgbClr val="576574"/>
                </a:solidFill>
                <a:latin typeface="Raleway"/>
                <a:ea typeface="Raleway"/>
                <a:cs typeface="Raleway"/>
                <a:sym typeface="Raleway"/>
              </a:defRPr>
            </a:lvl2pPr>
            <a:lvl3pPr lvl="2" algn="r" rtl="0">
              <a:buNone/>
              <a:defRPr sz="1300">
                <a:solidFill>
                  <a:srgbClr val="576574"/>
                </a:solidFill>
                <a:latin typeface="Raleway"/>
                <a:ea typeface="Raleway"/>
                <a:cs typeface="Raleway"/>
                <a:sym typeface="Raleway"/>
              </a:defRPr>
            </a:lvl3pPr>
            <a:lvl4pPr lvl="3" algn="r" rtl="0">
              <a:buNone/>
              <a:defRPr sz="1300">
                <a:solidFill>
                  <a:srgbClr val="576574"/>
                </a:solidFill>
                <a:latin typeface="Raleway"/>
                <a:ea typeface="Raleway"/>
                <a:cs typeface="Raleway"/>
                <a:sym typeface="Raleway"/>
              </a:defRPr>
            </a:lvl4pPr>
            <a:lvl5pPr lvl="4" algn="r" rtl="0">
              <a:buNone/>
              <a:defRPr sz="1300">
                <a:solidFill>
                  <a:srgbClr val="576574"/>
                </a:solidFill>
                <a:latin typeface="Raleway"/>
                <a:ea typeface="Raleway"/>
                <a:cs typeface="Raleway"/>
                <a:sym typeface="Raleway"/>
              </a:defRPr>
            </a:lvl5pPr>
            <a:lvl6pPr lvl="5" algn="r" rtl="0">
              <a:buNone/>
              <a:defRPr sz="1300">
                <a:solidFill>
                  <a:srgbClr val="576574"/>
                </a:solidFill>
                <a:latin typeface="Raleway"/>
                <a:ea typeface="Raleway"/>
                <a:cs typeface="Raleway"/>
                <a:sym typeface="Raleway"/>
              </a:defRPr>
            </a:lvl6pPr>
            <a:lvl7pPr lvl="6" algn="r" rtl="0">
              <a:buNone/>
              <a:defRPr sz="1300">
                <a:solidFill>
                  <a:srgbClr val="576574"/>
                </a:solidFill>
                <a:latin typeface="Raleway"/>
                <a:ea typeface="Raleway"/>
                <a:cs typeface="Raleway"/>
                <a:sym typeface="Raleway"/>
              </a:defRPr>
            </a:lvl7pPr>
            <a:lvl8pPr lvl="7" algn="r" rtl="0">
              <a:buNone/>
              <a:defRPr sz="1300">
                <a:solidFill>
                  <a:srgbClr val="576574"/>
                </a:solidFill>
                <a:latin typeface="Raleway"/>
                <a:ea typeface="Raleway"/>
                <a:cs typeface="Raleway"/>
                <a:sym typeface="Raleway"/>
              </a:defRPr>
            </a:lvl8pPr>
            <a:lvl9pPr lvl="8" algn="r" rtl="0">
              <a:buNone/>
              <a:defRPr sz="1300">
                <a:solidFill>
                  <a:srgbClr val="576574"/>
                </a:solidFill>
                <a:latin typeface="Raleway"/>
                <a:ea typeface="Raleway"/>
                <a:cs typeface="Raleway"/>
                <a:sym typeface="Raleway"/>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894719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1D1D1B"/>
        </a:solidFill>
        <a:effectLst/>
      </p:bgPr>
    </p:bg>
    <p:spTree>
      <p:nvGrpSpPr>
        <p:cNvPr id="1" name="Shape 9"/>
        <p:cNvGrpSpPr/>
        <p:nvPr/>
      </p:nvGrpSpPr>
      <p:grpSpPr>
        <a:xfrm>
          <a:off x="0" y="0"/>
          <a:ext cx="0" cy="0"/>
          <a:chOff x="0" y="0"/>
          <a:chExt cx="0" cy="0"/>
        </a:xfrm>
      </p:grpSpPr>
      <p:sp>
        <p:nvSpPr>
          <p:cNvPr id="10" name="Shape 10"/>
          <p:cNvSpPr/>
          <p:nvPr/>
        </p:nvSpPr>
        <p:spPr>
          <a:xfrm>
            <a:off x="3373200" y="1373150"/>
            <a:ext cx="2397300" cy="2397300"/>
          </a:xfrm>
          <a:prstGeom prst="rect">
            <a:avLst/>
          </a:prstGeom>
          <a:noFill/>
          <a:ln w="952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txBox="1">
            <a:spLocks noGrp="1"/>
          </p:cNvSpPr>
          <p:nvPr>
            <p:ph type="ctrTitle"/>
          </p:nvPr>
        </p:nvSpPr>
        <p:spPr>
          <a:xfrm>
            <a:off x="3457500" y="1457250"/>
            <a:ext cx="2229000" cy="2229000"/>
          </a:xfrm>
          <a:prstGeom prst="rect">
            <a:avLst/>
          </a:prstGeom>
          <a:solidFill>
            <a:srgbClr val="FFFFFF"/>
          </a:solid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1D1D1B"/>
              </a:buClr>
              <a:buSzPts val="1400"/>
              <a:buFont typeface="Montserrat"/>
              <a:buNone/>
              <a:defRPr sz="1400" b="1" i="0" u="none" strike="noStrike" cap="none">
                <a:solidFill>
                  <a:srgbClr val="1D1D1B"/>
                </a:solidFill>
                <a:latin typeface="Montserrat"/>
                <a:ea typeface="Montserrat"/>
                <a:cs typeface="Montserrat"/>
                <a:sym typeface="Montserrat"/>
              </a:defRPr>
            </a:lvl1pPr>
            <a:lvl2pPr lvl="1"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2pPr>
            <a:lvl3pPr lvl="2"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3pPr>
            <a:lvl4pPr lvl="3"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4pPr>
            <a:lvl5pPr lvl="4"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5pPr>
            <a:lvl6pPr lvl="5"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6pPr>
            <a:lvl7pPr lvl="6"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7pPr>
            <a:lvl8pPr lvl="7"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8pPr>
            <a:lvl9pPr lvl="8"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9pPr>
          </a:lstStyle>
          <a:p>
            <a:endParaRPr/>
          </a:p>
        </p:txBody>
      </p:sp>
      <p:sp>
        <p:nvSpPr>
          <p:cNvPr id="12" name="Shape 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lgn="r">
              <a:buNone/>
              <a:defRPr sz="1300">
                <a:solidFill>
                  <a:srgbClr val="576574"/>
                </a:solidFill>
                <a:latin typeface="Raleway"/>
                <a:ea typeface="Raleway"/>
                <a:cs typeface="Raleway"/>
                <a:sym typeface="Raleway"/>
              </a:defRPr>
            </a:lvl1pPr>
            <a:lvl2pPr lvl="1" algn="r">
              <a:buNone/>
              <a:defRPr sz="1300">
                <a:solidFill>
                  <a:srgbClr val="576574"/>
                </a:solidFill>
                <a:latin typeface="Raleway"/>
                <a:ea typeface="Raleway"/>
                <a:cs typeface="Raleway"/>
                <a:sym typeface="Raleway"/>
              </a:defRPr>
            </a:lvl2pPr>
            <a:lvl3pPr lvl="2" algn="r">
              <a:buNone/>
              <a:defRPr sz="1300">
                <a:solidFill>
                  <a:srgbClr val="576574"/>
                </a:solidFill>
                <a:latin typeface="Raleway"/>
                <a:ea typeface="Raleway"/>
                <a:cs typeface="Raleway"/>
                <a:sym typeface="Raleway"/>
              </a:defRPr>
            </a:lvl3pPr>
            <a:lvl4pPr lvl="3" algn="r">
              <a:buNone/>
              <a:defRPr sz="1300">
                <a:solidFill>
                  <a:srgbClr val="576574"/>
                </a:solidFill>
                <a:latin typeface="Raleway"/>
                <a:ea typeface="Raleway"/>
                <a:cs typeface="Raleway"/>
                <a:sym typeface="Raleway"/>
              </a:defRPr>
            </a:lvl4pPr>
            <a:lvl5pPr lvl="4" algn="r">
              <a:buNone/>
              <a:defRPr sz="1300">
                <a:solidFill>
                  <a:srgbClr val="576574"/>
                </a:solidFill>
                <a:latin typeface="Raleway"/>
                <a:ea typeface="Raleway"/>
                <a:cs typeface="Raleway"/>
                <a:sym typeface="Raleway"/>
              </a:defRPr>
            </a:lvl5pPr>
            <a:lvl6pPr lvl="5" algn="r">
              <a:buNone/>
              <a:defRPr sz="1300">
                <a:solidFill>
                  <a:srgbClr val="576574"/>
                </a:solidFill>
                <a:latin typeface="Raleway"/>
                <a:ea typeface="Raleway"/>
                <a:cs typeface="Raleway"/>
                <a:sym typeface="Raleway"/>
              </a:defRPr>
            </a:lvl6pPr>
            <a:lvl7pPr lvl="6" algn="r">
              <a:buNone/>
              <a:defRPr sz="1300">
                <a:solidFill>
                  <a:srgbClr val="576574"/>
                </a:solidFill>
                <a:latin typeface="Raleway"/>
                <a:ea typeface="Raleway"/>
                <a:cs typeface="Raleway"/>
                <a:sym typeface="Raleway"/>
              </a:defRPr>
            </a:lvl7pPr>
            <a:lvl8pPr lvl="7" algn="r">
              <a:buNone/>
              <a:defRPr sz="1300">
                <a:solidFill>
                  <a:srgbClr val="576574"/>
                </a:solidFill>
                <a:latin typeface="Raleway"/>
                <a:ea typeface="Raleway"/>
                <a:cs typeface="Raleway"/>
                <a:sym typeface="Raleway"/>
              </a:defRPr>
            </a:lvl8pPr>
            <a:lvl9pPr lvl="8" algn="r">
              <a:buNone/>
              <a:defRPr sz="1300">
                <a:solidFill>
                  <a:srgbClr val="576574"/>
                </a:solidFill>
                <a:latin typeface="Raleway"/>
                <a:ea typeface="Raleway"/>
                <a:cs typeface="Raleway"/>
                <a:sym typeface="Raleway"/>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422736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3"/>
        <p:cNvGrpSpPr/>
        <p:nvPr/>
      </p:nvGrpSpPr>
      <p:grpSpPr>
        <a:xfrm>
          <a:off x="0" y="0"/>
          <a:ext cx="0" cy="0"/>
          <a:chOff x="0" y="0"/>
          <a:chExt cx="0" cy="0"/>
        </a:xfrm>
      </p:grpSpPr>
      <p:sp>
        <p:nvSpPr>
          <p:cNvPr id="14" name="Shape 14"/>
          <p:cNvSpPr/>
          <p:nvPr/>
        </p:nvSpPr>
        <p:spPr>
          <a:xfrm>
            <a:off x="0" y="0"/>
            <a:ext cx="4572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 name="Shape 15"/>
          <p:cNvSpPr txBox="1">
            <a:spLocks noGrp="1"/>
          </p:cNvSpPr>
          <p:nvPr>
            <p:ph type="title"/>
          </p:nvPr>
        </p:nvSpPr>
        <p:spPr>
          <a:xfrm>
            <a:off x="5283650" y="205975"/>
            <a:ext cx="3148800" cy="8574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1D1D1B"/>
              </a:buClr>
              <a:buSzPts val="1400"/>
              <a:buFont typeface="Montserrat"/>
              <a:buNone/>
              <a:defRPr sz="1400" b="1" i="0" u="none" strike="noStrike" cap="none">
                <a:solidFill>
                  <a:srgbClr val="1D1D1B"/>
                </a:solidFill>
                <a:latin typeface="Montserrat"/>
                <a:ea typeface="Montserrat"/>
                <a:cs typeface="Montserrat"/>
                <a:sym typeface="Montserrat"/>
              </a:defRPr>
            </a:lvl1pPr>
            <a:lvl2pPr lvl="1"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2pPr>
            <a:lvl3pPr lvl="2"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3pPr>
            <a:lvl4pPr lvl="3"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4pPr>
            <a:lvl5pPr lvl="4"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5pPr>
            <a:lvl6pPr lvl="5"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6pPr>
            <a:lvl7pPr lvl="6"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7pPr>
            <a:lvl8pPr lvl="7"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8pPr>
            <a:lvl9pPr lvl="8"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9pPr>
          </a:lstStyle>
          <a:p>
            <a:endParaRPr/>
          </a:p>
        </p:txBody>
      </p:sp>
      <p:sp>
        <p:nvSpPr>
          <p:cNvPr id="16" name="Shape 16"/>
          <p:cNvSpPr txBox="1">
            <a:spLocks noGrp="1"/>
          </p:cNvSpPr>
          <p:nvPr>
            <p:ph type="body" idx="1"/>
          </p:nvPr>
        </p:nvSpPr>
        <p:spPr>
          <a:xfrm>
            <a:off x="4980050" y="1349425"/>
            <a:ext cx="1799100" cy="26043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1pPr>
            <a:lvl2pPr marL="914400" marR="0" lvl="1"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2pPr>
            <a:lvl3pPr marL="1371600" marR="0" lvl="2"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3pPr>
            <a:lvl4pPr marL="1828800" marR="0" lvl="3"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4pPr>
            <a:lvl5pPr marL="2286000" marR="0" lvl="4"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5pPr>
            <a:lvl6pPr marL="2743200" marR="0" lvl="5"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6pPr>
            <a:lvl7pPr marL="3200400" marR="0" lvl="6"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7pPr>
            <a:lvl8pPr marL="3657600" marR="0" lvl="7"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8pPr>
            <a:lvl9pPr marL="4114800" marR="0" lvl="8"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9pPr>
          </a:lstStyle>
          <a:p>
            <a:endParaRPr/>
          </a:p>
        </p:txBody>
      </p:sp>
      <p:sp>
        <p:nvSpPr>
          <p:cNvPr id="17" name="Shape 17"/>
          <p:cNvSpPr txBox="1">
            <a:spLocks noGrp="1"/>
          </p:cNvSpPr>
          <p:nvPr>
            <p:ph type="body" idx="2"/>
          </p:nvPr>
        </p:nvSpPr>
        <p:spPr>
          <a:xfrm>
            <a:off x="6887597" y="1349425"/>
            <a:ext cx="1799100" cy="26043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1pPr>
            <a:lvl2pPr marL="914400" marR="0" lvl="1"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2pPr>
            <a:lvl3pPr marL="1371600" marR="0" lvl="2"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3pPr>
            <a:lvl4pPr marL="1828800" marR="0" lvl="3"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4pPr>
            <a:lvl5pPr marL="2286000" marR="0" lvl="4"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5pPr>
            <a:lvl6pPr marL="2743200" marR="0" lvl="5"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6pPr>
            <a:lvl7pPr marL="3200400" marR="0" lvl="6"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7pPr>
            <a:lvl8pPr marL="3657600" marR="0" lvl="7"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8pPr>
            <a:lvl9pPr marL="4114800" marR="0" lvl="8" indent="-304800" algn="l" rtl="0">
              <a:lnSpc>
                <a:spcPct val="115000"/>
              </a:lnSpc>
              <a:spcBef>
                <a:spcPts val="0"/>
              </a:spcBef>
              <a:spcAft>
                <a:spcPts val="0"/>
              </a:spcAft>
              <a:buClr>
                <a:srgbClr val="576574"/>
              </a:buClr>
              <a:buSzPts val="1200"/>
              <a:buFont typeface="Raleway"/>
              <a:buChar char="▫"/>
              <a:defRPr sz="1200" b="0" i="0" u="none" strike="noStrike" cap="none">
                <a:solidFill>
                  <a:srgbClr val="576574"/>
                </a:solidFill>
                <a:latin typeface="Raleway"/>
                <a:ea typeface="Raleway"/>
                <a:cs typeface="Raleway"/>
                <a:sym typeface="Raleway"/>
              </a:defRPr>
            </a:lvl9pPr>
          </a:lstStyle>
          <a:p>
            <a:endParaRPr/>
          </a:p>
        </p:txBody>
      </p:sp>
      <p:sp>
        <p:nvSpPr>
          <p:cNvPr id="18" name="Shape 18"/>
          <p:cNvSpPr txBox="1">
            <a:spLocks noGrp="1"/>
          </p:cNvSpPr>
          <p:nvPr>
            <p:ph type="sldNum" idx="12"/>
          </p:nvPr>
        </p:nvSpPr>
        <p:spPr>
          <a:xfrm>
            <a:off x="1188150" y="1194900"/>
            <a:ext cx="2195700" cy="2753700"/>
          </a:xfrm>
          <a:prstGeom prst="rect">
            <a:avLst/>
          </a:prstGeom>
          <a:noFill/>
          <a:ln w="952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‹N°›</a:t>
            </a:fld>
            <a:endParaRPr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3920404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dark" type="blank">
  <p:cSld name="Blank dark">
    <p:bg>
      <p:bgPr>
        <a:solidFill>
          <a:srgbClr val="1D1D1B"/>
        </a:solidFill>
        <a:effectLst/>
      </p:bgPr>
    </p:bg>
    <p:spTree>
      <p:nvGrpSpPr>
        <p:cNvPr id="1" name="Shape 19"/>
        <p:cNvGrpSpPr/>
        <p:nvPr/>
      </p:nvGrpSpPr>
      <p:grpSpPr>
        <a:xfrm>
          <a:off x="0" y="0"/>
          <a:ext cx="0" cy="0"/>
          <a:chOff x="0" y="0"/>
          <a:chExt cx="0" cy="0"/>
        </a:xfrm>
      </p:grpSpPr>
      <p:sp>
        <p:nvSpPr>
          <p:cNvPr id="20" name="Shape 20"/>
          <p:cNvSpPr/>
          <p:nvPr/>
        </p:nvSpPr>
        <p:spPr>
          <a:xfrm>
            <a:off x="1188450" y="1194900"/>
            <a:ext cx="6767100" cy="27537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txBox="1">
            <a:spLocks noGrp="1"/>
          </p:cNvSpPr>
          <p:nvPr>
            <p:ph type="sldNum" idx="12"/>
          </p:nvPr>
        </p:nvSpPr>
        <p:spPr>
          <a:xfrm>
            <a:off x="1188150" y="3948600"/>
            <a:ext cx="6767100" cy="1194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‹N°›</a:t>
            </a:fld>
            <a:endParaRPr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1413051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1D1D1B"/>
        </a:solid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925200" y="925200"/>
            <a:ext cx="7293300" cy="3293100"/>
          </a:xfrm>
          <a:prstGeom prst="rect">
            <a:avLst/>
          </a:prstGeom>
          <a:solidFill>
            <a:srgbClr val="00010A">
              <a:alpha val="40392"/>
            </a:srgbClr>
          </a:solid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FF"/>
              </a:buClr>
              <a:buSzPts val="1400"/>
              <a:buFont typeface="Montserrat"/>
              <a:buNone/>
              <a:defRPr sz="1400" b="1" i="0" u="none" strike="noStrike" cap="none">
                <a:solidFill>
                  <a:srgbClr val="FFFFFF"/>
                </a:solidFill>
                <a:latin typeface="Montserrat"/>
                <a:ea typeface="Montserrat"/>
                <a:cs typeface="Montserrat"/>
                <a:sym typeface="Montserrat"/>
              </a:defRPr>
            </a:lvl1pPr>
            <a:lvl2pPr lvl="1" indent="0" algn="ctr" rtl="0">
              <a:spcBef>
                <a:spcPts val="0"/>
              </a:spcBef>
              <a:spcAft>
                <a:spcPts val="0"/>
              </a:spcAft>
              <a:buClr>
                <a:srgbClr val="FFFFFF"/>
              </a:buClr>
              <a:buSzPts val="1400"/>
              <a:buFont typeface="Montserrat"/>
              <a:buNone/>
              <a:defRPr sz="1800" b="1">
                <a:solidFill>
                  <a:srgbClr val="FFFFFF"/>
                </a:solidFill>
                <a:latin typeface="Montserrat"/>
                <a:ea typeface="Montserrat"/>
                <a:cs typeface="Montserrat"/>
                <a:sym typeface="Montserrat"/>
              </a:defRPr>
            </a:lvl2pPr>
            <a:lvl3pPr lvl="2" indent="0" algn="ctr" rtl="0">
              <a:spcBef>
                <a:spcPts val="0"/>
              </a:spcBef>
              <a:spcAft>
                <a:spcPts val="0"/>
              </a:spcAft>
              <a:buClr>
                <a:srgbClr val="FFFFFF"/>
              </a:buClr>
              <a:buSzPts val="1400"/>
              <a:buFont typeface="Montserrat"/>
              <a:buNone/>
              <a:defRPr sz="1800" b="1">
                <a:solidFill>
                  <a:srgbClr val="FFFFFF"/>
                </a:solidFill>
                <a:latin typeface="Montserrat"/>
                <a:ea typeface="Montserrat"/>
                <a:cs typeface="Montserrat"/>
                <a:sym typeface="Montserrat"/>
              </a:defRPr>
            </a:lvl3pPr>
            <a:lvl4pPr lvl="3" indent="0" algn="ctr" rtl="0">
              <a:spcBef>
                <a:spcPts val="0"/>
              </a:spcBef>
              <a:spcAft>
                <a:spcPts val="0"/>
              </a:spcAft>
              <a:buClr>
                <a:srgbClr val="FFFFFF"/>
              </a:buClr>
              <a:buSzPts val="1400"/>
              <a:buFont typeface="Montserrat"/>
              <a:buNone/>
              <a:defRPr sz="1800" b="1">
                <a:solidFill>
                  <a:srgbClr val="FFFFFF"/>
                </a:solidFill>
                <a:latin typeface="Montserrat"/>
                <a:ea typeface="Montserrat"/>
                <a:cs typeface="Montserrat"/>
                <a:sym typeface="Montserrat"/>
              </a:defRPr>
            </a:lvl4pPr>
            <a:lvl5pPr lvl="4" indent="0" algn="ctr" rtl="0">
              <a:spcBef>
                <a:spcPts val="0"/>
              </a:spcBef>
              <a:spcAft>
                <a:spcPts val="0"/>
              </a:spcAft>
              <a:buClr>
                <a:srgbClr val="FFFFFF"/>
              </a:buClr>
              <a:buSzPts val="1400"/>
              <a:buFont typeface="Montserrat"/>
              <a:buNone/>
              <a:defRPr sz="1800" b="1">
                <a:solidFill>
                  <a:srgbClr val="FFFFFF"/>
                </a:solidFill>
                <a:latin typeface="Montserrat"/>
                <a:ea typeface="Montserrat"/>
                <a:cs typeface="Montserrat"/>
                <a:sym typeface="Montserrat"/>
              </a:defRPr>
            </a:lvl5pPr>
            <a:lvl6pPr lvl="5" indent="0" algn="ctr" rtl="0">
              <a:spcBef>
                <a:spcPts val="0"/>
              </a:spcBef>
              <a:spcAft>
                <a:spcPts val="0"/>
              </a:spcAft>
              <a:buClr>
                <a:srgbClr val="FFFFFF"/>
              </a:buClr>
              <a:buSzPts val="1400"/>
              <a:buFont typeface="Montserrat"/>
              <a:buNone/>
              <a:defRPr sz="1800" b="1">
                <a:solidFill>
                  <a:srgbClr val="FFFFFF"/>
                </a:solidFill>
                <a:latin typeface="Montserrat"/>
                <a:ea typeface="Montserrat"/>
                <a:cs typeface="Montserrat"/>
                <a:sym typeface="Montserrat"/>
              </a:defRPr>
            </a:lvl6pPr>
            <a:lvl7pPr lvl="6" indent="0" algn="ctr" rtl="0">
              <a:spcBef>
                <a:spcPts val="0"/>
              </a:spcBef>
              <a:spcAft>
                <a:spcPts val="0"/>
              </a:spcAft>
              <a:buClr>
                <a:srgbClr val="FFFFFF"/>
              </a:buClr>
              <a:buSzPts val="1400"/>
              <a:buFont typeface="Montserrat"/>
              <a:buNone/>
              <a:defRPr sz="1800" b="1">
                <a:solidFill>
                  <a:srgbClr val="FFFFFF"/>
                </a:solidFill>
                <a:latin typeface="Montserrat"/>
                <a:ea typeface="Montserrat"/>
                <a:cs typeface="Montserrat"/>
                <a:sym typeface="Montserrat"/>
              </a:defRPr>
            </a:lvl7pPr>
            <a:lvl8pPr lvl="7" indent="0" algn="ctr" rtl="0">
              <a:spcBef>
                <a:spcPts val="0"/>
              </a:spcBef>
              <a:spcAft>
                <a:spcPts val="0"/>
              </a:spcAft>
              <a:buClr>
                <a:srgbClr val="FFFFFF"/>
              </a:buClr>
              <a:buSzPts val="1400"/>
              <a:buFont typeface="Montserrat"/>
              <a:buNone/>
              <a:defRPr sz="1800" b="1">
                <a:solidFill>
                  <a:srgbClr val="FFFFFF"/>
                </a:solidFill>
                <a:latin typeface="Montserrat"/>
                <a:ea typeface="Montserrat"/>
                <a:cs typeface="Montserrat"/>
                <a:sym typeface="Montserrat"/>
              </a:defRPr>
            </a:lvl8pPr>
            <a:lvl9pPr lvl="8" indent="0" algn="ctr" rtl="0">
              <a:spcBef>
                <a:spcPts val="0"/>
              </a:spcBef>
              <a:spcAft>
                <a:spcPts val="0"/>
              </a:spcAft>
              <a:buClr>
                <a:srgbClr val="FFFFFF"/>
              </a:buClr>
              <a:buSzPts val="1400"/>
              <a:buFont typeface="Montserrat"/>
              <a:buNone/>
              <a:defRPr sz="1800" b="1">
                <a:solidFill>
                  <a:srgbClr val="FFFFFF"/>
                </a:solidFill>
                <a:latin typeface="Montserrat"/>
                <a:ea typeface="Montserrat"/>
                <a:cs typeface="Montserrat"/>
                <a:sym typeface="Montserrat"/>
              </a:defRPr>
            </a:lvl9pPr>
          </a:lstStyle>
          <a:p>
            <a:endParaRPr/>
          </a:p>
        </p:txBody>
      </p:sp>
      <p:sp>
        <p:nvSpPr>
          <p:cNvPr id="24" name="Shape 24"/>
          <p:cNvSpPr txBox="1">
            <a:spLocks noGrp="1"/>
          </p:cNvSpPr>
          <p:nvPr>
            <p:ph type="subTitle" idx="1"/>
          </p:nvPr>
        </p:nvSpPr>
        <p:spPr>
          <a:xfrm>
            <a:off x="3453950" y="2763850"/>
            <a:ext cx="2236200" cy="784800"/>
          </a:xfrm>
          <a:prstGeom prst="rect">
            <a:avLst/>
          </a:prstGeom>
          <a:noFill/>
          <a:ln>
            <a:noFill/>
          </a:ln>
        </p:spPr>
        <p:txBody>
          <a:bodyPr spcFirstLastPara="1" wrap="square" lIns="91425" tIns="91425" rIns="91425" bIns="91425" anchor="t" anchorCtr="0"/>
          <a:lstStyle>
            <a:lvl1pPr marL="0" marR="0" lvl="0" indent="0" algn="ctr" rtl="0">
              <a:lnSpc>
                <a:spcPct val="115000"/>
              </a:lnSpc>
              <a:spcBef>
                <a:spcPts val="0"/>
              </a:spcBef>
              <a:spcAft>
                <a:spcPts val="0"/>
              </a:spcAft>
              <a:buClr>
                <a:srgbClr val="FFFFFF"/>
              </a:buClr>
              <a:buSzPts val="1300"/>
              <a:buFont typeface="Raleway"/>
              <a:buNone/>
              <a:defRPr sz="1000" b="0" i="0" u="none" strike="noStrike" cap="none">
                <a:solidFill>
                  <a:srgbClr val="FFFFFF"/>
                </a:solidFill>
                <a:latin typeface="Raleway"/>
                <a:ea typeface="Raleway"/>
                <a:cs typeface="Raleway"/>
                <a:sym typeface="Raleway"/>
              </a:defRPr>
            </a:lvl1pPr>
            <a:lvl2pPr marL="457200" marR="0" lvl="1" indent="0" algn="ctr" rtl="0">
              <a:lnSpc>
                <a:spcPct val="115000"/>
              </a:lnSpc>
              <a:spcBef>
                <a:spcPts val="0"/>
              </a:spcBef>
              <a:spcAft>
                <a:spcPts val="0"/>
              </a:spcAft>
              <a:buClr>
                <a:srgbClr val="FFFFFF"/>
              </a:buClr>
              <a:buSzPts val="1300"/>
              <a:buFont typeface="Raleway"/>
              <a:buNone/>
              <a:defRPr sz="1000" b="0" i="0" u="none" strike="noStrike" cap="none">
                <a:solidFill>
                  <a:srgbClr val="FFFFFF"/>
                </a:solidFill>
                <a:latin typeface="Raleway"/>
                <a:ea typeface="Raleway"/>
                <a:cs typeface="Raleway"/>
                <a:sym typeface="Raleway"/>
              </a:defRPr>
            </a:lvl2pPr>
            <a:lvl3pPr marL="914400" marR="0" lvl="2" indent="0" algn="ctr" rtl="0">
              <a:lnSpc>
                <a:spcPct val="115000"/>
              </a:lnSpc>
              <a:spcBef>
                <a:spcPts val="0"/>
              </a:spcBef>
              <a:spcAft>
                <a:spcPts val="0"/>
              </a:spcAft>
              <a:buClr>
                <a:srgbClr val="FFFFFF"/>
              </a:buClr>
              <a:buSzPts val="1300"/>
              <a:buFont typeface="Raleway"/>
              <a:buNone/>
              <a:defRPr sz="1000" b="0" i="0" u="none" strike="noStrike" cap="none">
                <a:solidFill>
                  <a:srgbClr val="FFFFFF"/>
                </a:solidFill>
                <a:latin typeface="Raleway"/>
                <a:ea typeface="Raleway"/>
                <a:cs typeface="Raleway"/>
                <a:sym typeface="Raleway"/>
              </a:defRPr>
            </a:lvl3pPr>
            <a:lvl4pPr marL="1371600" marR="0" lvl="3" indent="0" algn="ctr" rtl="0">
              <a:lnSpc>
                <a:spcPct val="115000"/>
              </a:lnSpc>
              <a:spcBef>
                <a:spcPts val="0"/>
              </a:spcBef>
              <a:spcAft>
                <a:spcPts val="0"/>
              </a:spcAft>
              <a:buClr>
                <a:srgbClr val="FFFFFF"/>
              </a:buClr>
              <a:buSzPts val="1300"/>
              <a:buFont typeface="Raleway"/>
              <a:buNone/>
              <a:defRPr sz="1000" b="0" i="0" u="none" strike="noStrike" cap="none">
                <a:solidFill>
                  <a:srgbClr val="FFFFFF"/>
                </a:solidFill>
                <a:latin typeface="Raleway"/>
                <a:ea typeface="Raleway"/>
                <a:cs typeface="Raleway"/>
                <a:sym typeface="Raleway"/>
              </a:defRPr>
            </a:lvl4pPr>
            <a:lvl5pPr marL="1828800" marR="0" lvl="4" indent="0" algn="ctr" rtl="0">
              <a:lnSpc>
                <a:spcPct val="115000"/>
              </a:lnSpc>
              <a:spcBef>
                <a:spcPts val="0"/>
              </a:spcBef>
              <a:spcAft>
                <a:spcPts val="0"/>
              </a:spcAft>
              <a:buClr>
                <a:srgbClr val="FFFFFF"/>
              </a:buClr>
              <a:buSzPts val="1300"/>
              <a:buFont typeface="Raleway"/>
              <a:buNone/>
              <a:defRPr sz="1000" b="0" i="0" u="none" strike="noStrike" cap="none">
                <a:solidFill>
                  <a:srgbClr val="FFFFFF"/>
                </a:solidFill>
                <a:latin typeface="Raleway"/>
                <a:ea typeface="Raleway"/>
                <a:cs typeface="Raleway"/>
                <a:sym typeface="Raleway"/>
              </a:defRPr>
            </a:lvl5pPr>
            <a:lvl6pPr marL="2286000" marR="0" lvl="5" indent="0" algn="ctr" rtl="0">
              <a:lnSpc>
                <a:spcPct val="115000"/>
              </a:lnSpc>
              <a:spcBef>
                <a:spcPts val="0"/>
              </a:spcBef>
              <a:spcAft>
                <a:spcPts val="0"/>
              </a:spcAft>
              <a:buClr>
                <a:srgbClr val="FFFFFF"/>
              </a:buClr>
              <a:buSzPts val="1300"/>
              <a:buFont typeface="Raleway"/>
              <a:buNone/>
              <a:defRPr sz="1000" b="0" i="0" u="none" strike="noStrike" cap="none">
                <a:solidFill>
                  <a:srgbClr val="FFFFFF"/>
                </a:solidFill>
                <a:latin typeface="Raleway"/>
                <a:ea typeface="Raleway"/>
                <a:cs typeface="Raleway"/>
                <a:sym typeface="Raleway"/>
              </a:defRPr>
            </a:lvl6pPr>
            <a:lvl7pPr marL="2743200" marR="0" lvl="6" indent="0" algn="ctr" rtl="0">
              <a:lnSpc>
                <a:spcPct val="115000"/>
              </a:lnSpc>
              <a:spcBef>
                <a:spcPts val="0"/>
              </a:spcBef>
              <a:spcAft>
                <a:spcPts val="0"/>
              </a:spcAft>
              <a:buClr>
                <a:srgbClr val="FFFFFF"/>
              </a:buClr>
              <a:buSzPts val="1300"/>
              <a:buFont typeface="Raleway"/>
              <a:buNone/>
              <a:defRPr sz="1000" b="0" i="0" u="none" strike="noStrike" cap="none">
                <a:solidFill>
                  <a:srgbClr val="FFFFFF"/>
                </a:solidFill>
                <a:latin typeface="Raleway"/>
                <a:ea typeface="Raleway"/>
                <a:cs typeface="Raleway"/>
                <a:sym typeface="Raleway"/>
              </a:defRPr>
            </a:lvl7pPr>
            <a:lvl8pPr marL="3200400" marR="0" lvl="7" indent="0" algn="ctr" rtl="0">
              <a:lnSpc>
                <a:spcPct val="115000"/>
              </a:lnSpc>
              <a:spcBef>
                <a:spcPts val="0"/>
              </a:spcBef>
              <a:spcAft>
                <a:spcPts val="0"/>
              </a:spcAft>
              <a:buClr>
                <a:srgbClr val="FFFFFF"/>
              </a:buClr>
              <a:buSzPts val="1300"/>
              <a:buFont typeface="Raleway"/>
              <a:buNone/>
              <a:defRPr sz="1000" b="0" i="0" u="none" strike="noStrike" cap="none">
                <a:solidFill>
                  <a:srgbClr val="FFFFFF"/>
                </a:solidFill>
                <a:latin typeface="Raleway"/>
                <a:ea typeface="Raleway"/>
                <a:cs typeface="Raleway"/>
                <a:sym typeface="Raleway"/>
              </a:defRPr>
            </a:lvl8pPr>
            <a:lvl9pPr marL="3657600" marR="0" lvl="8" indent="0" algn="ctr" rtl="0">
              <a:lnSpc>
                <a:spcPct val="115000"/>
              </a:lnSpc>
              <a:spcBef>
                <a:spcPts val="0"/>
              </a:spcBef>
              <a:spcAft>
                <a:spcPts val="0"/>
              </a:spcAft>
              <a:buClr>
                <a:srgbClr val="FFFFFF"/>
              </a:buClr>
              <a:buSzPts val="1300"/>
              <a:buFont typeface="Raleway"/>
              <a:buNone/>
              <a:defRPr sz="1000" b="0" i="0" u="none" strike="noStrike" cap="none">
                <a:solidFill>
                  <a:srgbClr val="FFFFFF"/>
                </a:solidFill>
                <a:latin typeface="Raleway"/>
                <a:ea typeface="Raleway"/>
                <a:cs typeface="Raleway"/>
                <a:sym typeface="Raleway"/>
              </a:defRPr>
            </a:lvl9pPr>
          </a:lstStyle>
          <a:p>
            <a:endParaRPr/>
          </a:p>
        </p:txBody>
      </p:sp>
      <p:sp>
        <p:nvSpPr>
          <p:cNvPr id="25" name="Shape 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lgn="r">
              <a:buNone/>
              <a:defRPr sz="1300">
                <a:solidFill>
                  <a:srgbClr val="576574"/>
                </a:solidFill>
                <a:latin typeface="Raleway"/>
                <a:ea typeface="Raleway"/>
                <a:cs typeface="Raleway"/>
                <a:sym typeface="Raleway"/>
              </a:defRPr>
            </a:lvl1pPr>
            <a:lvl2pPr lvl="1" algn="r">
              <a:buNone/>
              <a:defRPr sz="1300">
                <a:solidFill>
                  <a:srgbClr val="576574"/>
                </a:solidFill>
                <a:latin typeface="Raleway"/>
                <a:ea typeface="Raleway"/>
                <a:cs typeface="Raleway"/>
                <a:sym typeface="Raleway"/>
              </a:defRPr>
            </a:lvl2pPr>
            <a:lvl3pPr lvl="2" algn="r">
              <a:buNone/>
              <a:defRPr sz="1300">
                <a:solidFill>
                  <a:srgbClr val="576574"/>
                </a:solidFill>
                <a:latin typeface="Raleway"/>
                <a:ea typeface="Raleway"/>
                <a:cs typeface="Raleway"/>
                <a:sym typeface="Raleway"/>
              </a:defRPr>
            </a:lvl3pPr>
            <a:lvl4pPr lvl="3" algn="r">
              <a:buNone/>
              <a:defRPr sz="1300">
                <a:solidFill>
                  <a:srgbClr val="576574"/>
                </a:solidFill>
                <a:latin typeface="Raleway"/>
                <a:ea typeface="Raleway"/>
                <a:cs typeface="Raleway"/>
                <a:sym typeface="Raleway"/>
              </a:defRPr>
            </a:lvl4pPr>
            <a:lvl5pPr lvl="4" algn="r">
              <a:buNone/>
              <a:defRPr sz="1300">
                <a:solidFill>
                  <a:srgbClr val="576574"/>
                </a:solidFill>
                <a:latin typeface="Raleway"/>
                <a:ea typeface="Raleway"/>
                <a:cs typeface="Raleway"/>
                <a:sym typeface="Raleway"/>
              </a:defRPr>
            </a:lvl5pPr>
            <a:lvl6pPr lvl="5" algn="r">
              <a:buNone/>
              <a:defRPr sz="1300">
                <a:solidFill>
                  <a:srgbClr val="576574"/>
                </a:solidFill>
                <a:latin typeface="Raleway"/>
                <a:ea typeface="Raleway"/>
                <a:cs typeface="Raleway"/>
                <a:sym typeface="Raleway"/>
              </a:defRPr>
            </a:lvl6pPr>
            <a:lvl7pPr lvl="6" algn="r">
              <a:buNone/>
              <a:defRPr sz="1300">
                <a:solidFill>
                  <a:srgbClr val="576574"/>
                </a:solidFill>
                <a:latin typeface="Raleway"/>
                <a:ea typeface="Raleway"/>
                <a:cs typeface="Raleway"/>
                <a:sym typeface="Raleway"/>
              </a:defRPr>
            </a:lvl7pPr>
            <a:lvl8pPr lvl="7" algn="r">
              <a:buNone/>
              <a:defRPr sz="1300">
                <a:solidFill>
                  <a:srgbClr val="576574"/>
                </a:solidFill>
                <a:latin typeface="Raleway"/>
                <a:ea typeface="Raleway"/>
                <a:cs typeface="Raleway"/>
                <a:sym typeface="Raleway"/>
              </a:defRPr>
            </a:lvl8pPr>
            <a:lvl9pPr lvl="8" algn="r">
              <a:buNone/>
              <a:defRPr sz="1300">
                <a:solidFill>
                  <a:srgbClr val="576574"/>
                </a:solidFill>
                <a:latin typeface="Raleway"/>
                <a:ea typeface="Raleway"/>
                <a:cs typeface="Raleway"/>
                <a:sym typeface="Raleway"/>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743496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6"/>
        <p:cNvGrpSpPr/>
        <p:nvPr/>
      </p:nvGrpSpPr>
      <p:grpSpPr>
        <a:xfrm>
          <a:off x="0" y="0"/>
          <a:ext cx="0" cy="0"/>
          <a:chOff x="0" y="0"/>
          <a:chExt cx="0" cy="0"/>
        </a:xfrm>
      </p:grpSpPr>
      <p:sp>
        <p:nvSpPr>
          <p:cNvPr id="27" name="Shape 27"/>
          <p:cNvSpPr/>
          <p:nvPr/>
        </p:nvSpPr>
        <p:spPr>
          <a:xfrm>
            <a:off x="1188450" y="1194900"/>
            <a:ext cx="6767100" cy="2753700"/>
          </a:xfrm>
          <a:prstGeom prst="rect">
            <a:avLst/>
          </a:prstGeom>
          <a:noFill/>
          <a:ln w="9525" cap="flat"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txBox="1">
            <a:spLocks noGrp="1"/>
          </p:cNvSpPr>
          <p:nvPr>
            <p:ph type="sldNum" idx="12"/>
          </p:nvPr>
        </p:nvSpPr>
        <p:spPr>
          <a:xfrm>
            <a:off x="1188150" y="3948600"/>
            <a:ext cx="6767100" cy="1194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1pPr>
            <a:lvl2pPr marL="0" marR="0" lvl="1"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2pPr>
            <a:lvl3pPr marL="0" marR="0" lvl="2"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3pPr>
            <a:lvl4pPr marL="0" marR="0" lvl="3"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4pPr>
            <a:lvl5pPr marL="0" marR="0" lvl="4"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5pPr>
            <a:lvl6pPr marL="0" marR="0" lvl="5"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6pPr>
            <a:lvl7pPr marL="0" marR="0" lvl="6"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7pPr>
            <a:lvl8pPr marL="0" marR="0" lvl="7"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8pPr>
            <a:lvl9pPr marL="0" marR="0" lvl="8"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‹N°›</a:t>
            </a:fld>
            <a:endParaRPr sz="6000">
              <a:solidFill>
                <a:srgbClr val="FFFFFF"/>
              </a:solidFill>
              <a:latin typeface="Vidaloka"/>
              <a:ea typeface="Vidaloka"/>
              <a:cs typeface="Vidaloka"/>
              <a:sym typeface="Vidaloka"/>
            </a:endParaRPr>
          </a:p>
        </p:txBody>
      </p:sp>
      <p:sp>
        <p:nvSpPr>
          <p:cNvPr id="29" name="Shape 29"/>
          <p:cNvSpPr txBox="1">
            <a:spLocks noGrp="1"/>
          </p:cNvSpPr>
          <p:nvPr>
            <p:ph type="body" idx="1"/>
          </p:nvPr>
        </p:nvSpPr>
        <p:spPr>
          <a:xfrm>
            <a:off x="1779974" y="2161800"/>
            <a:ext cx="5583900" cy="819900"/>
          </a:xfrm>
          <a:prstGeom prst="rect">
            <a:avLst/>
          </a:prstGeom>
          <a:noFill/>
          <a:ln>
            <a:noFill/>
          </a:ln>
        </p:spPr>
        <p:txBody>
          <a:bodyPr spcFirstLastPara="1" wrap="square" lIns="91425" tIns="91425" rIns="91425" bIns="91425" anchor="ctr" anchorCtr="0"/>
          <a:lstStyle>
            <a:lvl1pPr marL="457200" marR="0" lvl="0" indent="-342900" algn="ctr" rtl="0">
              <a:lnSpc>
                <a:spcPct val="115000"/>
              </a:lnSpc>
              <a:spcBef>
                <a:spcPts val="0"/>
              </a:spcBef>
              <a:spcAft>
                <a:spcPts val="0"/>
              </a:spcAft>
              <a:buClr>
                <a:srgbClr val="1D1D1B"/>
              </a:buClr>
              <a:buSzPts val="1800"/>
              <a:buFont typeface="Montserrat"/>
              <a:buChar char="▫"/>
              <a:defRPr sz="1800" b="1" i="0" u="none" strike="noStrike" cap="none">
                <a:solidFill>
                  <a:srgbClr val="1D1D1B"/>
                </a:solidFill>
                <a:latin typeface="Montserrat"/>
                <a:ea typeface="Montserrat"/>
                <a:cs typeface="Montserrat"/>
                <a:sym typeface="Montserrat"/>
              </a:defRPr>
            </a:lvl1pPr>
            <a:lvl2pPr marL="914400" marR="0" lvl="1" indent="-342900" algn="ctr" rtl="0">
              <a:lnSpc>
                <a:spcPct val="115000"/>
              </a:lnSpc>
              <a:spcBef>
                <a:spcPts val="0"/>
              </a:spcBef>
              <a:spcAft>
                <a:spcPts val="0"/>
              </a:spcAft>
              <a:buClr>
                <a:srgbClr val="1D1D1B"/>
              </a:buClr>
              <a:buSzPts val="1800"/>
              <a:buFont typeface="Montserrat"/>
              <a:buChar char="▫"/>
              <a:defRPr sz="1800" b="1" i="0" u="none" strike="noStrike" cap="none">
                <a:solidFill>
                  <a:srgbClr val="1D1D1B"/>
                </a:solidFill>
                <a:latin typeface="Montserrat"/>
                <a:ea typeface="Montserrat"/>
                <a:cs typeface="Montserrat"/>
                <a:sym typeface="Montserrat"/>
              </a:defRPr>
            </a:lvl2pPr>
            <a:lvl3pPr marL="1371600" marR="0" lvl="2" indent="-342900" algn="ctr" rtl="0">
              <a:lnSpc>
                <a:spcPct val="115000"/>
              </a:lnSpc>
              <a:spcBef>
                <a:spcPts val="0"/>
              </a:spcBef>
              <a:spcAft>
                <a:spcPts val="0"/>
              </a:spcAft>
              <a:buClr>
                <a:srgbClr val="1D1D1B"/>
              </a:buClr>
              <a:buSzPts val="1800"/>
              <a:buFont typeface="Montserrat"/>
              <a:buChar char="▫"/>
              <a:defRPr sz="1800" b="1" i="0" u="none" strike="noStrike" cap="none">
                <a:solidFill>
                  <a:srgbClr val="1D1D1B"/>
                </a:solidFill>
                <a:latin typeface="Montserrat"/>
                <a:ea typeface="Montserrat"/>
                <a:cs typeface="Montserrat"/>
                <a:sym typeface="Montserrat"/>
              </a:defRPr>
            </a:lvl3pPr>
            <a:lvl4pPr marL="1828800" marR="0" lvl="3" indent="-342900" algn="ctr" rtl="0">
              <a:lnSpc>
                <a:spcPct val="115000"/>
              </a:lnSpc>
              <a:spcBef>
                <a:spcPts val="0"/>
              </a:spcBef>
              <a:spcAft>
                <a:spcPts val="0"/>
              </a:spcAft>
              <a:buClr>
                <a:srgbClr val="1D1D1B"/>
              </a:buClr>
              <a:buSzPts val="1800"/>
              <a:buFont typeface="Montserrat"/>
              <a:buChar char="▫"/>
              <a:defRPr sz="1800" b="1" i="0" u="none" strike="noStrike" cap="none">
                <a:solidFill>
                  <a:srgbClr val="1D1D1B"/>
                </a:solidFill>
                <a:latin typeface="Montserrat"/>
                <a:ea typeface="Montserrat"/>
                <a:cs typeface="Montserrat"/>
                <a:sym typeface="Montserrat"/>
              </a:defRPr>
            </a:lvl4pPr>
            <a:lvl5pPr marL="2286000" marR="0" lvl="4" indent="-342900" algn="ctr" rtl="0">
              <a:lnSpc>
                <a:spcPct val="115000"/>
              </a:lnSpc>
              <a:spcBef>
                <a:spcPts val="0"/>
              </a:spcBef>
              <a:spcAft>
                <a:spcPts val="0"/>
              </a:spcAft>
              <a:buClr>
                <a:srgbClr val="1D1D1B"/>
              </a:buClr>
              <a:buSzPts val="1800"/>
              <a:buFont typeface="Montserrat"/>
              <a:buChar char="▫"/>
              <a:defRPr sz="1800" b="1" i="0" u="none" strike="noStrike" cap="none">
                <a:solidFill>
                  <a:srgbClr val="1D1D1B"/>
                </a:solidFill>
                <a:latin typeface="Montserrat"/>
                <a:ea typeface="Montserrat"/>
                <a:cs typeface="Montserrat"/>
                <a:sym typeface="Montserrat"/>
              </a:defRPr>
            </a:lvl5pPr>
            <a:lvl6pPr marL="2743200" marR="0" lvl="5" indent="-342900" algn="ctr" rtl="0">
              <a:lnSpc>
                <a:spcPct val="115000"/>
              </a:lnSpc>
              <a:spcBef>
                <a:spcPts val="0"/>
              </a:spcBef>
              <a:spcAft>
                <a:spcPts val="0"/>
              </a:spcAft>
              <a:buClr>
                <a:srgbClr val="1D1D1B"/>
              </a:buClr>
              <a:buSzPts val="1800"/>
              <a:buFont typeface="Montserrat"/>
              <a:buChar char="▫"/>
              <a:defRPr sz="1800" b="1" i="0" u="none" strike="noStrike" cap="none">
                <a:solidFill>
                  <a:srgbClr val="1D1D1B"/>
                </a:solidFill>
                <a:latin typeface="Montserrat"/>
                <a:ea typeface="Montserrat"/>
                <a:cs typeface="Montserrat"/>
                <a:sym typeface="Montserrat"/>
              </a:defRPr>
            </a:lvl6pPr>
            <a:lvl7pPr marL="3200400" marR="0" lvl="6" indent="-342900" algn="ctr" rtl="0">
              <a:lnSpc>
                <a:spcPct val="115000"/>
              </a:lnSpc>
              <a:spcBef>
                <a:spcPts val="0"/>
              </a:spcBef>
              <a:spcAft>
                <a:spcPts val="0"/>
              </a:spcAft>
              <a:buClr>
                <a:srgbClr val="1D1D1B"/>
              </a:buClr>
              <a:buSzPts val="1800"/>
              <a:buFont typeface="Montserrat"/>
              <a:buChar char="▫"/>
              <a:defRPr sz="1800" b="1" i="0" u="none" strike="noStrike" cap="none">
                <a:solidFill>
                  <a:srgbClr val="1D1D1B"/>
                </a:solidFill>
                <a:latin typeface="Montserrat"/>
                <a:ea typeface="Montserrat"/>
                <a:cs typeface="Montserrat"/>
                <a:sym typeface="Montserrat"/>
              </a:defRPr>
            </a:lvl7pPr>
            <a:lvl8pPr marL="3657600" marR="0" lvl="7" indent="-342900" algn="ctr" rtl="0">
              <a:lnSpc>
                <a:spcPct val="115000"/>
              </a:lnSpc>
              <a:spcBef>
                <a:spcPts val="0"/>
              </a:spcBef>
              <a:spcAft>
                <a:spcPts val="0"/>
              </a:spcAft>
              <a:buClr>
                <a:srgbClr val="1D1D1B"/>
              </a:buClr>
              <a:buSzPts val="1800"/>
              <a:buFont typeface="Montserrat"/>
              <a:buChar char="▫"/>
              <a:defRPr sz="1800" b="1" i="0" u="none" strike="noStrike" cap="none">
                <a:solidFill>
                  <a:srgbClr val="1D1D1B"/>
                </a:solidFill>
                <a:latin typeface="Montserrat"/>
                <a:ea typeface="Montserrat"/>
                <a:cs typeface="Montserrat"/>
                <a:sym typeface="Montserrat"/>
              </a:defRPr>
            </a:lvl8pPr>
            <a:lvl9pPr marL="4114800" marR="0" lvl="8" indent="-342900" algn="ctr" rtl="0">
              <a:lnSpc>
                <a:spcPct val="115000"/>
              </a:lnSpc>
              <a:spcBef>
                <a:spcPts val="0"/>
              </a:spcBef>
              <a:spcAft>
                <a:spcPts val="0"/>
              </a:spcAft>
              <a:buClr>
                <a:srgbClr val="1D1D1B"/>
              </a:buClr>
              <a:buSzPts val="1800"/>
              <a:buFont typeface="Montserrat"/>
              <a:buChar char="▫"/>
              <a:defRPr sz="1800" b="1" i="0" u="none" strike="noStrike" cap="none">
                <a:solidFill>
                  <a:srgbClr val="1D1D1B"/>
                </a:solidFill>
                <a:latin typeface="Montserrat"/>
                <a:ea typeface="Montserrat"/>
                <a:cs typeface="Montserrat"/>
                <a:sym typeface="Montserrat"/>
              </a:defRPr>
            </a:lvl9pPr>
          </a:lstStyle>
          <a:p>
            <a:endParaRPr/>
          </a:p>
        </p:txBody>
      </p:sp>
      <p:sp>
        <p:nvSpPr>
          <p:cNvPr id="30" name="Shape 30"/>
          <p:cNvSpPr txBox="1"/>
          <p:nvPr/>
        </p:nvSpPr>
        <p:spPr>
          <a:xfrm>
            <a:off x="3593400" y="212049"/>
            <a:ext cx="1957200" cy="98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1D1D1B"/>
              </a:buClr>
              <a:buFont typeface="Vidaloka"/>
              <a:buNone/>
            </a:pPr>
            <a:r>
              <a:rPr lang="en" sz="7200" b="0" i="0" u="none" strike="noStrike" cap="none">
                <a:solidFill>
                  <a:srgbClr val="1D1D1B"/>
                </a:solidFill>
                <a:latin typeface="Vidaloka"/>
                <a:ea typeface="Vidaloka"/>
                <a:cs typeface="Vidaloka"/>
                <a:sym typeface="Vidaloka"/>
              </a:rPr>
              <a:t>“</a:t>
            </a:r>
            <a:endParaRPr/>
          </a:p>
        </p:txBody>
      </p:sp>
    </p:spTree>
    <p:extLst>
      <p:ext uri="{BB962C8B-B14F-4D97-AF65-F5344CB8AC3E}">
        <p14:creationId xmlns:p14="http://schemas.microsoft.com/office/powerpoint/2010/main" val="2976814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p:nvPr/>
        </p:nvSpPr>
        <p:spPr>
          <a:xfrm>
            <a:off x="0" y="0"/>
            <a:ext cx="4572000" cy="5143500"/>
          </a:xfrm>
          <a:prstGeom prst="rect">
            <a:avLst/>
          </a:prstGeom>
          <a:solidFill>
            <a:srgbClr val="1D1D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 name="Shape 33"/>
          <p:cNvSpPr txBox="1">
            <a:spLocks noGrp="1"/>
          </p:cNvSpPr>
          <p:nvPr>
            <p:ph type="title"/>
          </p:nvPr>
        </p:nvSpPr>
        <p:spPr>
          <a:xfrm>
            <a:off x="5283650" y="205975"/>
            <a:ext cx="3148800" cy="8574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1D1D1B"/>
              </a:buClr>
              <a:buSzPts val="1400"/>
              <a:buFont typeface="Montserrat"/>
              <a:buNone/>
              <a:defRPr sz="1400" b="1" i="0" u="none" strike="noStrike" cap="none">
                <a:solidFill>
                  <a:srgbClr val="1D1D1B"/>
                </a:solidFill>
                <a:latin typeface="Montserrat"/>
                <a:ea typeface="Montserrat"/>
                <a:cs typeface="Montserrat"/>
                <a:sym typeface="Montserrat"/>
              </a:defRPr>
            </a:lvl1pPr>
            <a:lvl2pPr lvl="1"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2pPr>
            <a:lvl3pPr lvl="2"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3pPr>
            <a:lvl4pPr lvl="3"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4pPr>
            <a:lvl5pPr lvl="4"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5pPr>
            <a:lvl6pPr lvl="5"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6pPr>
            <a:lvl7pPr lvl="6"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7pPr>
            <a:lvl8pPr lvl="7"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8pPr>
            <a:lvl9pPr lvl="8"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9pPr>
          </a:lstStyle>
          <a:p>
            <a:endParaRPr/>
          </a:p>
        </p:txBody>
      </p:sp>
      <p:sp>
        <p:nvSpPr>
          <p:cNvPr id="34" name="Shape 34"/>
          <p:cNvSpPr txBox="1">
            <a:spLocks noGrp="1"/>
          </p:cNvSpPr>
          <p:nvPr>
            <p:ph type="body" idx="1"/>
          </p:nvPr>
        </p:nvSpPr>
        <p:spPr>
          <a:xfrm>
            <a:off x="5001600" y="1425025"/>
            <a:ext cx="3712800" cy="3329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1pPr>
            <a:lvl2pPr marL="914400" marR="0" lvl="1" indent="-311150" algn="l" rtl="0">
              <a:lnSpc>
                <a:spcPct val="115000"/>
              </a:lnSpc>
              <a:spcBef>
                <a:spcPts val="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2pPr>
            <a:lvl3pPr marL="1371600" marR="0" lvl="2" indent="-311150" algn="l" rtl="0">
              <a:lnSpc>
                <a:spcPct val="115000"/>
              </a:lnSpc>
              <a:spcBef>
                <a:spcPts val="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3pPr>
            <a:lvl4pPr marL="1828800" marR="0" lvl="3" indent="-311150" algn="l" rtl="0">
              <a:lnSpc>
                <a:spcPct val="115000"/>
              </a:lnSpc>
              <a:spcBef>
                <a:spcPts val="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4pPr>
            <a:lvl5pPr marL="2286000" marR="0" lvl="4" indent="-311150" algn="l" rtl="0">
              <a:lnSpc>
                <a:spcPct val="115000"/>
              </a:lnSpc>
              <a:spcBef>
                <a:spcPts val="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5pPr>
            <a:lvl6pPr marL="2743200" marR="0" lvl="5" indent="-311150" algn="l" rtl="0">
              <a:lnSpc>
                <a:spcPct val="115000"/>
              </a:lnSpc>
              <a:spcBef>
                <a:spcPts val="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6pPr>
            <a:lvl7pPr marL="3200400" marR="0" lvl="6" indent="-311150" algn="l" rtl="0">
              <a:lnSpc>
                <a:spcPct val="115000"/>
              </a:lnSpc>
              <a:spcBef>
                <a:spcPts val="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7pPr>
            <a:lvl8pPr marL="3657600" marR="0" lvl="7" indent="-311150" algn="l" rtl="0">
              <a:lnSpc>
                <a:spcPct val="115000"/>
              </a:lnSpc>
              <a:spcBef>
                <a:spcPts val="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8pPr>
            <a:lvl9pPr marL="4114800" marR="0" lvl="8" indent="-311150" algn="l" rtl="0">
              <a:lnSpc>
                <a:spcPct val="115000"/>
              </a:lnSpc>
              <a:spcBef>
                <a:spcPts val="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9pPr>
          </a:lstStyle>
          <a:p>
            <a:endParaRPr/>
          </a:p>
        </p:txBody>
      </p:sp>
      <p:sp>
        <p:nvSpPr>
          <p:cNvPr id="35" name="Shape 35"/>
          <p:cNvSpPr txBox="1">
            <a:spLocks noGrp="1"/>
          </p:cNvSpPr>
          <p:nvPr>
            <p:ph type="sldNum" idx="12"/>
          </p:nvPr>
        </p:nvSpPr>
        <p:spPr>
          <a:xfrm>
            <a:off x="1188150" y="1194900"/>
            <a:ext cx="2195700" cy="2753700"/>
          </a:xfrm>
          <a:prstGeom prst="rect">
            <a:avLst/>
          </a:prstGeom>
          <a:noFill/>
          <a:ln w="952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Vidaloka"/>
              <a:buNone/>
              <a:defRPr sz="1400" b="0" i="0" u="none" strike="noStrike" cap="none">
                <a:solidFill>
                  <a:srgbClr val="000000"/>
                </a:solidFill>
                <a:latin typeface="Vidaloka"/>
                <a:ea typeface="Vidaloka"/>
                <a:cs typeface="Vidaloka"/>
                <a:sym typeface="Vidaloka"/>
              </a:defRPr>
            </a:lvl1pPr>
            <a:lvl2pPr marL="0" marR="0" lvl="1" indent="0" algn="l" rtl="0">
              <a:lnSpc>
                <a:spcPct val="100000"/>
              </a:lnSpc>
              <a:spcBef>
                <a:spcPts val="0"/>
              </a:spcBef>
              <a:spcAft>
                <a:spcPts val="0"/>
              </a:spcAft>
              <a:buClr>
                <a:srgbClr val="000000"/>
              </a:buClr>
              <a:buFont typeface="Vidaloka"/>
              <a:buNone/>
              <a:defRPr sz="1400" b="0" i="0" u="none" strike="noStrike" cap="none">
                <a:solidFill>
                  <a:srgbClr val="000000"/>
                </a:solidFill>
                <a:latin typeface="Vidaloka"/>
                <a:ea typeface="Vidaloka"/>
                <a:cs typeface="Vidaloka"/>
                <a:sym typeface="Vidaloka"/>
              </a:defRPr>
            </a:lvl2pPr>
            <a:lvl3pPr marL="0" marR="0" lvl="2" indent="0" algn="l" rtl="0">
              <a:lnSpc>
                <a:spcPct val="100000"/>
              </a:lnSpc>
              <a:spcBef>
                <a:spcPts val="0"/>
              </a:spcBef>
              <a:spcAft>
                <a:spcPts val="0"/>
              </a:spcAft>
              <a:buClr>
                <a:srgbClr val="000000"/>
              </a:buClr>
              <a:buFont typeface="Vidaloka"/>
              <a:buNone/>
              <a:defRPr sz="1400" b="0" i="0" u="none" strike="noStrike" cap="none">
                <a:solidFill>
                  <a:srgbClr val="000000"/>
                </a:solidFill>
                <a:latin typeface="Vidaloka"/>
                <a:ea typeface="Vidaloka"/>
                <a:cs typeface="Vidaloka"/>
                <a:sym typeface="Vidaloka"/>
              </a:defRPr>
            </a:lvl3pPr>
            <a:lvl4pPr marL="0" marR="0" lvl="3" indent="0" algn="l" rtl="0">
              <a:lnSpc>
                <a:spcPct val="100000"/>
              </a:lnSpc>
              <a:spcBef>
                <a:spcPts val="0"/>
              </a:spcBef>
              <a:spcAft>
                <a:spcPts val="0"/>
              </a:spcAft>
              <a:buClr>
                <a:srgbClr val="000000"/>
              </a:buClr>
              <a:buFont typeface="Vidaloka"/>
              <a:buNone/>
              <a:defRPr sz="1400" b="0" i="0" u="none" strike="noStrike" cap="none">
                <a:solidFill>
                  <a:srgbClr val="000000"/>
                </a:solidFill>
                <a:latin typeface="Vidaloka"/>
                <a:ea typeface="Vidaloka"/>
                <a:cs typeface="Vidaloka"/>
                <a:sym typeface="Vidaloka"/>
              </a:defRPr>
            </a:lvl4pPr>
            <a:lvl5pPr marL="0" marR="0" lvl="4" indent="0" algn="l" rtl="0">
              <a:lnSpc>
                <a:spcPct val="100000"/>
              </a:lnSpc>
              <a:spcBef>
                <a:spcPts val="0"/>
              </a:spcBef>
              <a:spcAft>
                <a:spcPts val="0"/>
              </a:spcAft>
              <a:buClr>
                <a:srgbClr val="000000"/>
              </a:buClr>
              <a:buFont typeface="Vidaloka"/>
              <a:buNone/>
              <a:defRPr sz="1400" b="0" i="0" u="none" strike="noStrike" cap="none">
                <a:solidFill>
                  <a:srgbClr val="000000"/>
                </a:solidFill>
                <a:latin typeface="Vidaloka"/>
                <a:ea typeface="Vidaloka"/>
                <a:cs typeface="Vidaloka"/>
                <a:sym typeface="Vidaloka"/>
              </a:defRPr>
            </a:lvl5pPr>
            <a:lvl6pPr marL="0" marR="0" lvl="5" indent="0" algn="l" rtl="0">
              <a:lnSpc>
                <a:spcPct val="100000"/>
              </a:lnSpc>
              <a:spcBef>
                <a:spcPts val="0"/>
              </a:spcBef>
              <a:spcAft>
                <a:spcPts val="0"/>
              </a:spcAft>
              <a:buClr>
                <a:srgbClr val="000000"/>
              </a:buClr>
              <a:buFont typeface="Vidaloka"/>
              <a:buNone/>
              <a:defRPr sz="1400" b="0" i="0" u="none" strike="noStrike" cap="none">
                <a:solidFill>
                  <a:srgbClr val="000000"/>
                </a:solidFill>
                <a:latin typeface="Vidaloka"/>
                <a:ea typeface="Vidaloka"/>
                <a:cs typeface="Vidaloka"/>
                <a:sym typeface="Vidaloka"/>
              </a:defRPr>
            </a:lvl6pPr>
            <a:lvl7pPr marL="0" marR="0" lvl="6" indent="0" algn="l" rtl="0">
              <a:lnSpc>
                <a:spcPct val="100000"/>
              </a:lnSpc>
              <a:spcBef>
                <a:spcPts val="0"/>
              </a:spcBef>
              <a:spcAft>
                <a:spcPts val="0"/>
              </a:spcAft>
              <a:buClr>
                <a:srgbClr val="000000"/>
              </a:buClr>
              <a:buFont typeface="Vidaloka"/>
              <a:buNone/>
              <a:defRPr sz="1400" b="0" i="0" u="none" strike="noStrike" cap="none">
                <a:solidFill>
                  <a:srgbClr val="000000"/>
                </a:solidFill>
                <a:latin typeface="Vidaloka"/>
                <a:ea typeface="Vidaloka"/>
                <a:cs typeface="Vidaloka"/>
                <a:sym typeface="Vidaloka"/>
              </a:defRPr>
            </a:lvl7pPr>
            <a:lvl8pPr marL="0" marR="0" lvl="7" indent="0" algn="l" rtl="0">
              <a:lnSpc>
                <a:spcPct val="100000"/>
              </a:lnSpc>
              <a:spcBef>
                <a:spcPts val="0"/>
              </a:spcBef>
              <a:spcAft>
                <a:spcPts val="0"/>
              </a:spcAft>
              <a:buClr>
                <a:srgbClr val="000000"/>
              </a:buClr>
              <a:buFont typeface="Vidaloka"/>
              <a:buNone/>
              <a:defRPr sz="1400" b="0" i="0" u="none" strike="noStrike" cap="none">
                <a:solidFill>
                  <a:srgbClr val="000000"/>
                </a:solidFill>
                <a:latin typeface="Vidaloka"/>
                <a:ea typeface="Vidaloka"/>
                <a:cs typeface="Vidaloka"/>
                <a:sym typeface="Vidaloka"/>
              </a:defRPr>
            </a:lvl8pPr>
            <a:lvl9pPr marL="0" marR="0" lvl="8" indent="0" algn="l" rtl="0">
              <a:lnSpc>
                <a:spcPct val="100000"/>
              </a:lnSpc>
              <a:spcBef>
                <a:spcPts val="0"/>
              </a:spcBef>
              <a:spcAft>
                <a:spcPts val="0"/>
              </a:spcAft>
              <a:buClr>
                <a:srgbClr val="000000"/>
              </a:buClr>
              <a:buFont typeface="Vidaloka"/>
              <a:buNone/>
              <a:defRPr sz="1400" b="0" i="0" u="none" strike="noStrike" cap="none">
                <a:solidFill>
                  <a:srgbClr val="000000"/>
                </a:solidFill>
                <a:latin typeface="Vidaloka"/>
                <a:ea typeface="Vidaloka"/>
                <a:cs typeface="Vidaloka"/>
                <a:sym typeface="Vidaloka"/>
              </a:defRPr>
            </a:lvl9pPr>
          </a:lstStyle>
          <a:p>
            <a:pPr marL="0" lvl="0" indent="0">
              <a:spcBef>
                <a:spcPts val="0"/>
              </a:spcBef>
              <a:spcAft>
                <a:spcPts val="0"/>
              </a:spcAft>
              <a:buNone/>
            </a:pPr>
            <a:fld id="{00000000-1234-1234-1234-123412341234}" type="slidenum">
              <a:rPr lang="en"/>
              <a:t>‹N°›</a:t>
            </a:fld>
            <a:endParaRPr sz="6000">
              <a:solidFill>
                <a:srgbClr val="FFFFFF"/>
              </a:solidFill>
            </a:endParaRPr>
          </a:p>
        </p:txBody>
      </p:sp>
    </p:spTree>
    <p:extLst>
      <p:ext uri="{BB962C8B-B14F-4D97-AF65-F5344CB8AC3E}">
        <p14:creationId xmlns:p14="http://schemas.microsoft.com/office/powerpoint/2010/main" val="74158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 sous-chapitre">
    <p:spTree>
      <p:nvGrpSpPr>
        <p:cNvPr id="1" name=""/>
        <p:cNvGrpSpPr/>
        <p:nvPr/>
      </p:nvGrpSpPr>
      <p:grpSpPr>
        <a:xfrm>
          <a:off x="0" y="0"/>
          <a:ext cx="0" cy="0"/>
          <a:chOff x="0" y="0"/>
          <a:chExt cx="0" cy="0"/>
        </a:xfrm>
      </p:grpSpPr>
      <p:cxnSp>
        <p:nvCxnSpPr>
          <p:cNvPr id="18" name="Connecteur en angle 17"/>
          <p:cNvCxnSpPr>
            <a:endCxn id="28" idx="1"/>
          </p:cNvCxnSpPr>
          <p:nvPr userDrawn="1"/>
        </p:nvCxnSpPr>
        <p:spPr>
          <a:xfrm rot="16200000" flipH="1">
            <a:off x="1710448" y="2735164"/>
            <a:ext cx="755450" cy="800101"/>
          </a:xfrm>
          <a:prstGeom prst="bentConnector2">
            <a:avLst/>
          </a:prstGeom>
          <a:ln w="19050">
            <a:solidFill>
              <a:srgbClr val="53ADD5"/>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rot="5400000">
            <a:off x="4545300" y="-1776919"/>
            <a:ext cx="53404" cy="9144002"/>
          </a:xfrm>
          <a:prstGeom prst="rect">
            <a:avLst/>
          </a:prstGeom>
          <a:solidFill>
            <a:srgbClr val="51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50" dirty="0">
              <a:solidFill>
                <a:schemeClr val="bg1"/>
              </a:solidFill>
              <a:latin typeface="Segoe UI" panose="020B0502040204020203" pitchFamily="34" charset="0"/>
              <a:cs typeface="Segoe UI" panose="020B0502040204020203" pitchFamily="34" charset="0"/>
            </a:endParaRPr>
          </a:p>
        </p:txBody>
      </p:sp>
      <p:sp>
        <p:nvSpPr>
          <p:cNvPr id="3" name="ZoneTexte 5"/>
          <p:cNvSpPr txBox="1"/>
          <p:nvPr userDrawn="1"/>
        </p:nvSpPr>
        <p:spPr>
          <a:xfrm>
            <a:off x="1" y="2078683"/>
            <a:ext cx="9144000" cy="161583"/>
          </a:xfrm>
          <a:prstGeom prst="rect">
            <a:avLst/>
          </a:prstGeom>
          <a:solidFill>
            <a:srgbClr val="58ABD5"/>
          </a:solidFill>
          <a:ln>
            <a:noFill/>
          </a:ln>
        </p:spPr>
        <p:txBody>
          <a:bodyPr vert="horz" wrap="square" lIns="68580" tIns="34290" rIns="68580" bIns="34290" anchor="ctr"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600" b="0" i="0" u="none" strike="noStrike" kern="1200" cap="none" spc="0" baseline="0" dirty="0">
              <a:solidFill>
                <a:srgbClr val="56AED6"/>
              </a:solidFill>
              <a:uFillTx/>
              <a:latin typeface="Calibri"/>
              <a:ea typeface=""/>
              <a:cs typeface=""/>
            </a:endParaRPr>
          </a:p>
        </p:txBody>
      </p:sp>
      <p:sp>
        <p:nvSpPr>
          <p:cNvPr id="2" name="Titre 1"/>
          <p:cNvSpPr>
            <a:spLocks noGrp="1"/>
          </p:cNvSpPr>
          <p:nvPr>
            <p:ph type="title" hasCustomPrompt="1"/>
          </p:nvPr>
        </p:nvSpPr>
        <p:spPr>
          <a:xfrm>
            <a:off x="1885735" y="1567450"/>
            <a:ext cx="7258266" cy="1186864"/>
          </a:xfrm>
          <a:prstGeom prst="rect">
            <a:avLst/>
          </a:prstGeom>
        </p:spPr>
        <p:txBody>
          <a:bodyPr anchor="ctr"/>
          <a:lstStyle>
            <a:lvl1pPr algn="l">
              <a:defRPr sz="1800" b="0" cap="all" spc="90" baseline="0">
                <a:solidFill>
                  <a:schemeClr val="bg1"/>
                </a:solidFill>
              </a:defRPr>
            </a:lvl1pPr>
          </a:lstStyle>
          <a:p>
            <a:r>
              <a:rPr lang="fr-FR" dirty="0"/>
              <a:t>TAPEZ le titre de votre CHAPITRE ici (sur une, Deux ou trois lignes MAXIMUM, en lettres majuscules)</a:t>
            </a:r>
            <a:endParaRPr lang="fr-BE" dirty="0"/>
          </a:p>
        </p:txBody>
      </p:sp>
      <p:sp>
        <p:nvSpPr>
          <p:cNvPr id="8" name="Rectangle 7"/>
          <p:cNvSpPr/>
          <p:nvPr userDrawn="1"/>
        </p:nvSpPr>
        <p:spPr>
          <a:xfrm>
            <a:off x="0" y="4679156"/>
            <a:ext cx="9144000" cy="46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50"/>
          </a:p>
        </p:txBody>
      </p:sp>
      <p:sp>
        <p:nvSpPr>
          <p:cNvPr id="28" name="Espace réservé du texte 27"/>
          <p:cNvSpPr>
            <a:spLocks noGrp="1"/>
          </p:cNvSpPr>
          <p:nvPr>
            <p:ph type="body" sz="quarter" idx="10" hasCustomPrompt="1"/>
          </p:nvPr>
        </p:nvSpPr>
        <p:spPr>
          <a:xfrm>
            <a:off x="2488224" y="3082528"/>
            <a:ext cx="6198577" cy="860822"/>
          </a:xfrm>
          <a:prstGeom prst="rect">
            <a:avLst/>
          </a:prstGeom>
        </p:spPr>
        <p:txBody>
          <a:bodyPr anchor="ctr"/>
          <a:lstStyle>
            <a:lvl1pPr marL="0" indent="0">
              <a:defRPr sz="1950">
                <a:solidFill>
                  <a:srgbClr val="514C52"/>
                </a:solidFill>
              </a:defRPr>
            </a:lvl1pPr>
          </a:lstStyle>
          <a:p>
            <a:pPr lvl="0"/>
            <a:r>
              <a:rPr lang="fr-FR" dirty="0"/>
              <a:t>Tapez ici le sous-titre de votre chapitre, sur une ou deux lignes maximum, en minuscules</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177" y="1619762"/>
            <a:ext cx="1237438" cy="1106585"/>
          </a:xfrm>
          <a:prstGeom prst="rect">
            <a:avLst/>
          </a:prstGeom>
        </p:spPr>
      </p:pic>
    </p:spTree>
    <p:extLst>
      <p:ext uri="{BB962C8B-B14F-4D97-AF65-F5344CB8AC3E}">
        <p14:creationId xmlns:p14="http://schemas.microsoft.com/office/powerpoint/2010/main" val="3196683924"/>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20000"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1+#ppt_w/2"/>
                                          </p:val>
                                        </p:tav>
                                        <p:tav tm="100000">
                                          <p:val>
                                            <p:strVal val="#ppt_x"/>
                                          </p:val>
                                        </p:tav>
                                      </p:tavLst>
                                    </p:anim>
                                    <p:anim calcmode="lin" valueType="num">
                                      <p:cBhvr additive="base">
                                        <p:cTn id="8" dur="2500" fill="hold"/>
                                        <p:tgtEl>
                                          <p:spTgt spid="2"/>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25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100"/>
                                        <p:tgtEl>
                                          <p:spTgt spid="18"/>
                                        </p:tgtEl>
                                      </p:cBhvr>
                                    </p:animEffect>
                                    <p:anim calcmode="lin" valueType="num">
                                      <p:cBhvr>
                                        <p:cTn id="12" dur="2100" fill="hold"/>
                                        <p:tgtEl>
                                          <p:spTgt spid="18"/>
                                        </p:tgtEl>
                                        <p:attrNameLst>
                                          <p:attrName>ppt_x</p:attrName>
                                        </p:attrNameLst>
                                      </p:cBhvr>
                                      <p:tavLst>
                                        <p:tav tm="0">
                                          <p:val>
                                            <p:strVal val="#ppt_x"/>
                                          </p:val>
                                        </p:tav>
                                        <p:tav tm="100000">
                                          <p:val>
                                            <p:strVal val="#ppt_x"/>
                                          </p:val>
                                        </p:tav>
                                      </p:tavLst>
                                    </p:anim>
                                    <p:anim calcmode="lin" valueType="num">
                                      <p:cBhvr>
                                        <p:cTn id="13" dur="2100" fill="hold"/>
                                        <p:tgtEl>
                                          <p:spTgt spid="18"/>
                                        </p:tgtEl>
                                        <p:attrNameLst>
                                          <p:attrName>ppt_y</p:attrName>
                                        </p:attrNameLst>
                                      </p:cBhvr>
                                      <p:tavLst>
                                        <p:tav tm="0">
                                          <p:val>
                                            <p:strVal val="#ppt_y-.1"/>
                                          </p:val>
                                        </p:tav>
                                        <p:tav tm="100000">
                                          <p:val>
                                            <p:strVal val="#ppt_y"/>
                                          </p:val>
                                        </p:tav>
                                      </p:tavLst>
                                    </p:anim>
                                  </p:childTnLst>
                                </p:cTn>
                              </p:par>
                              <p:par>
                                <p:cTn id="14" presetID="2" presetClass="entr" presetSubtype="2" decel="20000" fill="hold" grpId="0" nodeType="withEffect">
                                  <p:stCondLst>
                                    <p:cond delay="4200"/>
                                  </p:stCondLst>
                                  <p:childTnLst>
                                    <p:set>
                                      <p:cBhvr>
                                        <p:cTn id="15" dur="1" fill="hold">
                                          <p:stCondLst>
                                            <p:cond delay="0"/>
                                          </p:stCondLst>
                                        </p:cTn>
                                        <p:tgtEl>
                                          <p:spTgt spid="28">
                                            <p:txEl>
                                              <p:pRg st="0" end="0"/>
                                            </p:txEl>
                                          </p:spTgt>
                                        </p:tgtEl>
                                        <p:attrNameLst>
                                          <p:attrName>style.visibility</p:attrName>
                                        </p:attrNameLst>
                                      </p:cBhvr>
                                      <p:to>
                                        <p:strVal val="visible"/>
                                      </p:to>
                                    </p:set>
                                    <p:anim calcmode="lin" valueType="num">
                                      <p:cBhvr additive="base">
                                        <p:cTn id="16" dur="2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7" dur="2500" fill="hold"/>
                                        <p:tgtEl>
                                          <p:spTgt spid="28">
                                            <p:txEl>
                                              <p:pRg st="0" end="0"/>
                                            </p:txEl>
                                          </p:spTgt>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900" fill="hold"/>
                                        <p:tgtEl>
                                          <p:spTgt spid="11"/>
                                        </p:tgtEl>
                                        <p:attrNameLst>
                                          <p:attrName>ppt_w</p:attrName>
                                        </p:attrNameLst>
                                      </p:cBhvr>
                                      <p:tavLst>
                                        <p:tav tm="0">
                                          <p:val>
                                            <p:fltVal val="0"/>
                                          </p:val>
                                        </p:tav>
                                        <p:tav tm="100000">
                                          <p:val>
                                            <p:strVal val="#ppt_w"/>
                                          </p:val>
                                        </p:tav>
                                      </p:tavLst>
                                    </p:anim>
                                    <p:anim calcmode="lin" valueType="num">
                                      <p:cBhvr>
                                        <p:cTn id="21" dur="5900" fill="hold"/>
                                        <p:tgtEl>
                                          <p:spTgt spid="11"/>
                                        </p:tgtEl>
                                        <p:attrNameLst>
                                          <p:attrName>ppt_h</p:attrName>
                                        </p:attrNameLst>
                                      </p:cBhvr>
                                      <p:tavLst>
                                        <p:tav tm="0">
                                          <p:val>
                                            <p:fltVal val="0"/>
                                          </p:val>
                                        </p:tav>
                                        <p:tav tm="100000">
                                          <p:val>
                                            <p:strVal val="#ppt_h"/>
                                          </p:val>
                                        </p:tav>
                                      </p:tavLst>
                                    </p:anim>
                                    <p:animEffect transition="in" filter="fade">
                                      <p:cBhvr>
                                        <p:cTn id="22" dur="59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build="p">
        <p:tmplLst>
          <p:tmpl lvl="1">
            <p:tnLst>
              <p:par>
                <p:cTn presetID="2" presetClass="entr" presetSubtype="2" decel="20000" fill="hold" nodeType="withEffect">
                  <p:stCondLst>
                    <p:cond delay="42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2500" fill="hold"/>
                        <p:tgtEl>
                          <p:spTgt spid="28"/>
                        </p:tgtEl>
                        <p:attrNameLst>
                          <p:attrName>ppt_x</p:attrName>
                        </p:attrNameLst>
                      </p:cBhvr>
                      <p:tavLst>
                        <p:tav tm="0">
                          <p:val>
                            <p:strVal val="1+#ppt_w/2"/>
                          </p:val>
                        </p:tav>
                        <p:tav tm="100000">
                          <p:val>
                            <p:strVal val="#ppt_x"/>
                          </p:val>
                        </p:tav>
                      </p:tavLst>
                    </p:anim>
                    <p:anim calcmode="lin" valueType="num">
                      <p:cBhvr additive="base">
                        <p:cTn dur="2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Shape 37"/>
          <p:cNvSpPr/>
          <p:nvPr/>
        </p:nvSpPr>
        <p:spPr>
          <a:xfrm>
            <a:off x="0" y="0"/>
            <a:ext cx="4572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txBox="1">
            <a:spLocks noGrp="1"/>
          </p:cNvSpPr>
          <p:nvPr>
            <p:ph type="title"/>
          </p:nvPr>
        </p:nvSpPr>
        <p:spPr>
          <a:xfrm>
            <a:off x="5283650" y="205975"/>
            <a:ext cx="3148800" cy="8574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1D1D1B"/>
              </a:buClr>
              <a:buSzPts val="1400"/>
              <a:buFont typeface="Montserrat"/>
              <a:buNone/>
              <a:defRPr sz="1400" b="1" i="0" u="none" strike="noStrike" cap="none">
                <a:solidFill>
                  <a:srgbClr val="1D1D1B"/>
                </a:solidFill>
                <a:latin typeface="Montserrat"/>
                <a:ea typeface="Montserrat"/>
                <a:cs typeface="Montserrat"/>
                <a:sym typeface="Montserrat"/>
              </a:defRPr>
            </a:lvl1pPr>
            <a:lvl2pPr lvl="1"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2pPr>
            <a:lvl3pPr lvl="2"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3pPr>
            <a:lvl4pPr lvl="3"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4pPr>
            <a:lvl5pPr lvl="4"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5pPr>
            <a:lvl6pPr lvl="5"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6pPr>
            <a:lvl7pPr lvl="6"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7pPr>
            <a:lvl8pPr lvl="7"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8pPr>
            <a:lvl9pPr lvl="8"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9pPr>
          </a:lstStyle>
          <a:p>
            <a:endParaRPr/>
          </a:p>
        </p:txBody>
      </p:sp>
      <p:sp>
        <p:nvSpPr>
          <p:cNvPr id="39" name="Shape 39"/>
          <p:cNvSpPr txBox="1">
            <a:spLocks noGrp="1"/>
          </p:cNvSpPr>
          <p:nvPr>
            <p:ph type="sldNum" idx="12"/>
          </p:nvPr>
        </p:nvSpPr>
        <p:spPr>
          <a:xfrm>
            <a:off x="1188150" y="1194900"/>
            <a:ext cx="2195700" cy="2753700"/>
          </a:xfrm>
          <a:prstGeom prst="rect">
            <a:avLst/>
          </a:prstGeom>
          <a:noFill/>
          <a:ln w="952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‹N°›</a:t>
            </a:fld>
            <a:endParaRPr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503519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light">
  <p:cSld name="Blank light">
    <p:bg>
      <p:bgPr>
        <a:solidFill>
          <a:srgbClr val="FFFFFF"/>
        </a:solidFill>
        <a:effectLst/>
      </p:bgPr>
    </p:bg>
    <p:spTree>
      <p:nvGrpSpPr>
        <p:cNvPr id="1" name="Shape 40"/>
        <p:cNvGrpSpPr/>
        <p:nvPr/>
      </p:nvGrpSpPr>
      <p:grpSpPr>
        <a:xfrm>
          <a:off x="0" y="0"/>
          <a:ext cx="0" cy="0"/>
          <a:chOff x="0" y="0"/>
          <a:chExt cx="0" cy="0"/>
        </a:xfrm>
      </p:grpSpPr>
      <p:sp>
        <p:nvSpPr>
          <p:cNvPr id="41" name="Shape 41"/>
          <p:cNvSpPr/>
          <p:nvPr/>
        </p:nvSpPr>
        <p:spPr>
          <a:xfrm>
            <a:off x="1188450" y="1194900"/>
            <a:ext cx="6767100" cy="2753700"/>
          </a:xfrm>
          <a:prstGeom prst="rect">
            <a:avLst/>
          </a:prstGeom>
          <a:noFill/>
          <a:ln w="9525" cap="flat" cmpd="sng">
            <a:solidFill>
              <a:srgbClr val="1D1D1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 name="Shape 42"/>
          <p:cNvSpPr txBox="1">
            <a:spLocks noGrp="1"/>
          </p:cNvSpPr>
          <p:nvPr>
            <p:ph type="sldNum" idx="12"/>
          </p:nvPr>
        </p:nvSpPr>
        <p:spPr>
          <a:xfrm>
            <a:off x="1188450" y="3948600"/>
            <a:ext cx="6767100" cy="1194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1pPr>
            <a:lvl2pPr marL="0" marR="0" lvl="1"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2pPr>
            <a:lvl3pPr marL="0" marR="0" lvl="2"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3pPr>
            <a:lvl4pPr marL="0" marR="0" lvl="3"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4pPr>
            <a:lvl5pPr marL="0" marR="0" lvl="4"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5pPr>
            <a:lvl6pPr marL="0" marR="0" lvl="5"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6pPr>
            <a:lvl7pPr marL="0" marR="0" lvl="6"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7pPr>
            <a:lvl8pPr marL="0" marR="0" lvl="7"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8pPr>
            <a:lvl9pPr marL="0" marR="0" lvl="8" indent="0" algn="l" rtl="0">
              <a:lnSpc>
                <a:spcPct val="100000"/>
              </a:lnSpc>
              <a:spcBef>
                <a:spcPts val="0"/>
              </a:spcBef>
              <a:spcAft>
                <a:spcPts val="0"/>
              </a:spcAft>
              <a:buClr>
                <a:srgbClr val="1D1D1B"/>
              </a:buClr>
              <a:buFont typeface="Arial"/>
              <a:buNone/>
              <a:defRPr sz="1400" b="0" i="0" u="none" strike="noStrike" cap="none">
                <a:solidFill>
                  <a:srgbClr val="1D1D1B"/>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‹N°›</a:t>
            </a:fld>
            <a:endParaRPr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340989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Shape 44"/>
          <p:cNvSpPr/>
          <p:nvPr/>
        </p:nvSpPr>
        <p:spPr>
          <a:xfrm>
            <a:off x="0" y="0"/>
            <a:ext cx="4572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txBox="1">
            <a:spLocks noGrp="1"/>
          </p:cNvSpPr>
          <p:nvPr>
            <p:ph type="body" idx="1"/>
          </p:nvPr>
        </p:nvSpPr>
        <p:spPr>
          <a:xfrm>
            <a:off x="4571999" y="4101500"/>
            <a:ext cx="4571999" cy="519600"/>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360"/>
              </a:spcBef>
              <a:spcAft>
                <a:spcPts val="0"/>
              </a:spcAft>
              <a:buClr>
                <a:srgbClr val="576574"/>
              </a:buClr>
              <a:buSzPts val="1300"/>
              <a:buFont typeface="Raleway"/>
              <a:buNone/>
              <a:defRPr sz="1200" b="0" i="0" u="none" strike="noStrike" cap="none">
                <a:solidFill>
                  <a:srgbClr val="576574"/>
                </a:solidFill>
                <a:latin typeface="Raleway"/>
                <a:ea typeface="Raleway"/>
                <a:cs typeface="Raleway"/>
                <a:sym typeface="Raleway"/>
              </a:defRPr>
            </a:lvl1pPr>
            <a:lvl2pPr marL="914400" marR="0" lvl="1" indent="-311150" algn="l" rtl="0">
              <a:lnSpc>
                <a:spcPct val="115000"/>
              </a:lnSpc>
              <a:spcBef>
                <a:spcPts val="48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2pPr>
            <a:lvl3pPr marL="1371600" marR="0" lvl="2" indent="-311150" algn="l" rtl="0">
              <a:lnSpc>
                <a:spcPct val="115000"/>
              </a:lnSpc>
              <a:spcBef>
                <a:spcPts val="48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3pPr>
            <a:lvl4pPr marL="1828800" marR="0" lvl="3"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4pPr>
            <a:lvl5pPr marL="2286000" marR="0" lvl="4"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5pPr>
            <a:lvl6pPr marL="2743200" marR="0" lvl="5"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6pPr>
            <a:lvl7pPr marL="3200400" marR="0" lvl="6"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7pPr>
            <a:lvl8pPr marL="3657600" marR="0" lvl="7"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8pPr>
            <a:lvl9pPr marL="4114800" marR="0" lvl="8"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9pPr>
          </a:lstStyle>
          <a:p>
            <a:endParaRPr/>
          </a:p>
        </p:txBody>
      </p:sp>
      <p:sp>
        <p:nvSpPr>
          <p:cNvPr id="46" name="Shape 46"/>
          <p:cNvSpPr txBox="1">
            <a:spLocks noGrp="1"/>
          </p:cNvSpPr>
          <p:nvPr>
            <p:ph type="sldNum" idx="12"/>
          </p:nvPr>
        </p:nvSpPr>
        <p:spPr>
          <a:xfrm>
            <a:off x="1188150" y="1194900"/>
            <a:ext cx="2195700" cy="2753700"/>
          </a:xfrm>
          <a:prstGeom prst="rect">
            <a:avLst/>
          </a:prstGeom>
          <a:noFill/>
          <a:ln w="952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‹N°›</a:t>
            </a:fld>
            <a:endParaRPr sz="6000">
              <a:solidFill>
                <a:srgbClr val="FFFFFF"/>
              </a:solidFill>
              <a:latin typeface="Vidaloka"/>
              <a:ea typeface="Vidaloka"/>
              <a:cs typeface="Vidaloka"/>
              <a:sym typeface="Vidaloka"/>
            </a:endParaRPr>
          </a:p>
        </p:txBody>
      </p:sp>
    </p:spTree>
    <p:extLst>
      <p:ext uri="{BB962C8B-B14F-4D97-AF65-F5344CB8AC3E}">
        <p14:creationId xmlns:p14="http://schemas.microsoft.com/office/powerpoint/2010/main" val="398650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seul)">
    <p:spTree>
      <p:nvGrpSpPr>
        <p:cNvPr id="1" name=""/>
        <p:cNvGrpSpPr/>
        <p:nvPr/>
      </p:nvGrpSpPr>
      <p:grpSpPr>
        <a:xfrm>
          <a:off x="0" y="0"/>
          <a:ext cx="0" cy="0"/>
          <a:chOff x="0" y="0"/>
          <a:chExt cx="0" cy="0"/>
        </a:xfrm>
      </p:grpSpPr>
      <p:sp>
        <p:nvSpPr>
          <p:cNvPr id="12" name="Rectangle 11"/>
          <p:cNvSpPr/>
          <p:nvPr userDrawn="1"/>
        </p:nvSpPr>
        <p:spPr>
          <a:xfrm rot="5400000">
            <a:off x="4545300" y="-1776919"/>
            <a:ext cx="53404" cy="9144002"/>
          </a:xfrm>
          <a:prstGeom prst="rect">
            <a:avLst/>
          </a:prstGeom>
          <a:solidFill>
            <a:srgbClr val="51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50" dirty="0">
              <a:solidFill>
                <a:schemeClr val="bg1"/>
              </a:solidFill>
              <a:latin typeface="Segoe UI" panose="020B0502040204020203" pitchFamily="34" charset="0"/>
              <a:cs typeface="Segoe UI" panose="020B0502040204020203" pitchFamily="34" charset="0"/>
            </a:endParaRPr>
          </a:p>
        </p:txBody>
      </p:sp>
      <p:sp>
        <p:nvSpPr>
          <p:cNvPr id="3" name="ZoneTexte 5"/>
          <p:cNvSpPr txBox="1"/>
          <p:nvPr userDrawn="1"/>
        </p:nvSpPr>
        <p:spPr>
          <a:xfrm>
            <a:off x="1" y="2078683"/>
            <a:ext cx="9144000" cy="161583"/>
          </a:xfrm>
          <a:prstGeom prst="rect">
            <a:avLst/>
          </a:prstGeom>
          <a:solidFill>
            <a:srgbClr val="58ABD5"/>
          </a:solidFill>
          <a:ln>
            <a:noFill/>
          </a:ln>
        </p:spPr>
        <p:txBody>
          <a:bodyPr vert="horz" wrap="square" lIns="68580" tIns="34290" rIns="68580" bIns="34290" anchor="ctr" anchorCtr="0" compatLnSpc="1">
            <a:sp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600" b="0" i="0" u="none" strike="noStrike" kern="1200" cap="none" spc="0" baseline="0" dirty="0">
              <a:solidFill>
                <a:srgbClr val="56AED6"/>
              </a:solidFill>
              <a:uFillTx/>
              <a:latin typeface="Calibri"/>
              <a:ea typeface=""/>
              <a:cs typeface=""/>
            </a:endParaRPr>
          </a:p>
        </p:txBody>
      </p:sp>
      <p:sp>
        <p:nvSpPr>
          <p:cNvPr id="2" name="Titre 1"/>
          <p:cNvSpPr>
            <a:spLocks noGrp="1"/>
          </p:cNvSpPr>
          <p:nvPr>
            <p:ph type="title" hasCustomPrompt="1"/>
          </p:nvPr>
        </p:nvSpPr>
        <p:spPr>
          <a:xfrm>
            <a:off x="1885735" y="1567450"/>
            <a:ext cx="7258266" cy="1186864"/>
          </a:xfrm>
          <a:prstGeom prst="rect">
            <a:avLst/>
          </a:prstGeom>
        </p:spPr>
        <p:txBody>
          <a:bodyPr anchor="ctr"/>
          <a:lstStyle>
            <a:lvl1pPr algn="l">
              <a:defRPr sz="1800" b="0" cap="all" spc="90" baseline="0">
                <a:solidFill>
                  <a:schemeClr val="bg1"/>
                </a:solidFill>
              </a:defRPr>
            </a:lvl1pPr>
          </a:lstStyle>
          <a:p>
            <a:r>
              <a:rPr lang="fr-FR" dirty="0"/>
              <a:t>TAPEZ le titre de votre CHAPITRE ici (sur une, Deux ou trois lignes MAXIMUM, en lettres majuscules)</a:t>
            </a:r>
            <a:endParaRPr lang="fr-BE" dirty="0"/>
          </a:p>
        </p:txBody>
      </p:sp>
      <p:sp>
        <p:nvSpPr>
          <p:cNvPr id="8" name="Rectangle 7"/>
          <p:cNvSpPr/>
          <p:nvPr userDrawn="1"/>
        </p:nvSpPr>
        <p:spPr>
          <a:xfrm>
            <a:off x="0" y="4679156"/>
            <a:ext cx="9144000" cy="46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5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177" y="1619762"/>
            <a:ext cx="1237438" cy="1106585"/>
          </a:xfrm>
          <a:prstGeom prst="rect">
            <a:avLst/>
          </a:prstGeom>
        </p:spPr>
      </p:pic>
    </p:spTree>
    <p:extLst>
      <p:ext uri="{BB962C8B-B14F-4D97-AF65-F5344CB8AC3E}">
        <p14:creationId xmlns:p14="http://schemas.microsoft.com/office/powerpoint/2010/main" val="602636544"/>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20000"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1+#ppt_w/2"/>
                                          </p:val>
                                        </p:tav>
                                        <p:tav tm="100000">
                                          <p:val>
                                            <p:strVal val="#ppt_x"/>
                                          </p:val>
                                        </p:tav>
                                      </p:tavLst>
                                    </p:anim>
                                    <p:anim calcmode="lin" valueType="num">
                                      <p:cBhvr additive="base">
                                        <p:cTn id="8" dur="2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900" fill="hold"/>
                                        <p:tgtEl>
                                          <p:spTgt spid="11"/>
                                        </p:tgtEl>
                                        <p:attrNameLst>
                                          <p:attrName>ppt_w</p:attrName>
                                        </p:attrNameLst>
                                      </p:cBhvr>
                                      <p:tavLst>
                                        <p:tav tm="0">
                                          <p:val>
                                            <p:fltVal val="0"/>
                                          </p:val>
                                        </p:tav>
                                        <p:tav tm="100000">
                                          <p:val>
                                            <p:strVal val="#ppt_w"/>
                                          </p:val>
                                        </p:tav>
                                      </p:tavLst>
                                    </p:anim>
                                    <p:anim calcmode="lin" valueType="num">
                                      <p:cBhvr>
                                        <p:cTn id="12" dur="5900" fill="hold"/>
                                        <p:tgtEl>
                                          <p:spTgt spid="11"/>
                                        </p:tgtEl>
                                        <p:attrNameLst>
                                          <p:attrName>ppt_h</p:attrName>
                                        </p:attrNameLst>
                                      </p:cBhvr>
                                      <p:tavLst>
                                        <p:tav tm="0">
                                          <p:val>
                                            <p:fltVal val="0"/>
                                          </p:val>
                                        </p:tav>
                                        <p:tav tm="100000">
                                          <p:val>
                                            <p:strVal val="#ppt_h"/>
                                          </p:val>
                                        </p:tav>
                                      </p:tavLst>
                                    </p:anim>
                                    <p:animEffect transition="in" filter="fade">
                                      <p:cBhvr>
                                        <p:cTn id="13" dur="59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cxnSp>
        <p:nvCxnSpPr>
          <p:cNvPr id="5" name="Connecteur droit 4"/>
          <p:cNvCxnSpPr/>
          <p:nvPr userDrawn="1"/>
        </p:nvCxnSpPr>
        <p:spPr>
          <a:xfrm flipH="1">
            <a:off x="222364" y="528164"/>
            <a:ext cx="8754582"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Espace réservé du texte 2"/>
          <p:cNvSpPr>
            <a:spLocks noGrp="1"/>
          </p:cNvSpPr>
          <p:nvPr>
            <p:ph type="body" sz="quarter" idx="21" hasCustomPrompt="1"/>
          </p:nvPr>
        </p:nvSpPr>
        <p:spPr>
          <a:xfrm>
            <a:off x="52755" y="35342"/>
            <a:ext cx="9030870" cy="447259"/>
          </a:xfrm>
          <a:prstGeom prst="rect">
            <a:avLst/>
          </a:prstGeom>
        </p:spPr>
        <p:txBody>
          <a:bodyPr anchor="ctr"/>
          <a:lstStyle>
            <a:lvl1pPr marL="0" indent="0" algn="ctr">
              <a:spcBef>
                <a:spcPts val="0"/>
              </a:spcBef>
              <a:spcAft>
                <a:spcPts val="225"/>
              </a:spcAft>
              <a:defRPr sz="2100" b="0" baseline="0">
                <a:solidFill>
                  <a:schemeClr val="tx1"/>
                </a:solidFill>
              </a:defRPr>
            </a:lvl1pPr>
            <a:lvl2pPr marL="0" indent="0" algn="ctr">
              <a:lnSpc>
                <a:spcPts val="750"/>
              </a:lnSpc>
              <a:spcBef>
                <a:spcPts val="225"/>
              </a:spcBef>
              <a:spcAft>
                <a:spcPts val="0"/>
              </a:spcAft>
              <a:buFontTx/>
              <a:buNone/>
              <a:defRPr sz="1200" b="0" baseline="0">
                <a:solidFill>
                  <a:srgbClr val="58ABD5"/>
                </a:solidFill>
              </a:defRPr>
            </a:lvl2pPr>
            <a:lvl3pPr marL="0" indent="0" algn="ctr" defTabSz="673894">
              <a:spcAft>
                <a:spcPts val="450"/>
              </a:spcAft>
              <a:buFontTx/>
              <a:buNone/>
              <a:defRPr/>
            </a:lvl3pPr>
            <a:lvl4pPr marL="136922" indent="-130969" algn="ctr">
              <a:buClr>
                <a:srgbClr val="0070C0"/>
              </a:buClr>
              <a:buSzPct val="120000"/>
              <a:buFont typeface="Arial" panose="020B0604020202020204" pitchFamily="34" charset="0"/>
              <a:buChar char="•"/>
              <a:defRPr/>
            </a:lvl4pPr>
            <a:lvl5pPr marL="269081" indent="-130969" algn="ctr">
              <a:buClr>
                <a:srgbClr val="53ADD5"/>
              </a:buClr>
              <a:buFont typeface="Courier New" panose="02070309020205020404" pitchFamily="49" charset="0"/>
              <a:buChar char="o"/>
              <a:defRPr/>
            </a:lvl5pPr>
          </a:lstStyle>
          <a:p>
            <a:pPr lvl="0"/>
            <a:r>
              <a:rPr lang="fr-FR" dirty="0"/>
              <a:t>Titre de la diapositive (une seule ligne)</a:t>
            </a:r>
          </a:p>
          <a:p>
            <a:pPr lvl="1"/>
            <a:r>
              <a:rPr lang="fr-FR" dirty="0"/>
              <a:t>Et éventuellement un sous-titre sur une seule ligne</a:t>
            </a:r>
          </a:p>
        </p:txBody>
      </p:sp>
    </p:spTree>
    <p:extLst>
      <p:ext uri="{BB962C8B-B14F-4D97-AF65-F5344CB8AC3E}">
        <p14:creationId xmlns:p14="http://schemas.microsoft.com/office/powerpoint/2010/main" val="1751998493"/>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Contenu (puces) - 1 espace">
    <p:spTree>
      <p:nvGrpSpPr>
        <p:cNvPr id="1" name=""/>
        <p:cNvGrpSpPr/>
        <p:nvPr/>
      </p:nvGrpSpPr>
      <p:grpSpPr>
        <a:xfrm>
          <a:off x="0" y="0"/>
          <a:ext cx="0" cy="0"/>
          <a:chOff x="0" y="0"/>
          <a:chExt cx="0" cy="0"/>
        </a:xfrm>
      </p:grpSpPr>
      <p:cxnSp>
        <p:nvCxnSpPr>
          <p:cNvPr id="5" name="Connecteur droit 4"/>
          <p:cNvCxnSpPr/>
          <p:nvPr userDrawn="1"/>
        </p:nvCxnSpPr>
        <p:spPr>
          <a:xfrm flipH="1">
            <a:off x="222364" y="528164"/>
            <a:ext cx="8754582"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Espace réservé du texte 2"/>
          <p:cNvSpPr>
            <a:spLocks noGrp="1"/>
          </p:cNvSpPr>
          <p:nvPr>
            <p:ph type="body" sz="quarter" idx="21" hasCustomPrompt="1"/>
          </p:nvPr>
        </p:nvSpPr>
        <p:spPr>
          <a:xfrm>
            <a:off x="52755" y="35342"/>
            <a:ext cx="9030870" cy="447259"/>
          </a:xfrm>
          <a:prstGeom prst="rect">
            <a:avLst/>
          </a:prstGeom>
        </p:spPr>
        <p:txBody>
          <a:bodyPr anchor="ctr"/>
          <a:lstStyle>
            <a:lvl1pPr marL="0" indent="0" algn="ctr">
              <a:spcBef>
                <a:spcPts val="0"/>
              </a:spcBef>
              <a:spcAft>
                <a:spcPts val="225"/>
              </a:spcAft>
              <a:defRPr sz="2100" b="0" baseline="0">
                <a:solidFill>
                  <a:schemeClr val="tx1"/>
                </a:solidFill>
              </a:defRPr>
            </a:lvl1pPr>
            <a:lvl2pPr marL="0" indent="0" algn="ctr">
              <a:lnSpc>
                <a:spcPts val="750"/>
              </a:lnSpc>
              <a:spcBef>
                <a:spcPts val="225"/>
              </a:spcBef>
              <a:spcAft>
                <a:spcPts val="0"/>
              </a:spcAft>
              <a:buFontTx/>
              <a:buNone/>
              <a:defRPr sz="1200" b="0" baseline="0">
                <a:solidFill>
                  <a:srgbClr val="58ABD5"/>
                </a:solidFill>
              </a:defRPr>
            </a:lvl2pPr>
            <a:lvl3pPr marL="0" indent="0" algn="ctr" defTabSz="673894">
              <a:spcAft>
                <a:spcPts val="450"/>
              </a:spcAft>
              <a:buFontTx/>
              <a:buNone/>
              <a:defRPr/>
            </a:lvl3pPr>
            <a:lvl4pPr marL="136922" indent="-130969" algn="ctr">
              <a:buClr>
                <a:srgbClr val="0070C0"/>
              </a:buClr>
              <a:buSzPct val="120000"/>
              <a:buFont typeface="Arial" panose="020B0604020202020204" pitchFamily="34" charset="0"/>
              <a:buChar char="•"/>
              <a:defRPr/>
            </a:lvl4pPr>
            <a:lvl5pPr marL="269081" indent="-130969" algn="ctr">
              <a:buClr>
                <a:srgbClr val="53ADD5"/>
              </a:buClr>
              <a:buFont typeface="Courier New" panose="02070309020205020404" pitchFamily="49" charset="0"/>
              <a:buChar char="o"/>
              <a:defRPr/>
            </a:lvl5pPr>
          </a:lstStyle>
          <a:p>
            <a:pPr lvl="0"/>
            <a:r>
              <a:rPr lang="fr-FR" dirty="0"/>
              <a:t>Titre de la diapositive (une seule ligne) + 1 espace</a:t>
            </a:r>
          </a:p>
          <a:p>
            <a:pPr lvl="1"/>
            <a:r>
              <a:rPr lang="fr-FR" dirty="0"/>
              <a:t>Et éventuellement un sous-titre sur une seule ligne</a:t>
            </a:r>
          </a:p>
        </p:txBody>
      </p:sp>
      <p:sp>
        <p:nvSpPr>
          <p:cNvPr id="3" name="Espace réservé du texte 2"/>
          <p:cNvSpPr>
            <a:spLocks noGrp="1"/>
          </p:cNvSpPr>
          <p:nvPr>
            <p:ph type="body" sz="quarter" idx="23" hasCustomPrompt="1"/>
          </p:nvPr>
        </p:nvSpPr>
        <p:spPr>
          <a:xfrm>
            <a:off x="222364" y="660400"/>
            <a:ext cx="8754582" cy="4089401"/>
          </a:xfrm>
          <a:prstGeom prst="rect">
            <a:avLst/>
          </a:prstGeom>
        </p:spPr>
        <p:txBody>
          <a:bodyPr/>
          <a:lstStyle>
            <a:lvl1pPr marL="0" indent="0">
              <a:spcBef>
                <a:spcPts val="450"/>
              </a:spcBef>
              <a:spcAft>
                <a:spcPts val="450"/>
              </a:spcAft>
              <a:defRPr sz="1800" b="1" baseline="0">
                <a:solidFill>
                  <a:srgbClr val="4F81BD"/>
                </a:solidFill>
              </a:defRPr>
            </a:lvl1pPr>
            <a:lvl2pPr marL="0" indent="0" algn="just">
              <a:spcAft>
                <a:spcPts val="225"/>
              </a:spcAft>
              <a:buFontTx/>
              <a:buNone/>
              <a:defRPr sz="1500"/>
            </a:lvl2pPr>
            <a:lvl3pPr marL="200025" indent="-200025">
              <a:spcBef>
                <a:spcPts val="450"/>
              </a:spcBef>
              <a:buClr>
                <a:srgbClr val="61AED8"/>
              </a:buClr>
              <a:buFont typeface="Wingdings" panose="05000000000000000000" pitchFamily="2" charset="2"/>
              <a:buChar char="§"/>
              <a:defRPr sz="1500" b="1">
                <a:solidFill>
                  <a:srgbClr val="61AED8"/>
                </a:solidFill>
              </a:defRPr>
            </a:lvl3pPr>
            <a:lvl4pPr marL="406004" indent="-202406">
              <a:buClr>
                <a:srgbClr val="58ABD5"/>
              </a:buClr>
              <a:buSzPct val="90000"/>
              <a:buFont typeface="Courier New" panose="02070309020205020404" pitchFamily="49" charset="0"/>
              <a:buChar char="o"/>
              <a:defRPr sz="1500"/>
            </a:lvl4pPr>
            <a:lvl5pPr marL="601266" indent="-195263">
              <a:buClr>
                <a:schemeClr val="bg1">
                  <a:lumMod val="50000"/>
                </a:schemeClr>
              </a:buClr>
              <a:buSzPct val="105000"/>
              <a:buFont typeface="Arial" panose="020B0604020202020204" pitchFamily="34" charset="0"/>
              <a:buChar char="•"/>
              <a:defRPr sz="1350" baseline="0">
                <a:solidFill>
                  <a:schemeClr val="tx1">
                    <a:lumMod val="85000"/>
                    <a:lumOff val="15000"/>
                  </a:schemeClr>
                </a:solidFill>
              </a:defRPr>
            </a:lvl5pPr>
            <a:lvl6pPr marL="806054" indent="-202406">
              <a:buClr>
                <a:schemeClr val="tx1">
                  <a:lumMod val="50000"/>
                  <a:lumOff val="50000"/>
                </a:schemeClr>
              </a:buClr>
              <a:buSzPct val="80000"/>
              <a:buFont typeface="Courier New" panose="02070309020205020404" pitchFamily="49" charset="0"/>
              <a:buChar char="o"/>
              <a:defRPr sz="1350">
                <a:solidFill>
                  <a:schemeClr val="tx1">
                    <a:lumMod val="85000"/>
                    <a:lumOff val="15000"/>
                  </a:schemeClr>
                </a:solidFill>
              </a:defRPr>
            </a:lvl6pPr>
            <a:lvl7pPr marL="1009650" indent="-203597">
              <a:buSzPct val="65000"/>
              <a:defRPr sz="1350">
                <a:solidFill>
                  <a:schemeClr val="accent6">
                    <a:lumMod val="75000"/>
                    <a:lumOff val="25000"/>
                  </a:schemeClr>
                </a:solidFill>
              </a:defRPr>
            </a:lvl7pPr>
          </a:lstStyle>
          <a:p>
            <a:pPr lvl="0"/>
            <a:r>
              <a:rPr lang="fr-FR" dirty="0"/>
              <a:t>Tapez un titre (niveau 1)</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p:txBody>
      </p:sp>
    </p:spTree>
    <p:extLst>
      <p:ext uri="{BB962C8B-B14F-4D97-AF65-F5344CB8AC3E}">
        <p14:creationId xmlns:p14="http://schemas.microsoft.com/office/powerpoint/2010/main" val="215199417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 Contenu 2 colonnes auto">
    <p:spTree>
      <p:nvGrpSpPr>
        <p:cNvPr id="1" name=""/>
        <p:cNvGrpSpPr/>
        <p:nvPr/>
      </p:nvGrpSpPr>
      <p:grpSpPr>
        <a:xfrm>
          <a:off x="0" y="0"/>
          <a:ext cx="0" cy="0"/>
          <a:chOff x="0" y="0"/>
          <a:chExt cx="0" cy="0"/>
        </a:xfrm>
      </p:grpSpPr>
      <p:cxnSp>
        <p:nvCxnSpPr>
          <p:cNvPr id="5" name="Connecteur droit 4"/>
          <p:cNvCxnSpPr/>
          <p:nvPr userDrawn="1"/>
        </p:nvCxnSpPr>
        <p:spPr>
          <a:xfrm flipH="1">
            <a:off x="222364" y="528164"/>
            <a:ext cx="8754582"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7" name="Espace réservé du texte 2"/>
          <p:cNvSpPr>
            <a:spLocks noGrp="1"/>
          </p:cNvSpPr>
          <p:nvPr>
            <p:ph type="body" sz="quarter" idx="21" hasCustomPrompt="1"/>
          </p:nvPr>
        </p:nvSpPr>
        <p:spPr>
          <a:xfrm>
            <a:off x="52755" y="35342"/>
            <a:ext cx="9030870" cy="447259"/>
          </a:xfrm>
          <a:prstGeom prst="rect">
            <a:avLst/>
          </a:prstGeom>
        </p:spPr>
        <p:txBody>
          <a:bodyPr anchor="ctr"/>
          <a:lstStyle>
            <a:lvl1pPr marL="0" indent="0" algn="ctr">
              <a:spcBef>
                <a:spcPts val="0"/>
              </a:spcBef>
              <a:spcAft>
                <a:spcPts val="225"/>
              </a:spcAft>
              <a:defRPr sz="2100" b="0" baseline="0">
                <a:solidFill>
                  <a:schemeClr val="tx1"/>
                </a:solidFill>
              </a:defRPr>
            </a:lvl1pPr>
            <a:lvl2pPr marL="0" indent="0" algn="ctr">
              <a:lnSpc>
                <a:spcPts val="750"/>
              </a:lnSpc>
              <a:spcBef>
                <a:spcPts val="225"/>
              </a:spcBef>
              <a:spcAft>
                <a:spcPts val="0"/>
              </a:spcAft>
              <a:buFontTx/>
              <a:buNone/>
              <a:defRPr sz="1200" b="0" baseline="0">
                <a:solidFill>
                  <a:srgbClr val="58ABD5"/>
                </a:solidFill>
              </a:defRPr>
            </a:lvl2pPr>
            <a:lvl3pPr marL="0" indent="0" algn="ctr" defTabSz="673894">
              <a:spcAft>
                <a:spcPts val="450"/>
              </a:spcAft>
              <a:buFontTx/>
              <a:buNone/>
              <a:defRPr/>
            </a:lvl3pPr>
            <a:lvl4pPr marL="136922" indent="-130969" algn="ctr">
              <a:buClr>
                <a:srgbClr val="0070C0"/>
              </a:buClr>
              <a:buSzPct val="120000"/>
              <a:buFont typeface="Arial" panose="020B0604020202020204" pitchFamily="34" charset="0"/>
              <a:buChar char="•"/>
              <a:defRPr/>
            </a:lvl4pPr>
            <a:lvl5pPr marL="269081" indent="-130969" algn="ctr">
              <a:buClr>
                <a:srgbClr val="53ADD5"/>
              </a:buClr>
              <a:buFont typeface="Courier New" panose="02070309020205020404" pitchFamily="49" charset="0"/>
              <a:buChar char="o"/>
              <a:defRPr/>
            </a:lvl5pPr>
          </a:lstStyle>
          <a:p>
            <a:pPr lvl="0"/>
            <a:r>
              <a:rPr lang="fr-FR" dirty="0"/>
              <a:t>Titre diapositive (une ligne) - 2 colonnes auto</a:t>
            </a:r>
          </a:p>
          <a:p>
            <a:pPr lvl="1"/>
            <a:r>
              <a:rPr lang="fr-FR" dirty="0"/>
              <a:t>Et éventuellement un sous-titre sur une seule ligne</a:t>
            </a:r>
          </a:p>
        </p:txBody>
      </p:sp>
      <p:sp>
        <p:nvSpPr>
          <p:cNvPr id="6" name="Espace réservé du texte 2"/>
          <p:cNvSpPr>
            <a:spLocks noGrp="1"/>
          </p:cNvSpPr>
          <p:nvPr>
            <p:ph type="body" sz="quarter" idx="23" hasCustomPrompt="1"/>
          </p:nvPr>
        </p:nvSpPr>
        <p:spPr>
          <a:xfrm>
            <a:off x="222364" y="660400"/>
            <a:ext cx="8754582" cy="4089401"/>
          </a:xfrm>
          <a:prstGeom prst="rect">
            <a:avLst/>
          </a:prstGeom>
        </p:spPr>
        <p:txBody>
          <a:bodyPr numCol="2" spcCol="540000"/>
          <a:lstStyle>
            <a:lvl1pPr marL="0" indent="0">
              <a:spcBef>
                <a:spcPts val="450"/>
              </a:spcBef>
              <a:spcAft>
                <a:spcPts val="450"/>
              </a:spcAft>
              <a:defRPr sz="1800" b="1" baseline="0">
                <a:solidFill>
                  <a:srgbClr val="4F81BD"/>
                </a:solidFill>
              </a:defRPr>
            </a:lvl1pPr>
            <a:lvl2pPr marL="0" indent="0" algn="just">
              <a:spcAft>
                <a:spcPts val="225"/>
              </a:spcAft>
              <a:buFontTx/>
              <a:buNone/>
              <a:defRPr sz="1500"/>
            </a:lvl2pPr>
            <a:lvl3pPr marL="200025" indent="-200025">
              <a:spcBef>
                <a:spcPts val="450"/>
              </a:spcBef>
              <a:buClr>
                <a:srgbClr val="61AED8"/>
              </a:buClr>
              <a:buFont typeface="Wingdings" panose="05000000000000000000" pitchFamily="2" charset="2"/>
              <a:buChar char="§"/>
              <a:defRPr sz="1500" b="1">
                <a:solidFill>
                  <a:srgbClr val="61AED8"/>
                </a:solidFill>
              </a:defRPr>
            </a:lvl3pPr>
            <a:lvl4pPr marL="406004" indent="-202406">
              <a:buClr>
                <a:srgbClr val="58ABD5"/>
              </a:buClr>
              <a:buSzPct val="90000"/>
              <a:buFont typeface="Courier New" panose="02070309020205020404" pitchFamily="49" charset="0"/>
              <a:buChar char="o"/>
              <a:defRPr sz="1500"/>
            </a:lvl4pPr>
            <a:lvl5pPr marL="601266" indent="-195263">
              <a:buClr>
                <a:schemeClr val="bg1">
                  <a:lumMod val="50000"/>
                </a:schemeClr>
              </a:buClr>
              <a:buSzPct val="105000"/>
              <a:buFont typeface="Arial" panose="020B0604020202020204" pitchFamily="34" charset="0"/>
              <a:buChar char="•"/>
              <a:defRPr sz="1350" baseline="0">
                <a:solidFill>
                  <a:schemeClr val="tx1">
                    <a:lumMod val="85000"/>
                    <a:lumOff val="15000"/>
                  </a:schemeClr>
                </a:solidFill>
              </a:defRPr>
            </a:lvl5pPr>
            <a:lvl6pPr marL="806054" indent="-202406">
              <a:buClr>
                <a:schemeClr val="tx1">
                  <a:lumMod val="50000"/>
                  <a:lumOff val="50000"/>
                </a:schemeClr>
              </a:buClr>
              <a:buSzPct val="80000"/>
              <a:buFont typeface="Courier New" panose="02070309020205020404" pitchFamily="49" charset="0"/>
              <a:buChar char="o"/>
              <a:defRPr sz="1350">
                <a:solidFill>
                  <a:schemeClr val="tx1">
                    <a:lumMod val="85000"/>
                    <a:lumOff val="15000"/>
                  </a:schemeClr>
                </a:solidFill>
              </a:defRPr>
            </a:lvl6pPr>
            <a:lvl7pPr marL="1009650" indent="-203597">
              <a:buSzPct val="65000"/>
              <a:defRPr sz="1350">
                <a:solidFill>
                  <a:schemeClr val="accent6">
                    <a:lumMod val="75000"/>
                    <a:lumOff val="25000"/>
                  </a:schemeClr>
                </a:solidFill>
              </a:defRPr>
            </a:lvl7pPr>
          </a:lstStyle>
          <a:p>
            <a:pPr lvl="0"/>
            <a:r>
              <a:rPr lang="fr-FR" dirty="0"/>
              <a:t>Tapez un titre (niveau 1)</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p:txBody>
      </p:sp>
    </p:spTree>
    <p:extLst>
      <p:ext uri="{BB962C8B-B14F-4D97-AF65-F5344CB8AC3E}">
        <p14:creationId xmlns:p14="http://schemas.microsoft.com/office/powerpoint/2010/main" val="2642234243"/>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Rectangle 1"/>
          <p:cNvSpPr/>
          <p:nvPr userDrawn="1"/>
        </p:nvSpPr>
        <p:spPr>
          <a:xfrm>
            <a:off x="0" y="4679156"/>
            <a:ext cx="9144000" cy="46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050"/>
          </a:p>
        </p:txBody>
      </p:sp>
    </p:spTree>
    <p:extLst>
      <p:ext uri="{BB962C8B-B14F-4D97-AF65-F5344CB8AC3E}">
        <p14:creationId xmlns:p14="http://schemas.microsoft.com/office/powerpoint/2010/main" val="4269033931"/>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4767263"/>
            <a:ext cx="2133600" cy="273844"/>
          </a:xfrm>
          <a:prstGeom prst="rect">
            <a:avLst/>
          </a:prstGeom>
        </p:spPr>
        <p:txBody>
          <a:bodyPr/>
          <a:lstStyle/>
          <a:p>
            <a:fld id="{737DAC66-9F52-9441-A55E-96A87AB912FB}" type="datetimeFigureOut">
              <a:rPr lang="fr-FR" smtClean="0"/>
              <a:t>10/04/2018</a:t>
            </a:fld>
            <a:endParaRPr lang="fr-FR"/>
          </a:p>
        </p:txBody>
      </p:sp>
      <p:sp>
        <p:nvSpPr>
          <p:cNvPr id="5" name="Espace réservé du pied de page 4"/>
          <p:cNvSpPr>
            <a:spLocks noGrp="1"/>
          </p:cNvSpPr>
          <p:nvPr>
            <p:ph type="ftr" sz="quarter" idx="11"/>
          </p:nvPr>
        </p:nvSpPr>
        <p:spPr>
          <a:xfrm>
            <a:off x="3124200" y="4767263"/>
            <a:ext cx="2895600" cy="273844"/>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4767263"/>
            <a:ext cx="2133600" cy="273844"/>
          </a:xfrm>
          <a:prstGeom prst="rect">
            <a:avLst/>
          </a:prstGeom>
        </p:spPr>
        <p:txBody>
          <a:bodyPr/>
          <a:lstStyle/>
          <a:p>
            <a:fld id="{4D41212D-CF27-FD45-8E06-D2AAEE739169}" type="slidenum">
              <a:rPr lang="fr-FR" smtClean="0"/>
              <a:t>‹N°›</a:t>
            </a:fld>
            <a:endParaRPr lang="fr-FR"/>
          </a:p>
        </p:txBody>
      </p:sp>
    </p:spTree>
    <p:extLst>
      <p:ext uri="{BB962C8B-B14F-4D97-AF65-F5344CB8AC3E}">
        <p14:creationId xmlns:p14="http://schemas.microsoft.com/office/powerpoint/2010/main" val="344521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230"/>
          <p:cNvSpPr>
            <a:spLocks noChangeArrowheads="1"/>
          </p:cNvSpPr>
          <p:nvPr/>
        </p:nvSpPr>
        <p:spPr bwMode="auto">
          <a:xfrm>
            <a:off x="155331" y="82154"/>
            <a:ext cx="2074985" cy="35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fr-FR" sz="1575" b="0" dirty="0">
              <a:solidFill>
                <a:srgbClr val="E3E876"/>
              </a:solidFill>
              <a:latin typeface="Univers 47 CondensedLight" pitchFamily="2" charset="0"/>
            </a:endParaRPr>
          </a:p>
        </p:txBody>
      </p:sp>
      <p:sp>
        <p:nvSpPr>
          <p:cNvPr id="14" name="Text Box 326"/>
          <p:cNvSpPr txBox="1">
            <a:spLocks noChangeArrowheads="1"/>
          </p:cNvSpPr>
          <p:nvPr/>
        </p:nvSpPr>
        <p:spPr bwMode="auto">
          <a:xfrm>
            <a:off x="615248" y="4908700"/>
            <a:ext cx="4395597" cy="16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500" rIns="67500" bIns="35100" anchor="b">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fr-FR" altLang="fr-FR" sz="563" b="0" noProof="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La réglementation en matière de données personnelles : quelles nouveautés?</a:t>
            </a:r>
          </a:p>
        </p:txBody>
      </p:sp>
      <p:sp>
        <p:nvSpPr>
          <p:cNvPr id="17" name="Rectangle 230"/>
          <p:cNvSpPr>
            <a:spLocks noChangeArrowheads="1"/>
          </p:cNvSpPr>
          <p:nvPr userDrawn="1"/>
        </p:nvSpPr>
        <p:spPr bwMode="auto">
          <a:xfrm>
            <a:off x="155331" y="82154"/>
            <a:ext cx="2074985" cy="35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fr-FR" sz="1575" b="0" dirty="0">
              <a:solidFill>
                <a:srgbClr val="E3E876"/>
              </a:solidFill>
              <a:latin typeface="Univers 47 CondensedLight" pitchFamily="2" charset="0"/>
            </a:endParaRPr>
          </a:p>
        </p:txBody>
      </p:sp>
      <p:pic>
        <p:nvPicPr>
          <p:cNvPr id="2" name="Image 1"/>
          <p:cNvPicPr>
            <a:picLocks noChangeAspect="1"/>
          </p:cNvPicPr>
          <p:nvPr userDrawn="1"/>
        </p:nvPicPr>
        <p:blipFill>
          <a:blip r:embed="rId11"/>
          <a:stretch>
            <a:fillRect/>
          </a:stretch>
        </p:blipFill>
        <p:spPr>
          <a:xfrm>
            <a:off x="163074" y="4750337"/>
            <a:ext cx="362439" cy="296234"/>
          </a:xfrm>
          <a:prstGeom prst="rect">
            <a:avLst/>
          </a:prstGeom>
        </p:spPr>
      </p:pic>
      <p:sp>
        <p:nvSpPr>
          <p:cNvPr id="19" name="ZoneTexte 16"/>
          <p:cNvSpPr txBox="1"/>
          <p:nvPr userDrawn="1"/>
        </p:nvSpPr>
        <p:spPr>
          <a:xfrm>
            <a:off x="8660958" y="4900668"/>
            <a:ext cx="333039" cy="142765"/>
          </a:xfrm>
          <a:prstGeom prst="rect">
            <a:avLst/>
          </a:prstGeom>
          <a:solidFill>
            <a:srgbClr val="53ADD5"/>
          </a:solidFill>
          <a:ln>
            <a:noFill/>
          </a:ln>
        </p:spPr>
        <p:txBody>
          <a:bodyPr wrap="square" lIns="0" tIns="0" rIns="0" bIns="0" rtlCol="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D61A4A2-EAF2-4235-A655-1F7B382C0CDC}" type="slidenum">
              <a:rPr lang="fr-FR" sz="675" b="0" smtClean="0">
                <a:solidFill>
                  <a:schemeClr val="bg1"/>
                </a:solidFill>
                <a:latin typeface="Segoe UI" panose="020B0502040204020203" pitchFamily="34" charset="0"/>
                <a:ea typeface="Segoe UI" panose="020B0502040204020203" pitchFamily="34" charset="0"/>
                <a:cs typeface="Segoe UI" panose="020B0502040204020203" pitchFamily="34" charset="0"/>
              </a:rPr>
              <a:pPr algn="ctr"/>
              <a:t>‹N°›</a:t>
            </a:fld>
            <a:r>
              <a:rPr lang="fr-FR" sz="675" b="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cxnSp>
        <p:nvCxnSpPr>
          <p:cNvPr id="20" name="Connecteur droit 19"/>
          <p:cNvCxnSpPr/>
          <p:nvPr userDrawn="1"/>
        </p:nvCxnSpPr>
        <p:spPr>
          <a:xfrm flipH="1">
            <a:off x="633046" y="4897084"/>
            <a:ext cx="8358554"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0" name="Text Box 326"/>
          <p:cNvSpPr txBox="1">
            <a:spLocks noChangeArrowheads="1"/>
          </p:cNvSpPr>
          <p:nvPr userDrawn="1"/>
        </p:nvSpPr>
        <p:spPr bwMode="auto">
          <a:xfrm>
            <a:off x="7503298" y="4879911"/>
            <a:ext cx="834247" cy="1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500" rIns="67500" bIns="35100" anchor="b">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fr-FR" altLang="fr-FR" sz="750" b="0" noProof="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15/03/2018</a:t>
            </a:r>
            <a:endParaRPr lang="en-GB" altLang="fr-FR" sz="75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8" name="Picture 4"/>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15835"/>
          <a:stretch/>
        </p:blipFill>
        <p:spPr bwMode="auto">
          <a:xfrm>
            <a:off x="6211593" y="4920855"/>
            <a:ext cx="1201970" cy="134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326"/>
          <p:cNvSpPr txBox="1">
            <a:spLocks noChangeArrowheads="1"/>
          </p:cNvSpPr>
          <p:nvPr userDrawn="1"/>
        </p:nvSpPr>
        <p:spPr bwMode="auto">
          <a:xfrm>
            <a:off x="5100579" y="4879911"/>
            <a:ext cx="1021280" cy="1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500" rIns="67500" bIns="35100" anchor="b">
            <a:spAutoFit/>
          </a:bodyPr>
          <a:lstStyle>
            <a:lvl1pPr algn="l" defTabSz="762000">
              <a:defRPr sz="2400">
                <a:solidFill>
                  <a:schemeClr val="tx1"/>
                </a:solidFill>
                <a:latin typeface="Times New Roman" pitchFamily="18" charset="0"/>
              </a:defRPr>
            </a:lvl1pPr>
            <a:lvl2pPr marL="571500" algn="l" defTabSz="762000">
              <a:defRPr sz="2400">
                <a:solidFill>
                  <a:schemeClr val="tx1"/>
                </a:solidFill>
                <a:latin typeface="Times New Roman" pitchFamily="18" charset="0"/>
              </a:defRPr>
            </a:lvl2pPr>
            <a:lvl3pPr marL="1143000" algn="l" defTabSz="762000">
              <a:defRPr sz="2400">
                <a:solidFill>
                  <a:schemeClr val="tx1"/>
                </a:solidFill>
                <a:latin typeface="Times New Roman" pitchFamily="18" charset="0"/>
              </a:defRPr>
            </a:lvl3pPr>
            <a:lvl4pPr marL="1714500" algn="l" defTabSz="762000">
              <a:defRPr sz="2400">
                <a:solidFill>
                  <a:schemeClr val="tx1"/>
                </a:solidFill>
                <a:latin typeface="Times New Roman" pitchFamily="18" charset="0"/>
              </a:defRPr>
            </a:lvl4pPr>
            <a:lvl5pPr marL="2286000" algn="l" defTabSz="762000">
              <a:defRPr sz="2400">
                <a:solidFill>
                  <a:schemeClr val="tx1"/>
                </a:solidFill>
                <a:latin typeface="Times New Roman" pitchFamily="18" charset="0"/>
              </a:defRPr>
            </a:lvl5pPr>
            <a:lvl6pPr marL="2743200" defTabSz="762000" eaLnBrk="0" fontAlgn="base" hangingPunct="0">
              <a:spcBef>
                <a:spcPct val="0"/>
              </a:spcBef>
              <a:spcAft>
                <a:spcPct val="0"/>
              </a:spcAft>
              <a:defRPr sz="2400">
                <a:solidFill>
                  <a:schemeClr val="tx1"/>
                </a:solidFill>
                <a:latin typeface="Times New Roman" pitchFamily="18" charset="0"/>
              </a:defRPr>
            </a:lvl6pPr>
            <a:lvl7pPr marL="3200400" defTabSz="762000" eaLnBrk="0" fontAlgn="base" hangingPunct="0">
              <a:spcBef>
                <a:spcPct val="0"/>
              </a:spcBef>
              <a:spcAft>
                <a:spcPct val="0"/>
              </a:spcAft>
              <a:defRPr sz="2400">
                <a:solidFill>
                  <a:schemeClr val="tx1"/>
                </a:solidFill>
                <a:latin typeface="Times New Roman" pitchFamily="18" charset="0"/>
              </a:defRPr>
            </a:lvl7pPr>
            <a:lvl8pPr marL="3657600" defTabSz="762000" eaLnBrk="0" fontAlgn="base" hangingPunct="0">
              <a:spcBef>
                <a:spcPct val="0"/>
              </a:spcBef>
              <a:spcAft>
                <a:spcPct val="0"/>
              </a:spcAft>
              <a:defRPr sz="2400">
                <a:solidFill>
                  <a:schemeClr val="tx1"/>
                </a:solidFill>
                <a:latin typeface="Times New Roman" pitchFamily="18" charset="0"/>
              </a:defRPr>
            </a:lvl8pPr>
            <a:lvl9pPr marL="4114800" defTabSz="7620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fr-FR" altLang="fr-FR" sz="750" b="0" noProof="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©LAMY</a:t>
            </a:r>
            <a:r>
              <a:rPr lang="fr-FR" altLang="fr-FR" sz="750" b="0" baseline="0" noProof="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a:t>
            </a:r>
            <a:r>
              <a:rPr lang="fr-FR" altLang="fr-FR" sz="750" b="0" noProof="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LEXEL</a:t>
            </a:r>
            <a:endParaRPr lang="en-GB" altLang="fr-FR" sz="750" b="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929672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707" r:id="rId9"/>
  </p:sldLayoutIdLst>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xStyles>
    <p:titleStyle>
      <a:lvl1pPr algn="ctr" rtl="0" eaLnBrk="1" fontAlgn="base" hangingPunct="1">
        <a:spcBef>
          <a:spcPct val="0"/>
        </a:spcBef>
        <a:spcAft>
          <a:spcPct val="0"/>
        </a:spcAft>
        <a:defRPr sz="21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lgn="ctr" rtl="0" eaLnBrk="1" fontAlgn="base" hangingPunct="1">
        <a:spcBef>
          <a:spcPct val="0"/>
        </a:spcBef>
        <a:spcAft>
          <a:spcPct val="0"/>
        </a:spcAft>
        <a:defRPr sz="2100">
          <a:solidFill>
            <a:schemeClr val="tx1"/>
          </a:solidFill>
          <a:latin typeface="Segoe UI" pitchFamily="34" charset="0"/>
          <a:cs typeface="Segoe UI" pitchFamily="34" charset="0"/>
        </a:defRPr>
      </a:lvl2pPr>
      <a:lvl3pPr algn="ctr" rtl="0" eaLnBrk="1" fontAlgn="base" hangingPunct="1">
        <a:spcBef>
          <a:spcPct val="0"/>
        </a:spcBef>
        <a:spcAft>
          <a:spcPct val="0"/>
        </a:spcAft>
        <a:defRPr sz="2100">
          <a:solidFill>
            <a:schemeClr val="tx1"/>
          </a:solidFill>
          <a:latin typeface="Segoe UI" pitchFamily="34" charset="0"/>
          <a:cs typeface="Segoe UI" pitchFamily="34" charset="0"/>
        </a:defRPr>
      </a:lvl3pPr>
      <a:lvl4pPr algn="ctr" rtl="0" eaLnBrk="1" fontAlgn="base" hangingPunct="1">
        <a:spcBef>
          <a:spcPct val="0"/>
        </a:spcBef>
        <a:spcAft>
          <a:spcPct val="0"/>
        </a:spcAft>
        <a:defRPr sz="2100">
          <a:solidFill>
            <a:schemeClr val="tx1"/>
          </a:solidFill>
          <a:latin typeface="Segoe UI" pitchFamily="34" charset="0"/>
          <a:cs typeface="Segoe UI" pitchFamily="34" charset="0"/>
        </a:defRPr>
      </a:lvl4pPr>
      <a:lvl5pPr algn="ctr" rtl="0" eaLnBrk="1" fontAlgn="base" hangingPunct="1">
        <a:spcBef>
          <a:spcPct val="0"/>
        </a:spcBef>
        <a:spcAft>
          <a:spcPct val="0"/>
        </a:spcAft>
        <a:defRPr sz="2100">
          <a:solidFill>
            <a:schemeClr val="tx1"/>
          </a:solidFill>
          <a:latin typeface="Segoe UI" pitchFamily="34" charset="0"/>
          <a:cs typeface="Segoe UI" pitchFamily="34" charset="0"/>
        </a:defRPr>
      </a:lvl5pPr>
      <a:lvl6pPr marL="342900" algn="ctr" rtl="0" eaLnBrk="1" fontAlgn="base" hangingPunct="1">
        <a:spcBef>
          <a:spcPct val="0"/>
        </a:spcBef>
        <a:spcAft>
          <a:spcPct val="0"/>
        </a:spcAft>
        <a:defRPr sz="2250">
          <a:solidFill>
            <a:schemeClr val="tx1"/>
          </a:solidFill>
          <a:latin typeface="Segoe UI" pitchFamily="34" charset="0"/>
          <a:cs typeface="Segoe UI" pitchFamily="34" charset="0"/>
        </a:defRPr>
      </a:lvl6pPr>
      <a:lvl7pPr marL="685800" algn="ctr" rtl="0" eaLnBrk="1" fontAlgn="base" hangingPunct="1">
        <a:spcBef>
          <a:spcPct val="0"/>
        </a:spcBef>
        <a:spcAft>
          <a:spcPct val="0"/>
        </a:spcAft>
        <a:defRPr sz="2250">
          <a:solidFill>
            <a:schemeClr val="tx1"/>
          </a:solidFill>
          <a:latin typeface="Segoe UI" pitchFamily="34" charset="0"/>
          <a:cs typeface="Segoe UI" pitchFamily="34" charset="0"/>
        </a:defRPr>
      </a:lvl7pPr>
      <a:lvl8pPr marL="1028700" algn="ctr" rtl="0" eaLnBrk="1" fontAlgn="base" hangingPunct="1">
        <a:spcBef>
          <a:spcPct val="0"/>
        </a:spcBef>
        <a:spcAft>
          <a:spcPct val="0"/>
        </a:spcAft>
        <a:defRPr sz="2250">
          <a:solidFill>
            <a:schemeClr val="tx1"/>
          </a:solidFill>
          <a:latin typeface="Segoe UI" pitchFamily="34" charset="0"/>
          <a:cs typeface="Segoe UI" pitchFamily="34" charset="0"/>
        </a:defRPr>
      </a:lvl8pPr>
      <a:lvl9pPr marL="1371600" algn="ctr" rtl="0" eaLnBrk="1" fontAlgn="base" hangingPunct="1">
        <a:spcBef>
          <a:spcPct val="0"/>
        </a:spcBef>
        <a:spcAft>
          <a:spcPct val="0"/>
        </a:spcAft>
        <a:defRPr sz="2250">
          <a:solidFill>
            <a:schemeClr val="tx1"/>
          </a:solidFill>
          <a:latin typeface="Segoe UI" pitchFamily="34" charset="0"/>
          <a:cs typeface="Segoe UI" pitchFamily="34" charset="0"/>
        </a:defRPr>
      </a:lvl9pPr>
    </p:titleStyle>
    <p:bodyStyle>
      <a:lvl1pPr marL="257175" indent="-257175" algn="l" rtl="0" eaLnBrk="1" fontAlgn="base" hangingPunct="1">
        <a:spcBef>
          <a:spcPct val="20000"/>
        </a:spcBef>
        <a:spcAft>
          <a:spcPct val="0"/>
        </a:spcAft>
        <a:buFont typeface="Arial" charset="0"/>
        <a:defRPr sz="1200" kern="1200">
          <a:solidFill>
            <a:srgbClr val="53ADD5"/>
          </a:solidFill>
          <a:latin typeface="Segoe UI" panose="020B0502040204020203" pitchFamily="34" charset="0"/>
          <a:ea typeface="Segoe UI" panose="020B0502040204020203" pitchFamily="34" charset="0"/>
          <a:cs typeface="Segoe UI" panose="020B0502040204020203" pitchFamily="34" charset="0"/>
        </a:defRPr>
      </a:lvl1pPr>
      <a:lvl2pPr marL="404813" indent="-134541" algn="l" rtl="0" eaLnBrk="1" fontAlgn="base" hangingPunct="1">
        <a:spcBef>
          <a:spcPct val="20000"/>
        </a:spcBef>
        <a:spcAft>
          <a:spcPct val="0"/>
        </a:spcAft>
        <a:buFont typeface="Wingdings" pitchFamily="2" charset="2"/>
        <a:buChar char="§"/>
        <a:defRPr sz="7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73894" indent="-171450" algn="l" rtl="0" eaLnBrk="1" fontAlgn="base" hangingPunct="1">
        <a:spcBef>
          <a:spcPct val="20000"/>
        </a:spcBef>
        <a:spcAft>
          <a:spcPct val="0"/>
        </a:spcAft>
        <a:buFont typeface="Arial" charset="0"/>
        <a:buChar char="•"/>
        <a:defRPr sz="7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772716" indent="255985" algn="l" rtl="0" eaLnBrk="1" fontAlgn="base" hangingPunct="1">
        <a:spcBef>
          <a:spcPct val="20000"/>
        </a:spcBef>
        <a:spcAft>
          <a:spcPct val="0"/>
        </a:spcAft>
        <a:defRPr sz="7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042988" indent="328613" algn="l" rtl="0" eaLnBrk="1" fontAlgn="base" hangingPunct="1">
        <a:spcBef>
          <a:spcPct val="20000"/>
        </a:spcBef>
        <a:spcAft>
          <a:spcPct val="0"/>
        </a:spcAft>
        <a:defRPr sz="7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7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49" name="Shape 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0" name="Shape 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029842925"/>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283650" y="205975"/>
            <a:ext cx="3148800" cy="8574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1D1D1B"/>
              </a:buClr>
              <a:buSzPts val="1400"/>
              <a:buFont typeface="Montserrat"/>
              <a:buNone/>
              <a:defRPr sz="1400" b="1" i="0" u="none" strike="noStrike" cap="none">
                <a:solidFill>
                  <a:srgbClr val="1D1D1B"/>
                </a:solidFill>
                <a:latin typeface="Montserrat"/>
                <a:ea typeface="Montserrat"/>
                <a:cs typeface="Montserrat"/>
                <a:sym typeface="Montserrat"/>
              </a:defRPr>
            </a:lvl1pPr>
            <a:lvl2pPr lvl="1"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2pPr>
            <a:lvl3pPr lvl="2"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3pPr>
            <a:lvl4pPr lvl="3"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4pPr>
            <a:lvl5pPr lvl="4"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5pPr>
            <a:lvl6pPr lvl="5"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6pPr>
            <a:lvl7pPr lvl="6"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7pPr>
            <a:lvl8pPr lvl="7"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8pPr>
            <a:lvl9pPr lvl="8" indent="0" algn="ctr">
              <a:spcBef>
                <a:spcPts val="0"/>
              </a:spcBef>
              <a:spcAft>
                <a:spcPts val="0"/>
              </a:spcAft>
              <a:buClr>
                <a:srgbClr val="1D1D1B"/>
              </a:buClr>
              <a:buSzPts val="1400"/>
              <a:buFont typeface="Montserrat"/>
              <a:buNone/>
              <a:defRPr sz="1800" b="1">
                <a:solidFill>
                  <a:srgbClr val="1D1D1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5001600" y="1425025"/>
            <a:ext cx="3712800" cy="3329100"/>
          </a:xfrm>
          <a:prstGeom prst="rect">
            <a:avLst/>
          </a:prstGeom>
          <a:noFill/>
          <a:ln>
            <a:noFill/>
          </a:ln>
        </p:spPr>
        <p:txBody>
          <a:bodyPr spcFirstLastPara="1" wrap="square" lIns="91425" tIns="91425" rIns="91425" bIns="91425" anchor="t" anchorCtr="0"/>
          <a:lstStyle>
            <a:lvl1pPr marL="457200" marR="0" lvl="0" indent="-311150" algn="l" rtl="0">
              <a:lnSpc>
                <a:spcPct val="115000"/>
              </a:lnSpc>
              <a:spcBef>
                <a:spcPts val="60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1pPr>
            <a:lvl2pPr marL="914400" marR="0" lvl="1" indent="-311150" algn="l" rtl="0">
              <a:lnSpc>
                <a:spcPct val="115000"/>
              </a:lnSpc>
              <a:spcBef>
                <a:spcPts val="48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2pPr>
            <a:lvl3pPr marL="1371600" marR="0" lvl="2" indent="-311150" algn="l" rtl="0">
              <a:lnSpc>
                <a:spcPct val="115000"/>
              </a:lnSpc>
              <a:spcBef>
                <a:spcPts val="48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3pPr>
            <a:lvl4pPr marL="1828800" marR="0" lvl="3"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4pPr>
            <a:lvl5pPr marL="2286000" marR="0" lvl="4"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5pPr>
            <a:lvl6pPr marL="2743200" marR="0" lvl="5"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6pPr>
            <a:lvl7pPr marL="3200400" marR="0" lvl="6"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7pPr>
            <a:lvl8pPr marL="3657600" marR="0" lvl="7"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8pPr>
            <a:lvl9pPr marL="4114800" marR="0" lvl="8" indent="-311150" algn="l" rtl="0">
              <a:lnSpc>
                <a:spcPct val="115000"/>
              </a:lnSpc>
              <a:spcBef>
                <a:spcPts val="360"/>
              </a:spcBef>
              <a:spcAft>
                <a:spcPts val="0"/>
              </a:spcAft>
              <a:buClr>
                <a:srgbClr val="576574"/>
              </a:buClr>
              <a:buSzPts val="1300"/>
              <a:buFont typeface="Raleway"/>
              <a:buChar char="▫"/>
              <a:defRPr sz="1300" b="0" i="0" u="none" strike="noStrike" cap="none">
                <a:solidFill>
                  <a:srgbClr val="576574"/>
                </a:solidFill>
                <a:latin typeface="Raleway"/>
                <a:ea typeface="Raleway"/>
                <a:cs typeface="Raleway"/>
                <a:sym typeface="Raleway"/>
              </a:defRPr>
            </a:lvl9pPr>
          </a:lstStyle>
          <a:p>
            <a:endParaRPr/>
          </a:p>
        </p:txBody>
      </p:sp>
      <p:sp>
        <p:nvSpPr>
          <p:cNvPr id="8" name="Shape 8"/>
          <p:cNvSpPr txBox="1">
            <a:spLocks noGrp="1"/>
          </p:cNvSpPr>
          <p:nvPr>
            <p:ph type="sldNum" idx="12"/>
          </p:nvPr>
        </p:nvSpPr>
        <p:spPr>
          <a:xfrm>
            <a:off x="1188150" y="1194900"/>
            <a:ext cx="2195700" cy="2753700"/>
          </a:xfrm>
          <a:prstGeom prst="rect">
            <a:avLst/>
          </a:prstGeom>
          <a:noFill/>
          <a:ln w="952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Font typeface="Vidaloka"/>
              <a:buNone/>
              <a:defRPr sz="6000" b="0" i="0" u="none" strike="noStrike" cap="none">
                <a:solidFill>
                  <a:srgbClr val="FFFFFF"/>
                </a:solidFill>
                <a:latin typeface="Vidaloka"/>
                <a:ea typeface="Vidaloka"/>
                <a:cs typeface="Vidaloka"/>
                <a:sym typeface="Vidaloka"/>
              </a:defRPr>
            </a:lvl1pPr>
            <a:lvl2pPr marL="0" marR="0" lvl="1" indent="0" algn="ctr" rtl="0">
              <a:lnSpc>
                <a:spcPct val="100000"/>
              </a:lnSpc>
              <a:spcBef>
                <a:spcPts val="0"/>
              </a:spcBef>
              <a:spcAft>
                <a:spcPts val="0"/>
              </a:spcAft>
              <a:buClr>
                <a:srgbClr val="FFFFFF"/>
              </a:buClr>
              <a:buFont typeface="Vidaloka"/>
              <a:buNone/>
              <a:defRPr sz="6000" b="0" i="0" u="none" strike="noStrike" cap="none">
                <a:solidFill>
                  <a:srgbClr val="FFFFFF"/>
                </a:solidFill>
                <a:latin typeface="Vidaloka"/>
                <a:ea typeface="Vidaloka"/>
                <a:cs typeface="Vidaloka"/>
                <a:sym typeface="Vidaloka"/>
              </a:defRPr>
            </a:lvl2pPr>
            <a:lvl3pPr marL="0" marR="0" lvl="2" indent="0" algn="ctr" rtl="0">
              <a:lnSpc>
                <a:spcPct val="100000"/>
              </a:lnSpc>
              <a:spcBef>
                <a:spcPts val="0"/>
              </a:spcBef>
              <a:spcAft>
                <a:spcPts val="0"/>
              </a:spcAft>
              <a:buClr>
                <a:srgbClr val="FFFFFF"/>
              </a:buClr>
              <a:buFont typeface="Vidaloka"/>
              <a:buNone/>
              <a:defRPr sz="6000" b="0" i="0" u="none" strike="noStrike" cap="none">
                <a:solidFill>
                  <a:srgbClr val="FFFFFF"/>
                </a:solidFill>
                <a:latin typeface="Vidaloka"/>
                <a:ea typeface="Vidaloka"/>
                <a:cs typeface="Vidaloka"/>
                <a:sym typeface="Vidaloka"/>
              </a:defRPr>
            </a:lvl3pPr>
            <a:lvl4pPr marL="0" marR="0" lvl="3" indent="0" algn="ctr" rtl="0">
              <a:lnSpc>
                <a:spcPct val="100000"/>
              </a:lnSpc>
              <a:spcBef>
                <a:spcPts val="0"/>
              </a:spcBef>
              <a:spcAft>
                <a:spcPts val="0"/>
              </a:spcAft>
              <a:buClr>
                <a:srgbClr val="FFFFFF"/>
              </a:buClr>
              <a:buFont typeface="Vidaloka"/>
              <a:buNone/>
              <a:defRPr sz="6000" b="0" i="0" u="none" strike="noStrike" cap="none">
                <a:solidFill>
                  <a:srgbClr val="FFFFFF"/>
                </a:solidFill>
                <a:latin typeface="Vidaloka"/>
                <a:ea typeface="Vidaloka"/>
                <a:cs typeface="Vidaloka"/>
                <a:sym typeface="Vidaloka"/>
              </a:defRPr>
            </a:lvl4pPr>
            <a:lvl5pPr marL="0" marR="0" lvl="4" indent="0" algn="ctr" rtl="0">
              <a:lnSpc>
                <a:spcPct val="100000"/>
              </a:lnSpc>
              <a:spcBef>
                <a:spcPts val="0"/>
              </a:spcBef>
              <a:spcAft>
                <a:spcPts val="0"/>
              </a:spcAft>
              <a:buClr>
                <a:srgbClr val="FFFFFF"/>
              </a:buClr>
              <a:buFont typeface="Vidaloka"/>
              <a:buNone/>
              <a:defRPr sz="6000" b="0" i="0" u="none" strike="noStrike" cap="none">
                <a:solidFill>
                  <a:srgbClr val="FFFFFF"/>
                </a:solidFill>
                <a:latin typeface="Vidaloka"/>
                <a:ea typeface="Vidaloka"/>
                <a:cs typeface="Vidaloka"/>
                <a:sym typeface="Vidaloka"/>
              </a:defRPr>
            </a:lvl5pPr>
            <a:lvl6pPr marL="0" marR="0" lvl="5" indent="0" algn="ctr" rtl="0">
              <a:lnSpc>
                <a:spcPct val="100000"/>
              </a:lnSpc>
              <a:spcBef>
                <a:spcPts val="0"/>
              </a:spcBef>
              <a:spcAft>
                <a:spcPts val="0"/>
              </a:spcAft>
              <a:buClr>
                <a:srgbClr val="FFFFFF"/>
              </a:buClr>
              <a:buFont typeface="Vidaloka"/>
              <a:buNone/>
              <a:defRPr sz="6000" b="0" i="0" u="none" strike="noStrike" cap="none">
                <a:solidFill>
                  <a:srgbClr val="FFFFFF"/>
                </a:solidFill>
                <a:latin typeface="Vidaloka"/>
                <a:ea typeface="Vidaloka"/>
                <a:cs typeface="Vidaloka"/>
                <a:sym typeface="Vidaloka"/>
              </a:defRPr>
            </a:lvl6pPr>
            <a:lvl7pPr marL="0" marR="0" lvl="6" indent="0" algn="ctr" rtl="0">
              <a:lnSpc>
                <a:spcPct val="100000"/>
              </a:lnSpc>
              <a:spcBef>
                <a:spcPts val="0"/>
              </a:spcBef>
              <a:spcAft>
                <a:spcPts val="0"/>
              </a:spcAft>
              <a:buClr>
                <a:srgbClr val="FFFFFF"/>
              </a:buClr>
              <a:buFont typeface="Vidaloka"/>
              <a:buNone/>
              <a:defRPr sz="6000" b="0" i="0" u="none" strike="noStrike" cap="none">
                <a:solidFill>
                  <a:srgbClr val="FFFFFF"/>
                </a:solidFill>
                <a:latin typeface="Vidaloka"/>
                <a:ea typeface="Vidaloka"/>
                <a:cs typeface="Vidaloka"/>
                <a:sym typeface="Vidaloka"/>
              </a:defRPr>
            </a:lvl7pPr>
            <a:lvl8pPr marL="0" marR="0" lvl="7" indent="0" algn="ctr" rtl="0">
              <a:lnSpc>
                <a:spcPct val="100000"/>
              </a:lnSpc>
              <a:spcBef>
                <a:spcPts val="0"/>
              </a:spcBef>
              <a:spcAft>
                <a:spcPts val="0"/>
              </a:spcAft>
              <a:buClr>
                <a:srgbClr val="FFFFFF"/>
              </a:buClr>
              <a:buFont typeface="Vidaloka"/>
              <a:buNone/>
              <a:defRPr sz="6000" b="0" i="0" u="none" strike="noStrike" cap="none">
                <a:solidFill>
                  <a:srgbClr val="FFFFFF"/>
                </a:solidFill>
                <a:latin typeface="Vidaloka"/>
                <a:ea typeface="Vidaloka"/>
                <a:cs typeface="Vidaloka"/>
                <a:sym typeface="Vidaloka"/>
              </a:defRPr>
            </a:lvl8pPr>
            <a:lvl9pPr marL="0" marR="0" lvl="8" indent="0" algn="ctr" rtl="0">
              <a:lnSpc>
                <a:spcPct val="100000"/>
              </a:lnSpc>
              <a:spcBef>
                <a:spcPts val="0"/>
              </a:spcBef>
              <a:spcAft>
                <a:spcPts val="0"/>
              </a:spcAft>
              <a:buClr>
                <a:srgbClr val="FFFFFF"/>
              </a:buClr>
              <a:buFont typeface="Vidaloka"/>
              <a:buNone/>
              <a:defRPr sz="6000" b="0" i="0" u="none" strike="noStrike" cap="none">
                <a:solidFill>
                  <a:srgbClr val="FFFFFF"/>
                </a:solidFill>
                <a:latin typeface="Vidaloka"/>
                <a:ea typeface="Vidaloka"/>
                <a:cs typeface="Vidaloka"/>
                <a:sym typeface="Vidaloka"/>
              </a:defRPr>
            </a:lvl9pPr>
          </a:lstStyle>
          <a:p>
            <a:pPr marL="0" lvl="0" indent="0">
              <a:spcBef>
                <a:spcPts val="0"/>
              </a:spcBef>
              <a:spcAft>
                <a:spcPts val="0"/>
              </a:spcAft>
              <a:buNone/>
            </a:pPr>
            <a:fld id="{00000000-1234-1234-1234-123412341234}" type="slidenum">
              <a:rPr lang="en"/>
              <a:t>‹N°›</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879974949"/>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hyperlink" Target="mailto:paris@lamy-lexel.com" TargetMode="External"/><Relationship Id="rId5" Type="http://schemas.openxmlformats.org/officeDocument/2006/relationships/hyperlink" Target="mailto:lyon@lamy-lexel.com" TargetMode="Externa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93" y="3760462"/>
            <a:ext cx="3265280" cy="128784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28" y="2607709"/>
            <a:ext cx="9340084" cy="1640210"/>
          </a:xfrm>
          <a:prstGeom prst="rect">
            <a:avLst/>
          </a:prstGeom>
        </p:spPr>
      </p:pic>
      <p:sp>
        <p:nvSpPr>
          <p:cNvPr id="5" name="ZoneTexte 4"/>
          <p:cNvSpPr txBox="1"/>
          <p:nvPr/>
        </p:nvSpPr>
        <p:spPr>
          <a:xfrm>
            <a:off x="477671" y="672812"/>
            <a:ext cx="7751929" cy="1323439"/>
          </a:xfrm>
          <a:prstGeom prst="rect">
            <a:avLst/>
          </a:prstGeom>
          <a:noFill/>
        </p:spPr>
        <p:txBody>
          <a:bodyPr wrap="square" rtlCol="0">
            <a:spAutoFit/>
          </a:bodyPr>
          <a:lstStyle/>
          <a:p>
            <a:r>
              <a:rPr lang="fr-FR"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Soirée droit et digital</a:t>
            </a:r>
            <a:r>
              <a:rPr lang="fr-FR"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
            <a:br>
              <a:rPr lang="fr-FR"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fr-FR"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 mars 2018</a:t>
            </a:r>
            <a:endParaRPr lang="fr-FR"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7092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Nécessité de protéger les données personnelles</a:t>
            </a:r>
          </a:p>
        </p:txBody>
      </p:sp>
      <p:sp>
        <p:nvSpPr>
          <p:cNvPr id="3" name="Espace réservé du texte 2"/>
          <p:cNvSpPr>
            <a:spLocks noGrp="1"/>
          </p:cNvSpPr>
          <p:nvPr>
            <p:ph type="body" sz="quarter" idx="23"/>
          </p:nvPr>
        </p:nvSpPr>
        <p:spPr/>
        <p:txBody>
          <a:bodyPr/>
          <a:lstStyle/>
          <a:p>
            <a:pPr algn="just"/>
            <a:endParaRPr lang="fr-FR" sz="2100" dirty="0"/>
          </a:p>
        </p:txBody>
      </p:sp>
      <p:graphicFrame>
        <p:nvGraphicFramePr>
          <p:cNvPr id="4" name="Diagramme 3"/>
          <p:cNvGraphicFramePr/>
          <p:nvPr>
            <p:extLst/>
          </p:nvPr>
        </p:nvGraphicFramePr>
        <p:xfrm>
          <a:off x="486112" y="660400"/>
          <a:ext cx="8148917" cy="4210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95541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Vue d’ensemble</a:t>
            </a:r>
          </a:p>
        </p:txBody>
      </p:sp>
      <p:sp>
        <p:nvSpPr>
          <p:cNvPr id="3" name="Espace réservé du texte 2"/>
          <p:cNvSpPr>
            <a:spLocks noGrp="1"/>
          </p:cNvSpPr>
          <p:nvPr>
            <p:ph type="body" sz="quarter" idx="23"/>
          </p:nvPr>
        </p:nvSpPr>
        <p:spPr>
          <a:xfrm>
            <a:off x="1037921" y="557213"/>
            <a:ext cx="7113098" cy="4192588"/>
          </a:xfrm>
        </p:spPr>
        <p:txBody>
          <a:bodyPr/>
          <a:lstStyle/>
          <a:p>
            <a:r>
              <a:rPr lang="fr-FR" b="0" dirty="0">
                <a:solidFill>
                  <a:schemeClr val="tx1"/>
                </a:solidFill>
              </a:rPr>
              <a:t>Le Règlement européen relatif à la protection des données personnelles (n°2016/679 du 27 avril 2016) </a:t>
            </a:r>
            <a:r>
              <a:rPr lang="fr-FR" sz="1350" b="0" dirty="0">
                <a:solidFill>
                  <a:schemeClr val="tx1"/>
                </a:solidFill>
              </a:rPr>
              <a:t>c’est </a:t>
            </a:r>
            <a:r>
              <a:rPr lang="fr-FR" b="0" dirty="0">
                <a:solidFill>
                  <a:schemeClr val="tx1"/>
                </a:solidFill>
              </a:rPr>
              <a:t>:</a:t>
            </a:r>
          </a:p>
        </p:txBody>
      </p:sp>
      <p:graphicFrame>
        <p:nvGraphicFramePr>
          <p:cNvPr id="4" name="Diagramme 3"/>
          <p:cNvGraphicFramePr/>
          <p:nvPr>
            <p:extLst/>
          </p:nvPr>
        </p:nvGraphicFramePr>
        <p:xfrm>
          <a:off x="1317824" y="1171575"/>
          <a:ext cx="6502161" cy="3153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7827061"/>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Vue d’ensemble</a:t>
            </a:r>
          </a:p>
        </p:txBody>
      </p:sp>
      <p:graphicFrame>
        <p:nvGraphicFramePr>
          <p:cNvPr id="4" name="Diagramme 3"/>
          <p:cNvGraphicFramePr/>
          <p:nvPr>
            <p:extLst/>
          </p:nvPr>
        </p:nvGraphicFramePr>
        <p:xfrm>
          <a:off x="1317824" y="482601"/>
          <a:ext cx="6502161" cy="4195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2845791"/>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donnée personnelle? C’est quoi?</a:t>
            </a:r>
          </a:p>
        </p:txBody>
      </p:sp>
    </p:spTree>
    <p:extLst>
      <p:ext uri="{BB962C8B-B14F-4D97-AF65-F5344CB8AC3E}">
        <p14:creationId xmlns:p14="http://schemas.microsoft.com/office/powerpoint/2010/main" val="1384790181"/>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21"/>
          </p:nvPr>
        </p:nvSpPr>
        <p:spPr>
          <a:prstGeom prst="rect">
            <a:avLst/>
          </a:prstGeom>
        </p:spPr>
        <p:txBody>
          <a:bodyPr/>
          <a:lstStyle/>
          <a:p>
            <a:r>
              <a:rPr lang="fr-FR" dirty="0"/>
              <a:t>Une donnée personnelle? C’est quoi?</a:t>
            </a:r>
          </a:p>
        </p:txBody>
      </p:sp>
      <p:graphicFrame>
        <p:nvGraphicFramePr>
          <p:cNvPr id="2" name="Diagramme 1"/>
          <p:cNvGraphicFramePr/>
          <p:nvPr>
            <p:extLst/>
          </p:nvPr>
        </p:nvGraphicFramePr>
        <p:xfrm>
          <a:off x="1007269" y="742950"/>
          <a:ext cx="7129463" cy="374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272708"/>
      </p:ext>
    </p:extLst>
  </p:cSld>
  <p:clrMapOvr>
    <a:masterClrMapping/>
  </p:clrMapOvr>
  <mc:AlternateContent xmlns:mc="http://schemas.openxmlformats.org/markup-compatibility/2006" xmlns:p14="http://schemas.microsoft.com/office/powerpoint/2010/main">
    <mc:Choice Requires="p14">
      <p:transition spd="slow" p14:dur="30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C6D9B428-A4AE-4ED5-973C-7E5C0FAFC3CA}"/>
                                            </p:graphicEl>
                                          </p:spTgt>
                                        </p:tgtEl>
                                        <p:attrNameLst>
                                          <p:attrName>style.visibility</p:attrName>
                                        </p:attrNameLst>
                                      </p:cBhvr>
                                      <p:to>
                                        <p:strVal val="visible"/>
                                      </p:to>
                                    </p:set>
                                    <p:anim calcmode="lin" valueType="num">
                                      <p:cBhvr>
                                        <p:cTn id="7" dur="1750" fill="hold"/>
                                        <p:tgtEl>
                                          <p:spTgt spid="2">
                                            <p:graphicEl>
                                              <a:dgm id="{C6D9B428-A4AE-4ED5-973C-7E5C0FAFC3CA}"/>
                                            </p:graphicEl>
                                          </p:spTgt>
                                        </p:tgtEl>
                                        <p:attrNameLst>
                                          <p:attrName>ppt_w</p:attrName>
                                        </p:attrNameLst>
                                      </p:cBhvr>
                                      <p:tavLst>
                                        <p:tav tm="0">
                                          <p:val>
                                            <p:fltVal val="0"/>
                                          </p:val>
                                        </p:tav>
                                        <p:tav tm="100000">
                                          <p:val>
                                            <p:strVal val="#ppt_w"/>
                                          </p:val>
                                        </p:tav>
                                      </p:tavLst>
                                    </p:anim>
                                    <p:anim calcmode="lin" valueType="num">
                                      <p:cBhvr>
                                        <p:cTn id="8" dur="1750" fill="hold"/>
                                        <p:tgtEl>
                                          <p:spTgt spid="2">
                                            <p:graphicEl>
                                              <a:dgm id="{C6D9B428-A4AE-4ED5-973C-7E5C0FAFC3CA}"/>
                                            </p:graphicEl>
                                          </p:spTgt>
                                        </p:tgtEl>
                                        <p:attrNameLst>
                                          <p:attrName>ppt_h</p:attrName>
                                        </p:attrNameLst>
                                      </p:cBhvr>
                                      <p:tavLst>
                                        <p:tav tm="0">
                                          <p:val>
                                            <p:fltVal val="0"/>
                                          </p:val>
                                        </p:tav>
                                        <p:tav tm="100000">
                                          <p:val>
                                            <p:strVal val="#ppt_h"/>
                                          </p:val>
                                        </p:tav>
                                      </p:tavLst>
                                    </p:anim>
                                    <p:animEffect transition="in" filter="fade">
                                      <p:cBhvr>
                                        <p:cTn id="9" dur="1750"/>
                                        <p:tgtEl>
                                          <p:spTgt spid="2">
                                            <p:graphicEl>
                                              <a:dgm id="{C6D9B428-A4AE-4ED5-973C-7E5C0FAFC3CA}"/>
                                            </p:graphicEl>
                                          </p:spTgt>
                                        </p:tgtEl>
                                      </p:cBhvr>
                                    </p:animEffect>
                                    <p:anim calcmode="lin" valueType="num">
                                      <p:cBhvr>
                                        <p:cTn id="10" dur="1750" fill="hold"/>
                                        <p:tgtEl>
                                          <p:spTgt spid="2">
                                            <p:graphicEl>
                                              <a:dgm id="{C6D9B428-A4AE-4ED5-973C-7E5C0FAFC3CA}"/>
                                            </p:graphicEl>
                                          </p:spTgt>
                                        </p:tgtEl>
                                        <p:attrNameLst>
                                          <p:attrName>ppt_x</p:attrName>
                                        </p:attrNameLst>
                                      </p:cBhvr>
                                      <p:tavLst>
                                        <p:tav tm="0">
                                          <p:val>
                                            <p:fltVal val="0.5"/>
                                          </p:val>
                                        </p:tav>
                                        <p:tav tm="100000">
                                          <p:val>
                                            <p:strVal val="#ppt_x"/>
                                          </p:val>
                                        </p:tav>
                                      </p:tavLst>
                                    </p:anim>
                                    <p:anim calcmode="lin" valueType="num">
                                      <p:cBhvr>
                                        <p:cTn id="11" dur="1750" fill="hold"/>
                                        <p:tgtEl>
                                          <p:spTgt spid="2">
                                            <p:graphicEl>
                                              <a:dgm id="{C6D9B428-A4AE-4ED5-973C-7E5C0FAFC3CA}"/>
                                            </p:graphicEl>
                                          </p:spTgt>
                                        </p:tgtEl>
                                        <p:attrNameLst>
                                          <p:attrName>ppt_y</p:attrName>
                                        </p:attrNameLst>
                                      </p:cBhvr>
                                      <p:tavLst>
                                        <p:tav tm="0">
                                          <p:val>
                                            <p:fltVal val="0.5"/>
                                          </p:val>
                                        </p:tav>
                                        <p:tav tm="100000">
                                          <p:val>
                                            <p:strVal val="#ppt_y"/>
                                          </p:val>
                                        </p:tav>
                                      </p:tavLst>
                                    </p:anim>
                                  </p:childTnLst>
                                </p:cTn>
                              </p:par>
                            </p:childTnLst>
                          </p:cTn>
                        </p:par>
                        <p:par>
                          <p:cTn id="12" fill="hold">
                            <p:stCondLst>
                              <p:cond delay="1750"/>
                            </p:stCondLst>
                            <p:childTnLst>
                              <p:par>
                                <p:cTn id="13" presetID="53" presetClass="entr" presetSubtype="528" fill="hold" grpId="0" nodeType="afterEffect">
                                  <p:stCondLst>
                                    <p:cond delay="0"/>
                                  </p:stCondLst>
                                  <p:childTnLst>
                                    <p:set>
                                      <p:cBhvr>
                                        <p:cTn id="14" dur="1" fill="hold">
                                          <p:stCondLst>
                                            <p:cond delay="0"/>
                                          </p:stCondLst>
                                        </p:cTn>
                                        <p:tgtEl>
                                          <p:spTgt spid="2">
                                            <p:graphicEl>
                                              <a:dgm id="{77962069-D209-4333-AF47-9F44CC2E44F9}"/>
                                            </p:graphicEl>
                                          </p:spTgt>
                                        </p:tgtEl>
                                        <p:attrNameLst>
                                          <p:attrName>style.visibility</p:attrName>
                                        </p:attrNameLst>
                                      </p:cBhvr>
                                      <p:to>
                                        <p:strVal val="visible"/>
                                      </p:to>
                                    </p:set>
                                    <p:anim calcmode="lin" valueType="num">
                                      <p:cBhvr>
                                        <p:cTn id="15" dur="1750" fill="hold"/>
                                        <p:tgtEl>
                                          <p:spTgt spid="2">
                                            <p:graphicEl>
                                              <a:dgm id="{77962069-D209-4333-AF47-9F44CC2E44F9}"/>
                                            </p:graphicEl>
                                          </p:spTgt>
                                        </p:tgtEl>
                                        <p:attrNameLst>
                                          <p:attrName>ppt_w</p:attrName>
                                        </p:attrNameLst>
                                      </p:cBhvr>
                                      <p:tavLst>
                                        <p:tav tm="0">
                                          <p:val>
                                            <p:fltVal val="0"/>
                                          </p:val>
                                        </p:tav>
                                        <p:tav tm="100000">
                                          <p:val>
                                            <p:strVal val="#ppt_w"/>
                                          </p:val>
                                        </p:tav>
                                      </p:tavLst>
                                    </p:anim>
                                    <p:anim calcmode="lin" valueType="num">
                                      <p:cBhvr>
                                        <p:cTn id="16" dur="1750" fill="hold"/>
                                        <p:tgtEl>
                                          <p:spTgt spid="2">
                                            <p:graphicEl>
                                              <a:dgm id="{77962069-D209-4333-AF47-9F44CC2E44F9}"/>
                                            </p:graphicEl>
                                          </p:spTgt>
                                        </p:tgtEl>
                                        <p:attrNameLst>
                                          <p:attrName>ppt_h</p:attrName>
                                        </p:attrNameLst>
                                      </p:cBhvr>
                                      <p:tavLst>
                                        <p:tav tm="0">
                                          <p:val>
                                            <p:fltVal val="0"/>
                                          </p:val>
                                        </p:tav>
                                        <p:tav tm="100000">
                                          <p:val>
                                            <p:strVal val="#ppt_h"/>
                                          </p:val>
                                        </p:tav>
                                      </p:tavLst>
                                    </p:anim>
                                    <p:animEffect transition="in" filter="fade">
                                      <p:cBhvr>
                                        <p:cTn id="17" dur="1750"/>
                                        <p:tgtEl>
                                          <p:spTgt spid="2">
                                            <p:graphicEl>
                                              <a:dgm id="{77962069-D209-4333-AF47-9F44CC2E44F9}"/>
                                            </p:graphicEl>
                                          </p:spTgt>
                                        </p:tgtEl>
                                      </p:cBhvr>
                                    </p:animEffect>
                                    <p:anim calcmode="lin" valueType="num">
                                      <p:cBhvr>
                                        <p:cTn id="18" dur="1750" fill="hold"/>
                                        <p:tgtEl>
                                          <p:spTgt spid="2">
                                            <p:graphicEl>
                                              <a:dgm id="{77962069-D209-4333-AF47-9F44CC2E44F9}"/>
                                            </p:graphicEl>
                                          </p:spTgt>
                                        </p:tgtEl>
                                        <p:attrNameLst>
                                          <p:attrName>ppt_x</p:attrName>
                                        </p:attrNameLst>
                                      </p:cBhvr>
                                      <p:tavLst>
                                        <p:tav tm="0">
                                          <p:val>
                                            <p:fltVal val="0.5"/>
                                          </p:val>
                                        </p:tav>
                                        <p:tav tm="100000">
                                          <p:val>
                                            <p:strVal val="#ppt_x"/>
                                          </p:val>
                                        </p:tav>
                                      </p:tavLst>
                                    </p:anim>
                                    <p:anim calcmode="lin" valueType="num">
                                      <p:cBhvr>
                                        <p:cTn id="19" dur="1750" fill="hold"/>
                                        <p:tgtEl>
                                          <p:spTgt spid="2">
                                            <p:graphicEl>
                                              <a:dgm id="{77962069-D209-4333-AF47-9F44CC2E44F9}"/>
                                            </p:graphicEl>
                                          </p:spTgt>
                                        </p:tgtEl>
                                        <p:attrNameLst>
                                          <p:attrName>ppt_y</p:attrName>
                                        </p:attrNameLst>
                                      </p:cBhvr>
                                      <p:tavLst>
                                        <p:tav tm="0">
                                          <p:val>
                                            <p:fltVal val="0.5"/>
                                          </p:val>
                                        </p:tav>
                                        <p:tav tm="100000">
                                          <p:val>
                                            <p:strVal val="#ppt_y"/>
                                          </p:val>
                                        </p:tav>
                                      </p:tavLst>
                                    </p:anim>
                                  </p:childTnLst>
                                </p:cTn>
                              </p:par>
                            </p:childTnLst>
                          </p:cTn>
                        </p:par>
                        <p:par>
                          <p:cTn id="20" fill="hold">
                            <p:stCondLst>
                              <p:cond delay="3500"/>
                            </p:stCondLst>
                            <p:childTnLst>
                              <p:par>
                                <p:cTn id="21" presetID="53" presetClass="entr" presetSubtype="528" fill="hold" grpId="0" nodeType="afterEffect">
                                  <p:stCondLst>
                                    <p:cond delay="0"/>
                                  </p:stCondLst>
                                  <p:childTnLst>
                                    <p:set>
                                      <p:cBhvr>
                                        <p:cTn id="22" dur="1" fill="hold">
                                          <p:stCondLst>
                                            <p:cond delay="0"/>
                                          </p:stCondLst>
                                        </p:cTn>
                                        <p:tgtEl>
                                          <p:spTgt spid="2">
                                            <p:graphicEl>
                                              <a:dgm id="{34F35258-832A-4144-8E18-DDE7F783E626}"/>
                                            </p:graphicEl>
                                          </p:spTgt>
                                        </p:tgtEl>
                                        <p:attrNameLst>
                                          <p:attrName>style.visibility</p:attrName>
                                        </p:attrNameLst>
                                      </p:cBhvr>
                                      <p:to>
                                        <p:strVal val="visible"/>
                                      </p:to>
                                    </p:set>
                                    <p:anim calcmode="lin" valueType="num">
                                      <p:cBhvr>
                                        <p:cTn id="23" dur="1750" fill="hold"/>
                                        <p:tgtEl>
                                          <p:spTgt spid="2">
                                            <p:graphicEl>
                                              <a:dgm id="{34F35258-832A-4144-8E18-DDE7F783E626}"/>
                                            </p:graphicEl>
                                          </p:spTgt>
                                        </p:tgtEl>
                                        <p:attrNameLst>
                                          <p:attrName>ppt_w</p:attrName>
                                        </p:attrNameLst>
                                      </p:cBhvr>
                                      <p:tavLst>
                                        <p:tav tm="0">
                                          <p:val>
                                            <p:fltVal val="0"/>
                                          </p:val>
                                        </p:tav>
                                        <p:tav tm="100000">
                                          <p:val>
                                            <p:strVal val="#ppt_w"/>
                                          </p:val>
                                        </p:tav>
                                      </p:tavLst>
                                    </p:anim>
                                    <p:anim calcmode="lin" valueType="num">
                                      <p:cBhvr>
                                        <p:cTn id="24" dur="1750" fill="hold"/>
                                        <p:tgtEl>
                                          <p:spTgt spid="2">
                                            <p:graphicEl>
                                              <a:dgm id="{34F35258-832A-4144-8E18-DDE7F783E626}"/>
                                            </p:graphicEl>
                                          </p:spTgt>
                                        </p:tgtEl>
                                        <p:attrNameLst>
                                          <p:attrName>ppt_h</p:attrName>
                                        </p:attrNameLst>
                                      </p:cBhvr>
                                      <p:tavLst>
                                        <p:tav tm="0">
                                          <p:val>
                                            <p:fltVal val="0"/>
                                          </p:val>
                                        </p:tav>
                                        <p:tav tm="100000">
                                          <p:val>
                                            <p:strVal val="#ppt_h"/>
                                          </p:val>
                                        </p:tav>
                                      </p:tavLst>
                                    </p:anim>
                                    <p:animEffect transition="in" filter="fade">
                                      <p:cBhvr>
                                        <p:cTn id="25" dur="1750"/>
                                        <p:tgtEl>
                                          <p:spTgt spid="2">
                                            <p:graphicEl>
                                              <a:dgm id="{34F35258-832A-4144-8E18-DDE7F783E626}"/>
                                            </p:graphicEl>
                                          </p:spTgt>
                                        </p:tgtEl>
                                      </p:cBhvr>
                                    </p:animEffect>
                                    <p:anim calcmode="lin" valueType="num">
                                      <p:cBhvr>
                                        <p:cTn id="26" dur="1750" fill="hold"/>
                                        <p:tgtEl>
                                          <p:spTgt spid="2">
                                            <p:graphicEl>
                                              <a:dgm id="{34F35258-832A-4144-8E18-DDE7F783E626}"/>
                                            </p:graphicEl>
                                          </p:spTgt>
                                        </p:tgtEl>
                                        <p:attrNameLst>
                                          <p:attrName>ppt_x</p:attrName>
                                        </p:attrNameLst>
                                      </p:cBhvr>
                                      <p:tavLst>
                                        <p:tav tm="0">
                                          <p:val>
                                            <p:fltVal val="0.5"/>
                                          </p:val>
                                        </p:tav>
                                        <p:tav tm="100000">
                                          <p:val>
                                            <p:strVal val="#ppt_x"/>
                                          </p:val>
                                        </p:tav>
                                      </p:tavLst>
                                    </p:anim>
                                    <p:anim calcmode="lin" valueType="num">
                                      <p:cBhvr>
                                        <p:cTn id="27" dur="1750" fill="hold"/>
                                        <p:tgtEl>
                                          <p:spTgt spid="2">
                                            <p:graphicEl>
                                              <a:dgm id="{34F35258-832A-4144-8E18-DDE7F783E626}"/>
                                            </p:graphicEl>
                                          </p:spTgt>
                                        </p:tgtEl>
                                        <p:attrNameLst>
                                          <p:attrName>ppt_y</p:attrName>
                                        </p:attrNameLst>
                                      </p:cBhvr>
                                      <p:tavLst>
                                        <p:tav tm="0">
                                          <p:val>
                                            <p:fltVal val="0.5"/>
                                          </p:val>
                                        </p:tav>
                                        <p:tav tm="100000">
                                          <p:val>
                                            <p:strVal val="#ppt_y"/>
                                          </p:val>
                                        </p:tav>
                                      </p:tavLst>
                                    </p:anim>
                                  </p:childTnLst>
                                </p:cTn>
                              </p:par>
                            </p:childTnLst>
                          </p:cTn>
                        </p:par>
                        <p:par>
                          <p:cTn id="28" fill="hold">
                            <p:stCondLst>
                              <p:cond delay="5250"/>
                            </p:stCondLst>
                            <p:childTnLst>
                              <p:par>
                                <p:cTn id="29" presetID="53" presetClass="entr" presetSubtype="528" fill="hold" grpId="0" nodeType="afterEffect">
                                  <p:stCondLst>
                                    <p:cond delay="0"/>
                                  </p:stCondLst>
                                  <p:childTnLst>
                                    <p:set>
                                      <p:cBhvr>
                                        <p:cTn id="30" dur="1" fill="hold">
                                          <p:stCondLst>
                                            <p:cond delay="0"/>
                                          </p:stCondLst>
                                        </p:cTn>
                                        <p:tgtEl>
                                          <p:spTgt spid="2">
                                            <p:graphicEl>
                                              <a:dgm id="{07B534CD-0F2A-4138-9127-89A8B0484B2A}"/>
                                            </p:graphicEl>
                                          </p:spTgt>
                                        </p:tgtEl>
                                        <p:attrNameLst>
                                          <p:attrName>style.visibility</p:attrName>
                                        </p:attrNameLst>
                                      </p:cBhvr>
                                      <p:to>
                                        <p:strVal val="visible"/>
                                      </p:to>
                                    </p:set>
                                    <p:anim calcmode="lin" valueType="num">
                                      <p:cBhvr>
                                        <p:cTn id="31" dur="1750" fill="hold"/>
                                        <p:tgtEl>
                                          <p:spTgt spid="2">
                                            <p:graphicEl>
                                              <a:dgm id="{07B534CD-0F2A-4138-9127-89A8B0484B2A}"/>
                                            </p:graphicEl>
                                          </p:spTgt>
                                        </p:tgtEl>
                                        <p:attrNameLst>
                                          <p:attrName>ppt_w</p:attrName>
                                        </p:attrNameLst>
                                      </p:cBhvr>
                                      <p:tavLst>
                                        <p:tav tm="0">
                                          <p:val>
                                            <p:fltVal val="0"/>
                                          </p:val>
                                        </p:tav>
                                        <p:tav tm="100000">
                                          <p:val>
                                            <p:strVal val="#ppt_w"/>
                                          </p:val>
                                        </p:tav>
                                      </p:tavLst>
                                    </p:anim>
                                    <p:anim calcmode="lin" valueType="num">
                                      <p:cBhvr>
                                        <p:cTn id="32" dur="1750" fill="hold"/>
                                        <p:tgtEl>
                                          <p:spTgt spid="2">
                                            <p:graphicEl>
                                              <a:dgm id="{07B534CD-0F2A-4138-9127-89A8B0484B2A}"/>
                                            </p:graphicEl>
                                          </p:spTgt>
                                        </p:tgtEl>
                                        <p:attrNameLst>
                                          <p:attrName>ppt_h</p:attrName>
                                        </p:attrNameLst>
                                      </p:cBhvr>
                                      <p:tavLst>
                                        <p:tav tm="0">
                                          <p:val>
                                            <p:fltVal val="0"/>
                                          </p:val>
                                        </p:tav>
                                        <p:tav tm="100000">
                                          <p:val>
                                            <p:strVal val="#ppt_h"/>
                                          </p:val>
                                        </p:tav>
                                      </p:tavLst>
                                    </p:anim>
                                    <p:animEffect transition="in" filter="fade">
                                      <p:cBhvr>
                                        <p:cTn id="33" dur="1750"/>
                                        <p:tgtEl>
                                          <p:spTgt spid="2">
                                            <p:graphicEl>
                                              <a:dgm id="{07B534CD-0F2A-4138-9127-89A8B0484B2A}"/>
                                            </p:graphicEl>
                                          </p:spTgt>
                                        </p:tgtEl>
                                      </p:cBhvr>
                                    </p:animEffect>
                                    <p:anim calcmode="lin" valueType="num">
                                      <p:cBhvr>
                                        <p:cTn id="34" dur="1750" fill="hold"/>
                                        <p:tgtEl>
                                          <p:spTgt spid="2">
                                            <p:graphicEl>
                                              <a:dgm id="{07B534CD-0F2A-4138-9127-89A8B0484B2A}"/>
                                            </p:graphicEl>
                                          </p:spTgt>
                                        </p:tgtEl>
                                        <p:attrNameLst>
                                          <p:attrName>ppt_x</p:attrName>
                                        </p:attrNameLst>
                                      </p:cBhvr>
                                      <p:tavLst>
                                        <p:tav tm="0">
                                          <p:val>
                                            <p:fltVal val="0.5"/>
                                          </p:val>
                                        </p:tav>
                                        <p:tav tm="100000">
                                          <p:val>
                                            <p:strVal val="#ppt_x"/>
                                          </p:val>
                                        </p:tav>
                                      </p:tavLst>
                                    </p:anim>
                                    <p:anim calcmode="lin" valueType="num">
                                      <p:cBhvr>
                                        <p:cTn id="35" dur="1750" fill="hold"/>
                                        <p:tgtEl>
                                          <p:spTgt spid="2">
                                            <p:graphicEl>
                                              <a:dgm id="{07B534CD-0F2A-4138-9127-89A8B0484B2A}"/>
                                            </p:graphicEl>
                                          </p:spTgt>
                                        </p:tgtEl>
                                        <p:attrNameLst>
                                          <p:attrName>ppt_y</p:attrName>
                                        </p:attrNameLst>
                                      </p:cBhvr>
                                      <p:tavLst>
                                        <p:tav tm="0">
                                          <p:val>
                                            <p:fltVal val="0.5"/>
                                          </p:val>
                                        </p:tav>
                                        <p:tav tm="100000">
                                          <p:val>
                                            <p:strVal val="#ppt_y"/>
                                          </p:val>
                                        </p:tav>
                                      </p:tavLst>
                                    </p:anim>
                                  </p:childTnLst>
                                </p:cTn>
                              </p:par>
                            </p:childTnLst>
                          </p:cTn>
                        </p:par>
                        <p:par>
                          <p:cTn id="36" fill="hold">
                            <p:stCondLst>
                              <p:cond delay="7000"/>
                            </p:stCondLst>
                            <p:childTnLst>
                              <p:par>
                                <p:cTn id="37" presetID="53" presetClass="entr" presetSubtype="528" fill="hold" grpId="0" nodeType="afterEffect">
                                  <p:stCondLst>
                                    <p:cond delay="0"/>
                                  </p:stCondLst>
                                  <p:childTnLst>
                                    <p:set>
                                      <p:cBhvr>
                                        <p:cTn id="38" dur="1" fill="hold">
                                          <p:stCondLst>
                                            <p:cond delay="0"/>
                                          </p:stCondLst>
                                        </p:cTn>
                                        <p:tgtEl>
                                          <p:spTgt spid="2">
                                            <p:graphicEl>
                                              <a:dgm id="{DA1E4BDE-6D1D-49F5-991F-A2752A481785}"/>
                                            </p:graphicEl>
                                          </p:spTgt>
                                        </p:tgtEl>
                                        <p:attrNameLst>
                                          <p:attrName>style.visibility</p:attrName>
                                        </p:attrNameLst>
                                      </p:cBhvr>
                                      <p:to>
                                        <p:strVal val="visible"/>
                                      </p:to>
                                    </p:set>
                                    <p:anim calcmode="lin" valueType="num">
                                      <p:cBhvr>
                                        <p:cTn id="39" dur="1750" fill="hold"/>
                                        <p:tgtEl>
                                          <p:spTgt spid="2">
                                            <p:graphicEl>
                                              <a:dgm id="{DA1E4BDE-6D1D-49F5-991F-A2752A481785}"/>
                                            </p:graphicEl>
                                          </p:spTgt>
                                        </p:tgtEl>
                                        <p:attrNameLst>
                                          <p:attrName>ppt_w</p:attrName>
                                        </p:attrNameLst>
                                      </p:cBhvr>
                                      <p:tavLst>
                                        <p:tav tm="0">
                                          <p:val>
                                            <p:fltVal val="0"/>
                                          </p:val>
                                        </p:tav>
                                        <p:tav tm="100000">
                                          <p:val>
                                            <p:strVal val="#ppt_w"/>
                                          </p:val>
                                        </p:tav>
                                      </p:tavLst>
                                    </p:anim>
                                    <p:anim calcmode="lin" valueType="num">
                                      <p:cBhvr>
                                        <p:cTn id="40" dur="1750" fill="hold"/>
                                        <p:tgtEl>
                                          <p:spTgt spid="2">
                                            <p:graphicEl>
                                              <a:dgm id="{DA1E4BDE-6D1D-49F5-991F-A2752A481785}"/>
                                            </p:graphicEl>
                                          </p:spTgt>
                                        </p:tgtEl>
                                        <p:attrNameLst>
                                          <p:attrName>ppt_h</p:attrName>
                                        </p:attrNameLst>
                                      </p:cBhvr>
                                      <p:tavLst>
                                        <p:tav tm="0">
                                          <p:val>
                                            <p:fltVal val="0"/>
                                          </p:val>
                                        </p:tav>
                                        <p:tav tm="100000">
                                          <p:val>
                                            <p:strVal val="#ppt_h"/>
                                          </p:val>
                                        </p:tav>
                                      </p:tavLst>
                                    </p:anim>
                                    <p:animEffect transition="in" filter="fade">
                                      <p:cBhvr>
                                        <p:cTn id="41" dur="1750"/>
                                        <p:tgtEl>
                                          <p:spTgt spid="2">
                                            <p:graphicEl>
                                              <a:dgm id="{DA1E4BDE-6D1D-49F5-991F-A2752A481785}"/>
                                            </p:graphicEl>
                                          </p:spTgt>
                                        </p:tgtEl>
                                      </p:cBhvr>
                                    </p:animEffect>
                                    <p:anim calcmode="lin" valueType="num">
                                      <p:cBhvr>
                                        <p:cTn id="42" dur="1750" fill="hold"/>
                                        <p:tgtEl>
                                          <p:spTgt spid="2">
                                            <p:graphicEl>
                                              <a:dgm id="{DA1E4BDE-6D1D-49F5-991F-A2752A481785}"/>
                                            </p:graphicEl>
                                          </p:spTgt>
                                        </p:tgtEl>
                                        <p:attrNameLst>
                                          <p:attrName>ppt_x</p:attrName>
                                        </p:attrNameLst>
                                      </p:cBhvr>
                                      <p:tavLst>
                                        <p:tav tm="0">
                                          <p:val>
                                            <p:fltVal val="0.5"/>
                                          </p:val>
                                        </p:tav>
                                        <p:tav tm="100000">
                                          <p:val>
                                            <p:strVal val="#ppt_x"/>
                                          </p:val>
                                        </p:tav>
                                      </p:tavLst>
                                    </p:anim>
                                    <p:anim calcmode="lin" valueType="num">
                                      <p:cBhvr>
                                        <p:cTn id="43" dur="1750" fill="hold"/>
                                        <p:tgtEl>
                                          <p:spTgt spid="2">
                                            <p:graphicEl>
                                              <a:dgm id="{DA1E4BDE-6D1D-49F5-991F-A2752A48178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Mais encore?</a:t>
            </a:r>
          </a:p>
        </p:txBody>
      </p:sp>
      <p:graphicFrame>
        <p:nvGraphicFramePr>
          <p:cNvPr id="4" name="Diagramme 3"/>
          <p:cNvGraphicFramePr/>
          <p:nvPr>
            <p:extLst/>
          </p:nvPr>
        </p:nvGraphicFramePr>
        <p:xfrm>
          <a:off x="412051" y="614632"/>
          <a:ext cx="8313707" cy="4218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5117336"/>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Digressions web et droit</a:t>
            </a:r>
          </a:p>
        </p:txBody>
      </p:sp>
      <p:sp>
        <p:nvSpPr>
          <p:cNvPr id="3" name="Espace réservé du texte 2"/>
          <p:cNvSpPr>
            <a:spLocks noGrp="1"/>
          </p:cNvSpPr>
          <p:nvPr>
            <p:ph type="body" sz="quarter" idx="23"/>
          </p:nvPr>
        </p:nvSpPr>
        <p:spPr/>
        <p:txBody>
          <a:bodyPr/>
          <a:lstStyle/>
          <a:p>
            <a:pPr marL="257175" indent="-257175" algn="just">
              <a:buFont typeface="Arial" panose="020B0604020202020204" pitchFamily="34" charset="0"/>
              <a:buChar char="•"/>
            </a:pPr>
            <a:endParaRPr lang="fr-FR" b="0" dirty="0">
              <a:solidFill>
                <a:schemeClr val="tx1"/>
              </a:solidFill>
            </a:endParaRPr>
          </a:p>
          <a:p>
            <a:pPr marL="257175" indent="-257175" algn="just">
              <a:buFont typeface="Arial" panose="020B0604020202020204" pitchFamily="34" charset="0"/>
              <a:buChar char="•"/>
            </a:pPr>
            <a:r>
              <a:rPr lang="fr-FR" dirty="0">
                <a:solidFill>
                  <a:schemeClr val="tx1"/>
                </a:solidFill>
              </a:rPr>
              <a:t>L’image = une donnée personnelle</a:t>
            </a:r>
          </a:p>
          <a:p>
            <a:pPr marL="663179" lvl="3" indent="-257175">
              <a:buFont typeface="Arial" panose="020B0604020202020204" pitchFamily="34" charset="0"/>
              <a:buChar char="•"/>
            </a:pPr>
            <a:r>
              <a:rPr lang="fr-FR" dirty="0"/>
              <a:t>Bien obtenir les autorisations nécessaires à l’exploitation </a:t>
            </a:r>
          </a:p>
          <a:p>
            <a:pPr marL="663179" lvl="3" indent="-257175">
              <a:buFont typeface="Arial" panose="020B0604020202020204" pitchFamily="34" charset="0"/>
              <a:buChar char="•"/>
            </a:pPr>
            <a:r>
              <a:rPr lang="fr-FR" dirty="0"/>
              <a:t>Conformes au RGPD</a:t>
            </a:r>
          </a:p>
          <a:p>
            <a:pPr marL="663179" lvl="3" indent="-257175">
              <a:buFont typeface="Arial" panose="020B0604020202020204" pitchFamily="34" charset="0"/>
              <a:buChar char="•"/>
            </a:pPr>
            <a:r>
              <a:rPr lang="fr-FR" b="0" dirty="0">
                <a:solidFill>
                  <a:schemeClr val="tx1"/>
                </a:solidFill>
              </a:rPr>
              <a:t>Avec obligations associées (durée de conservation notamment)</a:t>
            </a:r>
          </a:p>
          <a:p>
            <a:pPr algn="just"/>
            <a:endParaRPr lang="fr-FR" sz="1500" dirty="0"/>
          </a:p>
          <a:p>
            <a:pPr marL="257175" indent="-257175" algn="just">
              <a:buFont typeface="Arial" panose="020B0604020202020204" pitchFamily="34" charset="0"/>
              <a:buChar char="•"/>
            </a:pPr>
            <a:r>
              <a:rPr lang="fr-FR" dirty="0">
                <a:solidFill>
                  <a:schemeClr val="tx1"/>
                </a:solidFill>
              </a:rPr>
              <a:t>L’IP= une donnée personnelle</a:t>
            </a:r>
          </a:p>
          <a:p>
            <a:pPr marL="663179" lvl="3" indent="-257175">
              <a:buFont typeface="Arial" panose="020B0604020202020204" pitchFamily="34" charset="0"/>
              <a:buChar char="•"/>
            </a:pPr>
            <a:r>
              <a:rPr lang="fr-FR" dirty="0"/>
              <a:t>Bien obtenir les autorisations nécessaires à l’exploitation de cookies</a:t>
            </a:r>
          </a:p>
          <a:p>
            <a:pPr marL="663179" lvl="3" indent="-257175">
              <a:buFont typeface="Arial" panose="020B0604020202020204" pitchFamily="34" charset="0"/>
              <a:buChar char="•"/>
            </a:pPr>
            <a:r>
              <a:rPr lang="fr-FR" dirty="0"/>
              <a:t>Conformes au RGPD</a:t>
            </a:r>
          </a:p>
          <a:p>
            <a:pPr marL="663179" lvl="3" indent="-257175">
              <a:buFont typeface="Arial" panose="020B0604020202020204" pitchFamily="34" charset="0"/>
              <a:buChar char="•"/>
            </a:pPr>
            <a:r>
              <a:rPr lang="fr-FR" dirty="0"/>
              <a:t>Avec obligations associées (durée de conservation notamment)</a:t>
            </a:r>
          </a:p>
          <a:p>
            <a:pPr lvl="3" indent="0">
              <a:buNone/>
            </a:pPr>
            <a:endParaRPr lang="fr-FR" b="0" dirty="0">
              <a:solidFill>
                <a:schemeClr val="tx1"/>
              </a:solidFill>
            </a:endParaRPr>
          </a:p>
        </p:txBody>
      </p:sp>
    </p:spTree>
    <p:extLst>
      <p:ext uri="{BB962C8B-B14F-4D97-AF65-F5344CB8AC3E}">
        <p14:creationId xmlns:p14="http://schemas.microsoft.com/office/powerpoint/2010/main" val="161562807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TRAITEMENT? C’est quoi?</a:t>
            </a:r>
          </a:p>
        </p:txBody>
      </p:sp>
    </p:spTree>
    <p:extLst>
      <p:ext uri="{BB962C8B-B14F-4D97-AF65-F5344CB8AC3E}">
        <p14:creationId xmlns:p14="http://schemas.microsoft.com/office/powerpoint/2010/main" val="2114627558"/>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21"/>
          </p:nvPr>
        </p:nvSpPr>
        <p:spPr>
          <a:prstGeom prst="rect">
            <a:avLst/>
          </a:prstGeom>
        </p:spPr>
        <p:txBody>
          <a:bodyPr/>
          <a:lstStyle/>
          <a:p>
            <a:r>
              <a:rPr lang="fr-FR" dirty="0"/>
              <a:t>Un traitement?</a:t>
            </a:r>
          </a:p>
        </p:txBody>
      </p:sp>
      <p:graphicFrame>
        <p:nvGraphicFramePr>
          <p:cNvPr id="2" name="Diagramme 1"/>
          <p:cNvGraphicFramePr/>
          <p:nvPr>
            <p:extLst/>
          </p:nvPr>
        </p:nvGraphicFramePr>
        <p:xfrm>
          <a:off x="1007269" y="742950"/>
          <a:ext cx="7129463" cy="374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268672"/>
      </p:ext>
    </p:extLst>
  </p:cSld>
  <p:clrMapOvr>
    <a:masterClrMapping/>
  </p:clrMapOvr>
  <mc:AlternateContent xmlns:mc="http://schemas.openxmlformats.org/markup-compatibility/2006" xmlns:p14="http://schemas.microsoft.com/office/powerpoint/2010/main">
    <mc:Choice Requires="p14">
      <p:transition spd="slow" p14:dur="30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C6D9B428-A4AE-4ED5-973C-7E5C0FAFC3CA}"/>
                                            </p:graphicEl>
                                          </p:spTgt>
                                        </p:tgtEl>
                                        <p:attrNameLst>
                                          <p:attrName>style.visibility</p:attrName>
                                        </p:attrNameLst>
                                      </p:cBhvr>
                                      <p:to>
                                        <p:strVal val="visible"/>
                                      </p:to>
                                    </p:set>
                                    <p:anim calcmode="lin" valueType="num">
                                      <p:cBhvr>
                                        <p:cTn id="7" dur="1750" fill="hold"/>
                                        <p:tgtEl>
                                          <p:spTgt spid="2">
                                            <p:graphicEl>
                                              <a:dgm id="{C6D9B428-A4AE-4ED5-973C-7E5C0FAFC3CA}"/>
                                            </p:graphicEl>
                                          </p:spTgt>
                                        </p:tgtEl>
                                        <p:attrNameLst>
                                          <p:attrName>ppt_w</p:attrName>
                                        </p:attrNameLst>
                                      </p:cBhvr>
                                      <p:tavLst>
                                        <p:tav tm="0">
                                          <p:val>
                                            <p:fltVal val="0"/>
                                          </p:val>
                                        </p:tav>
                                        <p:tav tm="100000">
                                          <p:val>
                                            <p:strVal val="#ppt_w"/>
                                          </p:val>
                                        </p:tav>
                                      </p:tavLst>
                                    </p:anim>
                                    <p:anim calcmode="lin" valueType="num">
                                      <p:cBhvr>
                                        <p:cTn id="8" dur="1750" fill="hold"/>
                                        <p:tgtEl>
                                          <p:spTgt spid="2">
                                            <p:graphicEl>
                                              <a:dgm id="{C6D9B428-A4AE-4ED5-973C-7E5C0FAFC3CA}"/>
                                            </p:graphicEl>
                                          </p:spTgt>
                                        </p:tgtEl>
                                        <p:attrNameLst>
                                          <p:attrName>ppt_h</p:attrName>
                                        </p:attrNameLst>
                                      </p:cBhvr>
                                      <p:tavLst>
                                        <p:tav tm="0">
                                          <p:val>
                                            <p:fltVal val="0"/>
                                          </p:val>
                                        </p:tav>
                                        <p:tav tm="100000">
                                          <p:val>
                                            <p:strVal val="#ppt_h"/>
                                          </p:val>
                                        </p:tav>
                                      </p:tavLst>
                                    </p:anim>
                                    <p:animEffect transition="in" filter="fade">
                                      <p:cBhvr>
                                        <p:cTn id="9" dur="1750"/>
                                        <p:tgtEl>
                                          <p:spTgt spid="2">
                                            <p:graphicEl>
                                              <a:dgm id="{C6D9B428-A4AE-4ED5-973C-7E5C0FAFC3CA}"/>
                                            </p:graphicEl>
                                          </p:spTgt>
                                        </p:tgtEl>
                                      </p:cBhvr>
                                    </p:animEffect>
                                    <p:anim calcmode="lin" valueType="num">
                                      <p:cBhvr>
                                        <p:cTn id="10" dur="1750" fill="hold"/>
                                        <p:tgtEl>
                                          <p:spTgt spid="2">
                                            <p:graphicEl>
                                              <a:dgm id="{C6D9B428-A4AE-4ED5-973C-7E5C0FAFC3CA}"/>
                                            </p:graphicEl>
                                          </p:spTgt>
                                        </p:tgtEl>
                                        <p:attrNameLst>
                                          <p:attrName>ppt_x</p:attrName>
                                        </p:attrNameLst>
                                      </p:cBhvr>
                                      <p:tavLst>
                                        <p:tav tm="0">
                                          <p:val>
                                            <p:fltVal val="0.5"/>
                                          </p:val>
                                        </p:tav>
                                        <p:tav tm="100000">
                                          <p:val>
                                            <p:strVal val="#ppt_x"/>
                                          </p:val>
                                        </p:tav>
                                      </p:tavLst>
                                    </p:anim>
                                    <p:anim calcmode="lin" valueType="num">
                                      <p:cBhvr>
                                        <p:cTn id="11" dur="1750" fill="hold"/>
                                        <p:tgtEl>
                                          <p:spTgt spid="2">
                                            <p:graphicEl>
                                              <a:dgm id="{C6D9B428-A4AE-4ED5-973C-7E5C0FAFC3CA}"/>
                                            </p:graphicEl>
                                          </p:spTgt>
                                        </p:tgtEl>
                                        <p:attrNameLst>
                                          <p:attrName>ppt_y</p:attrName>
                                        </p:attrNameLst>
                                      </p:cBhvr>
                                      <p:tavLst>
                                        <p:tav tm="0">
                                          <p:val>
                                            <p:fltVal val="0.5"/>
                                          </p:val>
                                        </p:tav>
                                        <p:tav tm="100000">
                                          <p:val>
                                            <p:strVal val="#ppt_y"/>
                                          </p:val>
                                        </p:tav>
                                      </p:tavLst>
                                    </p:anim>
                                  </p:childTnLst>
                                </p:cTn>
                              </p:par>
                            </p:childTnLst>
                          </p:cTn>
                        </p:par>
                        <p:par>
                          <p:cTn id="12" fill="hold">
                            <p:stCondLst>
                              <p:cond delay="1750"/>
                            </p:stCondLst>
                            <p:childTnLst>
                              <p:par>
                                <p:cTn id="13" presetID="53" presetClass="entr" presetSubtype="528" fill="hold" grpId="0" nodeType="afterEffect">
                                  <p:stCondLst>
                                    <p:cond delay="0"/>
                                  </p:stCondLst>
                                  <p:childTnLst>
                                    <p:set>
                                      <p:cBhvr>
                                        <p:cTn id="14" dur="1" fill="hold">
                                          <p:stCondLst>
                                            <p:cond delay="0"/>
                                          </p:stCondLst>
                                        </p:cTn>
                                        <p:tgtEl>
                                          <p:spTgt spid="2">
                                            <p:graphicEl>
                                              <a:dgm id="{77962069-D209-4333-AF47-9F44CC2E44F9}"/>
                                            </p:graphicEl>
                                          </p:spTgt>
                                        </p:tgtEl>
                                        <p:attrNameLst>
                                          <p:attrName>style.visibility</p:attrName>
                                        </p:attrNameLst>
                                      </p:cBhvr>
                                      <p:to>
                                        <p:strVal val="visible"/>
                                      </p:to>
                                    </p:set>
                                    <p:anim calcmode="lin" valueType="num">
                                      <p:cBhvr>
                                        <p:cTn id="15" dur="1750" fill="hold"/>
                                        <p:tgtEl>
                                          <p:spTgt spid="2">
                                            <p:graphicEl>
                                              <a:dgm id="{77962069-D209-4333-AF47-9F44CC2E44F9}"/>
                                            </p:graphicEl>
                                          </p:spTgt>
                                        </p:tgtEl>
                                        <p:attrNameLst>
                                          <p:attrName>ppt_w</p:attrName>
                                        </p:attrNameLst>
                                      </p:cBhvr>
                                      <p:tavLst>
                                        <p:tav tm="0">
                                          <p:val>
                                            <p:fltVal val="0"/>
                                          </p:val>
                                        </p:tav>
                                        <p:tav tm="100000">
                                          <p:val>
                                            <p:strVal val="#ppt_w"/>
                                          </p:val>
                                        </p:tav>
                                      </p:tavLst>
                                    </p:anim>
                                    <p:anim calcmode="lin" valueType="num">
                                      <p:cBhvr>
                                        <p:cTn id="16" dur="1750" fill="hold"/>
                                        <p:tgtEl>
                                          <p:spTgt spid="2">
                                            <p:graphicEl>
                                              <a:dgm id="{77962069-D209-4333-AF47-9F44CC2E44F9}"/>
                                            </p:graphicEl>
                                          </p:spTgt>
                                        </p:tgtEl>
                                        <p:attrNameLst>
                                          <p:attrName>ppt_h</p:attrName>
                                        </p:attrNameLst>
                                      </p:cBhvr>
                                      <p:tavLst>
                                        <p:tav tm="0">
                                          <p:val>
                                            <p:fltVal val="0"/>
                                          </p:val>
                                        </p:tav>
                                        <p:tav tm="100000">
                                          <p:val>
                                            <p:strVal val="#ppt_h"/>
                                          </p:val>
                                        </p:tav>
                                      </p:tavLst>
                                    </p:anim>
                                    <p:animEffect transition="in" filter="fade">
                                      <p:cBhvr>
                                        <p:cTn id="17" dur="1750"/>
                                        <p:tgtEl>
                                          <p:spTgt spid="2">
                                            <p:graphicEl>
                                              <a:dgm id="{77962069-D209-4333-AF47-9F44CC2E44F9}"/>
                                            </p:graphicEl>
                                          </p:spTgt>
                                        </p:tgtEl>
                                      </p:cBhvr>
                                    </p:animEffect>
                                    <p:anim calcmode="lin" valueType="num">
                                      <p:cBhvr>
                                        <p:cTn id="18" dur="1750" fill="hold"/>
                                        <p:tgtEl>
                                          <p:spTgt spid="2">
                                            <p:graphicEl>
                                              <a:dgm id="{77962069-D209-4333-AF47-9F44CC2E44F9}"/>
                                            </p:graphicEl>
                                          </p:spTgt>
                                        </p:tgtEl>
                                        <p:attrNameLst>
                                          <p:attrName>ppt_x</p:attrName>
                                        </p:attrNameLst>
                                      </p:cBhvr>
                                      <p:tavLst>
                                        <p:tav tm="0">
                                          <p:val>
                                            <p:fltVal val="0.5"/>
                                          </p:val>
                                        </p:tav>
                                        <p:tav tm="100000">
                                          <p:val>
                                            <p:strVal val="#ppt_x"/>
                                          </p:val>
                                        </p:tav>
                                      </p:tavLst>
                                    </p:anim>
                                    <p:anim calcmode="lin" valueType="num">
                                      <p:cBhvr>
                                        <p:cTn id="19" dur="1750" fill="hold"/>
                                        <p:tgtEl>
                                          <p:spTgt spid="2">
                                            <p:graphicEl>
                                              <a:dgm id="{77962069-D209-4333-AF47-9F44CC2E44F9}"/>
                                            </p:graphicEl>
                                          </p:spTgt>
                                        </p:tgtEl>
                                        <p:attrNameLst>
                                          <p:attrName>ppt_y</p:attrName>
                                        </p:attrNameLst>
                                      </p:cBhvr>
                                      <p:tavLst>
                                        <p:tav tm="0">
                                          <p:val>
                                            <p:fltVal val="0.5"/>
                                          </p:val>
                                        </p:tav>
                                        <p:tav tm="100000">
                                          <p:val>
                                            <p:strVal val="#ppt_y"/>
                                          </p:val>
                                        </p:tav>
                                      </p:tavLst>
                                    </p:anim>
                                  </p:childTnLst>
                                </p:cTn>
                              </p:par>
                            </p:childTnLst>
                          </p:cTn>
                        </p:par>
                        <p:par>
                          <p:cTn id="20" fill="hold">
                            <p:stCondLst>
                              <p:cond delay="3500"/>
                            </p:stCondLst>
                            <p:childTnLst>
                              <p:par>
                                <p:cTn id="21" presetID="53" presetClass="entr" presetSubtype="528" fill="hold" grpId="0" nodeType="afterEffect">
                                  <p:stCondLst>
                                    <p:cond delay="0"/>
                                  </p:stCondLst>
                                  <p:childTnLst>
                                    <p:set>
                                      <p:cBhvr>
                                        <p:cTn id="22" dur="1" fill="hold">
                                          <p:stCondLst>
                                            <p:cond delay="0"/>
                                          </p:stCondLst>
                                        </p:cTn>
                                        <p:tgtEl>
                                          <p:spTgt spid="2">
                                            <p:graphicEl>
                                              <a:dgm id="{34F35258-832A-4144-8E18-DDE7F783E626}"/>
                                            </p:graphicEl>
                                          </p:spTgt>
                                        </p:tgtEl>
                                        <p:attrNameLst>
                                          <p:attrName>style.visibility</p:attrName>
                                        </p:attrNameLst>
                                      </p:cBhvr>
                                      <p:to>
                                        <p:strVal val="visible"/>
                                      </p:to>
                                    </p:set>
                                    <p:anim calcmode="lin" valueType="num">
                                      <p:cBhvr>
                                        <p:cTn id="23" dur="1750" fill="hold"/>
                                        <p:tgtEl>
                                          <p:spTgt spid="2">
                                            <p:graphicEl>
                                              <a:dgm id="{34F35258-832A-4144-8E18-DDE7F783E626}"/>
                                            </p:graphicEl>
                                          </p:spTgt>
                                        </p:tgtEl>
                                        <p:attrNameLst>
                                          <p:attrName>ppt_w</p:attrName>
                                        </p:attrNameLst>
                                      </p:cBhvr>
                                      <p:tavLst>
                                        <p:tav tm="0">
                                          <p:val>
                                            <p:fltVal val="0"/>
                                          </p:val>
                                        </p:tav>
                                        <p:tav tm="100000">
                                          <p:val>
                                            <p:strVal val="#ppt_w"/>
                                          </p:val>
                                        </p:tav>
                                      </p:tavLst>
                                    </p:anim>
                                    <p:anim calcmode="lin" valueType="num">
                                      <p:cBhvr>
                                        <p:cTn id="24" dur="1750" fill="hold"/>
                                        <p:tgtEl>
                                          <p:spTgt spid="2">
                                            <p:graphicEl>
                                              <a:dgm id="{34F35258-832A-4144-8E18-DDE7F783E626}"/>
                                            </p:graphicEl>
                                          </p:spTgt>
                                        </p:tgtEl>
                                        <p:attrNameLst>
                                          <p:attrName>ppt_h</p:attrName>
                                        </p:attrNameLst>
                                      </p:cBhvr>
                                      <p:tavLst>
                                        <p:tav tm="0">
                                          <p:val>
                                            <p:fltVal val="0"/>
                                          </p:val>
                                        </p:tav>
                                        <p:tav tm="100000">
                                          <p:val>
                                            <p:strVal val="#ppt_h"/>
                                          </p:val>
                                        </p:tav>
                                      </p:tavLst>
                                    </p:anim>
                                    <p:animEffect transition="in" filter="fade">
                                      <p:cBhvr>
                                        <p:cTn id="25" dur="1750"/>
                                        <p:tgtEl>
                                          <p:spTgt spid="2">
                                            <p:graphicEl>
                                              <a:dgm id="{34F35258-832A-4144-8E18-DDE7F783E626}"/>
                                            </p:graphicEl>
                                          </p:spTgt>
                                        </p:tgtEl>
                                      </p:cBhvr>
                                    </p:animEffect>
                                    <p:anim calcmode="lin" valueType="num">
                                      <p:cBhvr>
                                        <p:cTn id="26" dur="1750" fill="hold"/>
                                        <p:tgtEl>
                                          <p:spTgt spid="2">
                                            <p:graphicEl>
                                              <a:dgm id="{34F35258-832A-4144-8E18-DDE7F783E626}"/>
                                            </p:graphicEl>
                                          </p:spTgt>
                                        </p:tgtEl>
                                        <p:attrNameLst>
                                          <p:attrName>ppt_x</p:attrName>
                                        </p:attrNameLst>
                                      </p:cBhvr>
                                      <p:tavLst>
                                        <p:tav tm="0">
                                          <p:val>
                                            <p:fltVal val="0.5"/>
                                          </p:val>
                                        </p:tav>
                                        <p:tav tm="100000">
                                          <p:val>
                                            <p:strVal val="#ppt_x"/>
                                          </p:val>
                                        </p:tav>
                                      </p:tavLst>
                                    </p:anim>
                                    <p:anim calcmode="lin" valueType="num">
                                      <p:cBhvr>
                                        <p:cTn id="27" dur="1750" fill="hold"/>
                                        <p:tgtEl>
                                          <p:spTgt spid="2">
                                            <p:graphicEl>
                                              <a:dgm id="{34F35258-832A-4144-8E18-DDE7F783E626}"/>
                                            </p:graphicEl>
                                          </p:spTgt>
                                        </p:tgtEl>
                                        <p:attrNameLst>
                                          <p:attrName>ppt_y</p:attrName>
                                        </p:attrNameLst>
                                      </p:cBhvr>
                                      <p:tavLst>
                                        <p:tav tm="0">
                                          <p:val>
                                            <p:fltVal val="0.5"/>
                                          </p:val>
                                        </p:tav>
                                        <p:tav tm="100000">
                                          <p:val>
                                            <p:strVal val="#ppt_y"/>
                                          </p:val>
                                        </p:tav>
                                      </p:tavLst>
                                    </p:anim>
                                  </p:childTnLst>
                                </p:cTn>
                              </p:par>
                            </p:childTnLst>
                          </p:cTn>
                        </p:par>
                        <p:par>
                          <p:cTn id="28" fill="hold">
                            <p:stCondLst>
                              <p:cond delay="5250"/>
                            </p:stCondLst>
                            <p:childTnLst>
                              <p:par>
                                <p:cTn id="29" presetID="53" presetClass="entr" presetSubtype="528" fill="hold" grpId="0" nodeType="afterEffect">
                                  <p:stCondLst>
                                    <p:cond delay="0"/>
                                  </p:stCondLst>
                                  <p:childTnLst>
                                    <p:set>
                                      <p:cBhvr>
                                        <p:cTn id="30" dur="1" fill="hold">
                                          <p:stCondLst>
                                            <p:cond delay="0"/>
                                          </p:stCondLst>
                                        </p:cTn>
                                        <p:tgtEl>
                                          <p:spTgt spid="2">
                                            <p:graphicEl>
                                              <a:dgm id="{07B534CD-0F2A-4138-9127-89A8B0484B2A}"/>
                                            </p:graphicEl>
                                          </p:spTgt>
                                        </p:tgtEl>
                                        <p:attrNameLst>
                                          <p:attrName>style.visibility</p:attrName>
                                        </p:attrNameLst>
                                      </p:cBhvr>
                                      <p:to>
                                        <p:strVal val="visible"/>
                                      </p:to>
                                    </p:set>
                                    <p:anim calcmode="lin" valueType="num">
                                      <p:cBhvr>
                                        <p:cTn id="31" dur="1750" fill="hold"/>
                                        <p:tgtEl>
                                          <p:spTgt spid="2">
                                            <p:graphicEl>
                                              <a:dgm id="{07B534CD-0F2A-4138-9127-89A8B0484B2A}"/>
                                            </p:graphicEl>
                                          </p:spTgt>
                                        </p:tgtEl>
                                        <p:attrNameLst>
                                          <p:attrName>ppt_w</p:attrName>
                                        </p:attrNameLst>
                                      </p:cBhvr>
                                      <p:tavLst>
                                        <p:tav tm="0">
                                          <p:val>
                                            <p:fltVal val="0"/>
                                          </p:val>
                                        </p:tav>
                                        <p:tav tm="100000">
                                          <p:val>
                                            <p:strVal val="#ppt_w"/>
                                          </p:val>
                                        </p:tav>
                                      </p:tavLst>
                                    </p:anim>
                                    <p:anim calcmode="lin" valueType="num">
                                      <p:cBhvr>
                                        <p:cTn id="32" dur="1750" fill="hold"/>
                                        <p:tgtEl>
                                          <p:spTgt spid="2">
                                            <p:graphicEl>
                                              <a:dgm id="{07B534CD-0F2A-4138-9127-89A8B0484B2A}"/>
                                            </p:graphicEl>
                                          </p:spTgt>
                                        </p:tgtEl>
                                        <p:attrNameLst>
                                          <p:attrName>ppt_h</p:attrName>
                                        </p:attrNameLst>
                                      </p:cBhvr>
                                      <p:tavLst>
                                        <p:tav tm="0">
                                          <p:val>
                                            <p:fltVal val="0"/>
                                          </p:val>
                                        </p:tav>
                                        <p:tav tm="100000">
                                          <p:val>
                                            <p:strVal val="#ppt_h"/>
                                          </p:val>
                                        </p:tav>
                                      </p:tavLst>
                                    </p:anim>
                                    <p:animEffect transition="in" filter="fade">
                                      <p:cBhvr>
                                        <p:cTn id="33" dur="1750"/>
                                        <p:tgtEl>
                                          <p:spTgt spid="2">
                                            <p:graphicEl>
                                              <a:dgm id="{07B534CD-0F2A-4138-9127-89A8B0484B2A}"/>
                                            </p:graphicEl>
                                          </p:spTgt>
                                        </p:tgtEl>
                                      </p:cBhvr>
                                    </p:animEffect>
                                    <p:anim calcmode="lin" valueType="num">
                                      <p:cBhvr>
                                        <p:cTn id="34" dur="1750" fill="hold"/>
                                        <p:tgtEl>
                                          <p:spTgt spid="2">
                                            <p:graphicEl>
                                              <a:dgm id="{07B534CD-0F2A-4138-9127-89A8B0484B2A}"/>
                                            </p:graphicEl>
                                          </p:spTgt>
                                        </p:tgtEl>
                                        <p:attrNameLst>
                                          <p:attrName>ppt_x</p:attrName>
                                        </p:attrNameLst>
                                      </p:cBhvr>
                                      <p:tavLst>
                                        <p:tav tm="0">
                                          <p:val>
                                            <p:fltVal val="0.5"/>
                                          </p:val>
                                        </p:tav>
                                        <p:tav tm="100000">
                                          <p:val>
                                            <p:strVal val="#ppt_x"/>
                                          </p:val>
                                        </p:tav>
                                      </p:tavLst>
                                    </p:anim>
                                    <p:anim calcmode="lin" valueType="num">
                                      <p:cBhvr>
                                        <p:cTn id="35" dur="1750" fill="hold"/>
                                        <p:tgtEl>
                                          <p:spTgt spid="2">
                                            <p:graphicEl>
                                              <a:dgm id="{07B534CD-0F2A-4138-9127-89A8B0484B2A}"/>
                                            </p:graphicEl>
                                          </p:spTgt>
                                        </p:tgtEl>
                                        <p:attrNameLst>
                                          <p:attrName>ppt_y</p:attrName>
                                        </p:attrNameLst>
                                      </p:cBhvr>
                                      <p:tavLst>
                                        <p:tav tm="0">
                                          <p:val>
                                            <p:fltVal val="0.5"/>
                                          </p:val>
                                        </p:tav>
                                        <p:tav tm="100000">
                                          <p:val>
                                            <p:strVal val="#ppt_y"/>
                                          </p:val>
                                        </p:tav>
                                      </p:tavLst>
                                    </p:anim>
                                  </p:childTnLst>
                                </p:cTn>
                              </p:par>
                            </p:childTnLst>
                          </p:cTn>
                        </p:par>
                        <p:par>
                          <p:cTn id="36" fill="hold">
                            <p:stCondLst>
                              <p:cond delay="7000"/>
                            </p:stCondLst>
                            <p:childTnLst>
                              <p:par>
                                <p:cTn id="37" presetID="53" presetClass="entr" presetSubtype="528" fill="hold" grpId="0" nodeType="afterEffect">
                                  <p:stCondLst>
                                    <p:cond delay="0"/>
                                  </p:stCondLst>
                                  <p:childTnLst>
                                    <p:set>
                                      <p:cBhvr>
                                        <p:cTn id="38" dur="1" fill="hold">
                                          <p:stCondLst>
                                            <p:cond delay="0"/>
                                          </p:stCondLst>
                                        </p:cTn>
                                        <p:tgtEl>
                                          <p:spTgt spid="2">
                                            <p:graphicEl>
                                              <a:dgm id="{DA1E4BDE-6D1D-49F5-991F-A2752A481785}"/>
                                            </p:graphicEl>
                                          </p:spTgt>
                                        </p:tgtEl>
                                        <p:attrNameLst>
                                          <p:attrName>style.visibility</p:attrName>
                                        </p:attrNameLst>
                                      </p:cBhvr>
                                      <p:to>
                                        <p:strVal val="visible"/>
                                      </p:to>
                                    </p:set>
                                    <p:anim calcmode="lin" valueType="num">
                                      <p:cBhvr>
                                        <p:cTn id="39" dur="1750" fill="hold"/>
                                        <p:tgtEl>
                                          <p:spTgt spid="2">
                                            <p:graphicEl>
                                              <a:dgm id="{DA1E4BDE-6D1D-49F5-991F-A2752A481785}"/>
                                            </p:graphicEl>
                                          </p:spTgt>
                                        </p:tgtEl>
                                        <p:attrNameLst>
                                          <p:attrName>ppt_w</p:attrName>
                                        </p:attrNameLst>
                                      </p:cBhvr>
                                      <p:tavLst>
                                        <p:tav tm="0">
                                          <p:val>
                                            <p:fltVal val="0"/>
                                          </p:val>
                                        </p:tav>
                                        <p:tav tm="100000">
                                          <p:val>
                                            <p:strVal val="#ppt_w"/>
                                          </p:val>
                                        </p:tav>
                                      </p:tavLst>
                                    </p:anim>
                                    <p:anim calcmode="lin" valueType="num">
                                      <p:cBhvr>
                                        <p:cTn id="40" dur="1750" fill="hold"/>
                                        <p:tgtEl>
                                          <p:spTgt spid="2">
                                            <p:graphicEl>
                                              <a:dgm id="{DA1E4BDE-6D1D-49F5-991F-A2752A481785}"/>
                                            </p:graphicEl>
                                          </p:spTgt>
                                        </p:tgtEl>
                                        <p:attrNameLst>
                                          <p:attrName>ppt_h</p:attrName>
                                        </p:attrNameLst>
                                      </p:cBhvr>
                                      <p:tavLst>
                                        <p:tav tm="0">
                                          <p:val>
                                            <p:fltVal val="0"/>
                                          </p:val>
                                        </p:tav>
                                        <p:tav tm="100000">
                                          <p:val>
                                            <p:strVal val="#ppt_h"/>
                                          </p:val>
                                        </p:tav>
                                      </p:tavLst>
                                    </p:anim>
                                    <p:animEffect transition="in" filter="fade">
                                      <p:cBhvr>
                                        <p:cTn id="41" dur="1750"/>
                                        <p:tgtEl>
                                          <p:spTgt spid="2">
                                            <p:graphicEl>
                                              <a:dgm id="{DA1E4BDE-6D1D-49F5-991F-A2752A481785}"/>
                                            </p:graphicEl>
                                          </p:spTgt>
                                        </p:tgtEl>
                                      </p:cBhvr>
                                    </p:animEffect>
                                    <p:anim calcmode="lin" valueType="num">
                                      <p:cBhvr>
                                        <p:cTn id="42" dur="1750" fill="hold"/>
                                        <p:tgtEl>
                                          <p:spTgt spid="2">
                                            <p:graphicEl>
                                              <a:dgm id="{DA1E4BDE-6D1D-49F5-991F-A2752A481785}"/>
                                            </p:graphicEl>
                                          </p:spTgt>
                                        </p:tgtEl>
                                        <p:attrNameLst>
                                          <p:attrName>ppt_x</p:attrName>
                                        </p:attrNameLst>
                                      </p:cBhvr>
                                      <p:tavLst>
                                        <p:tav tm="0">
                                          <p:val>
                                            <p:fltVal val="0.5"/>
                                          </p:val>
                                        </p:tav>
                                        <p:tav tm="100000">
                                          <p:val>
                                            <p:strVal val="#ppt_x"/>
                                          </p:val>
                                        </p:tav>
                                      </p:tavLst>
                                    </p:anim>
                                    <p:anim calcmode="lin" valueType="num">
                                      <p:cBhvr>
                                        <p:cTn id="43" dur="1750" fill="hold"/>
                                        <p:tgtEl>
                                          <p:spTgt spid="2">
                                            <p:graphicEl>
                                              <a:dgm id="{DA1E4BDE-6D1D-49F5-991F-A2752A48178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Un traitement ?</a:t>
            </a:r>
          </a:p>
        </p:txBody>
      </p:sp>
      <p:sp>
        <p:nvSpPr>
          <p:cNvPr id="3" name="Espace réservé du texte 2"/>
          <p:cNvSpPr>
            <a:spLocks noGrp="1"/>
          </p:cNvSpPr>
          <p:nvPr>
            <p:ph type="body" sz="quarter" idx="23"/>
          </p:nvPr>
        </p:nvSpPr>
        <p:spPr/>
        <p:txBody>
          <a:bodyPr/>
          <a:lstStyle/>
          <a:p>
            <a:pPr marL="257175" indent="-257175" algn="just">
              <a:buFont typeface="Arial" panose="020B0604020202020204" pitchFamily="34" charset="0"/>
              <a:buChar char="•"/>
            </a:pPr>
            <a:endParaRPr lang="fr-FR" b="0" dirty="0">
              <a:solidFill>
                <a:schemeClr val="tx1"/>
              </a:solidFill>
            </a:endParaRPr>
          </a:p>
          <a:p>
            <a:pPr marL="257175" indent="-257175" algn="just">
              <a:buFont typeface="Arial" panose="020B0604020202020204" pitchFamily="34" charset="0"/>
              <a:buChar char="•"/>
            </a:pPr>
            <a:r>
              <a:rPr lang="fr-FR" u="sng" dirty="0">
                <a:solidFill>
                  <a:schemeClr val="tx1"/>
                </a:solidFill>
              </a:rPr>
              <a:t>Concerne</a:t>
            </a:r>
            <a:r>
              <a:rPr lang="fr-FR" b="0" dirty="0">
                <a:solidFill>
                  <a:schemeClr val="tx1"/>
                </a:solidFill>
              </a:rPr>
              <a:t> : Tout traitement automatisé ou non, un fichier papier est un traitement!</a:t>
            </a:r>
          </a:p>
          <a:p>
            <a:pPr marL="257175" indent="-257175" algn="just">
              <a:buFont typeface="Arial" panose="020B0604020202020204" pitchFamily="34" charset="0"/>
              <a:buChar char="•"/>
            </a:pPr>
            <a:endParaRPr lang="fr-FR" b="0" dirty="0">
              <a:solidFill>
                <a:schemeClr val="tx1"/>
              </a:solidFill>
            </a:endParaRPr>
          </a:p>
          <a:p>
            <a:pPr marL="257175" indent="-257175" algn="just">
              <a:buFont typeface="Arial" panose="020B0604020202020204" pitchFamily="34" charset="0"/>
              <a:buChar char="•"/>
            </a:pPr>
            <a:endParaRPr lang="fr-FR" b="0" dirty="0">
              <a:solidFill>
                <a:schemeClr val="tx1"/>
              </a:solidFill>
            </a:endParaRPr>
          </a:p>
          <a:p>
            <a:pPr marL="257175" indent="-257175" algn="just">
              <a:buFont typeface="Arial" panose="020B0604020202020204" pitchFamily="34" charset="0"/>
              <a:buChar char="•"/>
            </a:pPr>
            <a:r>
              <a:rPr lang="fr-FR" u="sng" dirty="0">
                <a:solidFill>
                  <a:schemeClr val="tx1"/>
                </a:solidFill>
              </a:rPr>
              <a:t>Ne concerne pas</a:t>
            </a:r>
            <a:r>
              <a:rPr lang="fr-FR" b="0" dirty="0">
                <a:solidFill>
                  <a:schemeClr val="tx1"/>
                </a:solidFill>
              </a:rPr>
              <a:t> : Les traitements à des fins exclusivement personnelles ou domestiques et sans lien avec une activité professionnelle ou commerciale</a:t>
            </a:r>
          </a:p>
        </p:txBody>
      </p:sp>
    </p:spTree>
    <p:extLst>
      <p:ext uri="{BB962C8B-B14F-4D97-AF65-F5344CB8AC3E}">
        <p14:creationId xmlns:p14="http://schemas.microsoft.com/office/powerpoint/2010/main" val="2334309940"/>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Shape 108"/>
          <p:cNvSpPr txBox="1"/>
          <p:nvPr/>
        </p:nvSpPr>
        <p:spPr>
          <a:xfrm>
            <a:off x="5293800" y="3058964"/>
            <a:ext cx="3706200" cy="1903736"/>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434343"/>
                </a:solidFill>
                <a:effectLst/>
                <a:uLnTx/>
                <a:uFillTx/>
                <a:latin typeface="Syncopate"/>
                <a:ea typeface="Syncopate"/>
                <a:cs typeface="Syncopate"/>
                <a:sym typeface="Syncopate"/>
              </a:rPr>
              <a:t>TRANSFORMATION</a:t>
            </a:r>
            <a:endParaRPr kumimoji="0" sz="1800" b="0" i="0" u="none" strike="noStrike" kern="0" cap="none" spc="0" normalizeH="0" baseline="0" noProof="0" dirty="0">
              <a:ln>
                <a:noFill/>
              </a:ln>
              <a:solidFill>
                <a:srgbClr val="434343"/>
              </a:solidFill>
              <a:effectLst/>
              <a:uLnTx/>
              <a:uFillTx/>
              <a:latin typeface="Syncopate"/>
              <a:ea typeface="Syncopate"/>
              <a:cs typeface="Syncopate"/>
              <a:sym typeface="Syncopate"/>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dirty="0">
                <a:ln>
                  <a:noFill/>
                </a:ln>
                <a:solidFill>
                  <a:srgbClr val="434343"/>
                </a:solidFill>
                <a:effectLst/>
                <a:uLnTx/>
                <a:uFillTx/>
                <a:latin typeface="Syncopate"/>
                <a:ea typeface="Syncopate"/>
                <a:cs typeface="Syncopate"/>
                <a:sym typeface="Syncopate"/>
              </a:rPr>
              <a:t>DE LA COMMUNICATION</a:t>
            </a:r>
            <a:endParaRPr kumimoji="0" sz="1800" b="0" i="0" u="none" strike="noStrike" kern="0" cap="none" spc="0" normalizeH="0" baseline="0" noProof="0" dirty="0">
              <a:ln>
                <a:noFill/>
              </a:ln>
              <a:solidFill>
                <a:srgbClr val="434343"/>
              </a:solidFill>
              <a:effectLst/>
              <a:uLnTx/>
              <a:uFillTx/>
              <a:latin typeface="Syncopate"/>
              <a:ea typeface="Syncopate"/>
              <a:cs typeface="Syncopate"/>
              <a:sym typeface="Syncopate"/>
            </a:endParaRPr>
          </a:p>
        </p:txBody>
      </p:sp>
      <p:pic>
        <p:nvPicPr>
          <p:cNvPr id="109" name="Shape 109"/>
          <p:cNvPicPr preferRelativeResize="0"/>
          <p:nvPr/>
        </p:nvPicPr>
        <p:blipFill>
          <a:blip r:embed="rId4">
            <a:alphaModFix/>
          </a:blip>
          <a:stretch>
            <a:fillRect/>
          </a:stretch>
        </p:blipFill>
        <p:spPr>
          <a:xfrm>
            <a:off x="6067075" y="4053650"/>
            <a:ext cx="2159650" cy="770275"/>
          </a:xfrm>
          <a:prstGeom prst="rect">
            <a:avLst/>
          </a:prstGeom>
          <a:noFill/>
          <a:ln>
            <a:noFill/>
          </a:ln>
        </p:spPr>
      </p:pic>
      <p:sp>
        <p:nvSpPr>
          <p:cNvPr id="4" name="Espace réservé du texte 6">
            <a:extLst>
              <a:ext uri="{FF2B5EF4-FFF2-40B4-BE49-F238E27FC236}">
                <a16:creationId xmlns:a16="http://schemas.microsoft.com/office/drawing/2014/main" xmlns="" id="{3D43E80E-CDA7-4A20-A437-E7B6A240E15B}"/>
              </a:ext>
            </a:extLst>
          </p:cNvPr>
          <p:cNvSpPr txBox="1">
            <a:spLocks/>
          </p:cNvSpPr>
          <p:nvPr/>
        </p:nvSpPr>
        <p:spPr>
          <a:xfrm>
            <a:off x="5293801" y="455364"/>
            <a:ext cx="3849074" cy="1939179"/>
          </a:xfrm>
          <a:prstGeom prst="rect">
            <a:avLst/>
          </a:prstGeom>
        </p:spPr>
        <p:txBody>
          <a:bodyPr anchor="t"/>
          <a:lstStyle>
            <a:lvl1pPr marL="0" indent="0" algn="l" rtl="0" eaLnBrk="1" fontAlgn="base" hangingPunct="1">
              <a:lnSpc>
                <a:spcPct val="120000"/>
              </a:lnSpc>
              <a:spcBef>
                <a:spcPts val="0"/>
              </a:spcBef>
              <a:spcAft>
                <a:spcPct val="0"/>
              </a:spcAft>
              <a:buFont typeface="Arial" charset="0"/>
              <a:defRPr lang="fr-FR" sz="1500" b="0" kern="1200" baseline="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defRPr>
            </a:lvl1pPr>
            <a:lvl2pPr marL="404813" indent="-134541" algn="l" rtl="0" eaLnBrk="1" fontAlgn="base" hangingPunct="1">
              <a:spcBef>
                <a:spcPct val="20000"/>
              </a:spcBef>
              <a:spcAft>
                <a:spcPct val="0"/>
              </a:spcAft>
              <a:buFont typeface="Wingdings" pitchFamily="2" charset="2"/>
              <a:buChar char="§"/>
              <a:defRPr sz="7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73894" indent="-171450" algn="l" rtl="0" eaLnBrk="1" fontAlgn="base" hangingPunct="1">
              <a:spcBef>
                <a:spcPct val="20000"/>
              </a:spcBef>
              <a:spcAft>
                <a:spcPct val="0"/>
              </a:spcAft>
              <a:buFont typeface="Arial" charset="0"/>
              <a:buChar char="•"/>
              <a:defRPr sz="7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772716" indent="255985" algn="l" rtl="0" eaLnBrk="1" fontAlgn="base" hangingPunct="1">
              <a:spcBef>
                <a:spcPct val="20000"/>
              </a:spcBef>
              <a:spcAft>
                <a:spcPct val="0"/>
              </a:spcAft>
              <a:defRPr sz="7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042988" indent="328613" algn="l" rtl="0" eaLnBrk="1" fontAlgn="base" hangingPunct="1">
              <a:spcBef>
                <a:spcPct val="20000"/>
              </a:spcBef>
              <a:spcAft>
                <a:spcPct val="0"/>
              </a:spcAft>
              <a:defRPr sz="75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ct val="0"/>
              </a:spcAft>
              <a:buClrTx/>
              <a:buSzTx/>
              <a:buFont typeface="Arial" charset="0"/>
              <a:buNone/>
              <a:tabLst/>
              <a:defRPr/>
            </a:pPr>
            <a:r>
              <a:rPr kumimoji="0" lang="fr-FR" sz="1800" b="1" i="0" u="none" strike="noStrike" kern="1200" cap="none" spc="0" normalizeH="0" baseline="0" noProof="0" dirty="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Aurélie DANTZIKIAN-FRACHON</a:t>
            </a:r>
            <a:r>
              <a:rPr kumimoji="0" lang="fr-FR" sz="1800" b="0" i="0" u="none" strike="noStrike" kern="1200" cap="none" spc="0" normalizeH="0" baseline="0" noProof="0" dirty="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 Avocat Associé Lamy </a:t>
            </a:r>
            <a:r>
              <a:rPr kumimoji="0" lang="fr-FR" sz="1800" b="0" i="0" u="none" strike="noStrike" kern="1200" cap="none" spc="0" normalizeH="0" baseline="0" noProof="0" dirty="0" err="1">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Lexel</a:t>
            </a:r>
            <a:endParaRPr kumimoji="0" lang="fr-FR" sz="1800" b="0" i="0" u="none" strike="noStrike" kern="1200" cap="none" spc="0" normalizeH="0" baseline="0" noProof="0" dirty="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20000"/>
              </a:lnSpc>
              <a:spcBef>
                <a:spcPts val="0"/>
              </a:spcBef>
              <a:spcAft>
                <a:spcPct val="0"/>
              </a:spcAft>
              <a:buClrTx/>
              <a:buSzTx/>
              <a:buFont typeface="Arial" charset="0"/>
              <a:buNone/>
              <a:tabLst/>
              <a:defRPr/>
            </a:pPr>
            <a:endParaRPr kumimoji="0" lang="fr-FR" sz="1800" b="0" i="0" u="none" strike="noStrike" kern="1200" cap="none" spc="0" normalizeH="0" baseline="0" noProof="0" dirty="0" smtClean="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20000"/>
              </a:lnSpc>
              <a:spcBef>
                <a:spcPts val="0"/>
              </a:spcBef>
              <a:spcAft>
                <a:spcPct val="0"/>
              </a:spcAft>
              <a:buClrTx/>
              <a:buSzTx/>
              <a:buFont typeface="Arial" charset="0"/>
              <a:buNone/>
              <a:tabLst/>
              <a:defRPr/>
            </a:pPr>
            <a:r>
              <a:rPr kumimoji="0" lang="fr-FR" sz="1800" b="1" i="0" u="none" strike="noStrike" kern="1200" cap="none" spc="0" normalizeH="0" baseline="0" noProof="0" dirty="0" smtClean="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Marie </a:t>
            </a:r>
            <a:r>
              <a:rPr kumimoji="0" lang="fr-FR" sz="1800" b="1" i="0" u="none" strike="noStrike" kern="1200" cap="none" spc="0" normalizeH="0" baseline="0" noProof="0" dirty="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Eve Saint Cierge </a:t>
            </a:r>
            <a:r>
              <a:rPr kumimoji="0" lang="fr-FR" sz="1800" b="1" i="0" u="none" strike="noStrike" kern="1200" cap="none" spc="0" normalizeH="0" baseline="0" noProof="0" dirty="0" err="1">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Lovy</a:t>
            </a:r>
            <a:r>
              <a:rPr kumimoji="0" lang="fr-FR" sz="1800" b="1" i="0" u="none" strike="noStrike" kern="1200" cap="none" spc="0" normalizeH="0" baseline="0" noProof="0" dirty="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 </a:t>
            </a:r>
            <a:r>
              <a:rPr kumimoji="0" lang="fr-FR" sz="1800" b="0" i="0" u="none" strike="noStrike" kern="1200" cap="none" spc="0" normalizeH="0" baseline="0" noProof="0" dirty="0" smtClean="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
            </a:r>
            <a:br>
              <a:rPr kumimoji="0" lang="fr-FR" sz="1800" b="0" i="0" u="none" strike="noStrike" kern="1200" cap="none" spc="0" normalizeH="0" baseline="0" noProof="0" dirty="0" smtClean="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br>
            <a:r>
              <a:rPr kumimoji="0" lang="fr-FR" sz="1800" b="0" i="0" u="none" strike="noStrike" kern="1200" cap="none" spc="0" normalizeH="0" baseline="0" noProof="0" dirty="0" smtClean="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Directeur </a:t>
            </a:r>
            <a:r>
              <a:rPr kumimoji="0" lang="fr-FR" sz="1800" b="0" i="0" u="none" strike="noStrike" kern="1200" cap="none" spc="0" normalizeH="0" baseline="0" noProof="0" dirty="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marketing </a:t>
            </a:r>
            <a:r>
              <a:rPr kumimoji="0" lang="fr-FR" sz="1800" b="0" i="0" u="none" strike="noStrike" kern="1200" cap="none" spc="0" normalizeH="0" baseline="0" noProof="0" dirty="0" err="1">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rPr>
              <a:t>Apicil</a:t>
            </a:r>
            <a:endParaRPr kumimoji="0" lang="fr-FR" sz="1800" b="0" i="0" u="none" strike="noStrike" kern="1200" cap="none" spc="0" normalizeH="0" baseline="0" noProof="0" dirty="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20000"/>
              </a:lnSpc>
              <a:spcBef>
                <a:spcPts val="0"/>
              </a:spcBef>
              <a:spcAft>
                <a:spcPct val="0"/>
              </a:spcAft>
              <a:buClrTx/>
              <a:buSzTx/>
              <a:buFont typeface="Arial" charset="0"/>
              <a:buNone/>
              <a:tabLst/>
              <a:defRPr/>
            </a:pPr>
            <a:endParaRPr kumimoji="0" lang="fr-FR" sz="1600" b="0" i="0" u="none" strike="noStrike" kern="1200" cap="none" spc="0" normalizeH="0" baseline="0" noProof="0" dirty="0">
              <a:ln>
                <a:noFill/>
              </a:ln>
              <a:solidFill>
                <a:sysClr val="windowText" lastClr="000000">
                  <a:lumMod val="50000"/>
                  <a:lumOff val="50000"/>
                </a:sysClr>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8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QUI EST SOUMIS A LA REGLEMENTATION?</a:t>
            </a:r>
          </a:p>
        </p:txBody>
      </p:sp>
    </p:spTree>
    <p:extLst>
      <p:ext uri="{BB962C8B-B14F-4D97-AF65-F5344CB8AC3E}">
        <p14:creationId xmlns:p14="http://schemas.microsoft.com/office/powerpoint/2010/main" val="1527644735"/>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Qui est soumis à la réglementation?</a:t>
            </a:r>
          </a:p>
        </p:txBody>
      </p:sp>
      <p:graphicFrame>
        <p:nvGraphicFramePr>
          <p:cNvPr id="6" name="Diagramme 5"/>
          <p:cNvGraphicFramePr/>
          <p:nvPr>
            <p:extLst/>
          </p:nvPr>
        </p:nvGraphicFramePr>
        <p:xfrm>
          <a:off x="1458943" y="808727"/>
          <a:ext cx="6405113" cy="3414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783734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Qui est soumis à la réglementation?</a:t>
            </a:r>
          </a:p>
        </p:txBody>
      </p:sp>
      <p:graphicFrame>
        <p:nvGraphicFramePr>
          <p:cNvPr id="6" name="Diagramme 5"/>
          <p:cNvGraphicFramePr/>
          <p:nvPr>
            <p:extLst/>
          </p:nvPr>
        </p:nvGraphicFramePr>
        <p:xfrm>
          <a:off x="1458943" y="808727"/>
          <a:ext cx="6405113" cy="3414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362059"/>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Quizz?</a:t>
            </a:r>
          </a:p>
        </p:txBody>
      </p:sp>
      <p:sp>
        <p:nvSpPr>
          <p:cNvPr id="3" name="Espace réservé du texte 2"/>
          <p:cNvSpPr>
            <a:spLocks noGrp="1"/>
          </p:cNvSpPr>
          <p:nvPr>
            <p:ph type="body" sz="quarter" idx="23"/>
          </p:nvPr>
        </p:nvSpPr>
        <p:spPr/>
        <p:txBody>
          <a:bodyPr/>
          <a:lstStyle/>
          <a:p>
            <a:pPr algn="just"/>
            <a:r>
              <a:rPr lang="fr-FR" b="0" dirty="0">
                <a:solidFill>
                  <a:schemeClr val="tx1"/>
                </a:solidFill>
              </a:rPr>
              <a:t>La responsable communication d’une entreprise tient un tableau Excel avec les noms, prénoms et la date de naissance de tous les salariés de l’entreprise afin de ne jamais oublier l’anniversaire de quelqu’un. Vrai ou faux?</a:t>
            </a:r>
          </a:p>
          <a:p>
            <a:pPr algn="just"/>
            <a:endParaRPr lang="fr-FR" b="0" dirty="0">
              <a:solidFill>
                <a:schemeClr val="tx1"/>
              </a:solidFill>
            </a:endParaRPr>
          </a:p>
          <a:p>
            <a:pPr marL="257175" indent="-257175" algn="just">
              <a:buFont typeface="Arial" panose="020B0604020202020204" pitchFamily="34" charset="0"/>
              <a:buChar char="•"/>
            </a:pPr>
            <a:r>
              <a:rPr lang="fr-FR" b="0" dirty="0">
                <a:solidFill>
                  <a:schemeClr val="tx1"/>
                </a:solidFill>
              </a:rPr>
              <a:t>Il s’agit d’un traitement de données personnelles dès lors que la responsable communication saisit ces données personnelles </a:t>
            </a:r>
          </a:p>
          <a:p>
            <a:pPr marL="257175" indent="-257175" algn="just">
              <a:buFont typeface="Arial" panose="020B0604020202020204" pitchFamily="34" charset="0"/>
              <a:buChar char="•"/>
            </a:pPr>
            <a:r>
              <a:rPr lang="fr-FR" b="0" dirty="0">
                <a:solidFill>
                  <a:schemeClr val="tx1"/>
                </a:solidFill>
              </a:rPr>
              <a:t>Ce n’est pas un traitement puisqu’elle ne fait que recopier les informations données par chacun lors de son recrutement </a:t>
            </a:r>
          </a:p>
          <a:p>
            <a:pPr marL="257175" indent="-257175" algn="just">
              <a:buFont typeface="Arial" panose="020B0604020202020204" pitchFamily="34" charset="0"/>
              <a:buChar char="•"/>
            </a:pPr>
            <a:r>
              <a:rPr lang="fr-FR" b="0" dirty="0">
                <a:solidFill>
                  <a:schemeClr val="tx1"/>
                </a:solidFill>
              </a:rPr>
              <a:t>Elle ne fait rien de mal puisque chacun est bien content qu’on lui fête son anniversaire </a:t>
            </a:r>
          </a:p>
          <a:p>
            <a:endParaRPr lang="fr-FR" dirty="0"/>
          </a:p>
          <a:p>
            <a:endParaRPr lang="fr-FR" dirty="0"/>
          </a:p>
        </p:txBody>
      </p:sp>
    </p:spTree>
    <p:extLst>
      <p:ext uri="{BB962C8B-B14F-4D97-AF65-F5344CB8AC3E}">
        <p14:creationId xmlns:p14="http://schemas.microsoft.com/office/powerpoint/2010/main" val="1223923342"/>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POINTS CLEFS DE LA NOUVELLE REGLEMENTATION</a:t>
            </a:r>
          </a:p>
        </p:txBody>
      </p:sp>
    </p:spTree>
    <p:extLst>
      <p:ext uri="{BB962C8B-B14F-4D97-AF65-F5344CB8AC3E}">
        <p14:creationId xmlns:p14="http://schemas.microsoft.com/office/powerpoint/2010/main" val="669557048"/>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Quels points clefs?</a:t>
            </a:r>
          </a:p>
        </p:txBody>
      </p:sp>
      <p:graphicFrame>
        <p:nvGraphicFramePr>
          <p:cNvPr id="3" name="Diagramme 2"/>
          <p:cNvGraphicFramePr/>
          <p:nvPr>
            <p:extLst/>
          </p:nvPr>
        </p:nvGraphicFramePr>
        <p:xfrm>
          <a:off x="1297197" y="614632"/>
          <a:ext cx="6430993"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320043"/>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QUELLES SANCTIONS?</a:t>
            </a:r>
          </a:p>
        </p:txBody>
      </p:sp>
    </p:spTree>
    <p:extLst>
      <p:ext uri="{BB962C8B-B14F-4D97-AF65-F5344CB8AC3E}">
        <p14:creationId xmlns:p14="http://schemas.microsoft.com/office/powerpoint/2010/main" val="3319094093"/>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Quelles sanctions?</a:t>
            </a:r>
          </a:p>
        </p:txBody>
      </p:sp>
      <p:sp>
        <p:nvSpPr>
          <p:cNvPr id="3" name="Espace réservé du texte 2"/>
          <p:cNvSpPr>
            <a:spLocks noGrp="1"/>
          </p:cNvSpPr>
          <p:nvPr>
            <p:ph type="body" sz="quarter" idx="23"/>
          </p:nvPr>
        </p:nvSpPr>
        <p:spPr/>
        <p:txBody>
          <a:bodyPr/>
          <a:lstStyle/>
          <a:p>
            <a:endParaRPr lang="fr-FR" sz="1500" dirty="0"/>
          </a:p>
          <a:p>
            <a:endParaRPr lang="fr-FR" sz="1500" dirty="0"/>
          </a:p>
          <a:p>
            <a:endParaRPr lang="fr-FR" sz="1500" dirty="0"/>
          </a:p>
          <a:p>
            <a:endParaRPr lang="fr-FR" sz="1500" dirty="0"/>
          </a:p>
          <a:p>
            <a:endParaRPr lang="fr-FR" sz="1500" dirty="0"/>
          </a:p>
          <a:p>
            <a:endParaRPr lang="fr-FR" sz="1500" dirty="0"/>
          </a:p>
          <a:p>
            <a:endParaRPr lang="fr-FR" sz="1500" dirty="0"/>
          </a:p>
          <a:p>
            <a:endParaRPr lang="fr-FR" sz="1500" dirty="0"/>
          </a:p>
          <a:p>
            <a:endParaRPr lang="fr-FR" sz="1500" dirty="0"/>
          </a:p>
          <a:p>
            <a:pPr algn="just"/>
            <a:r>
              <a:rPr lang="fr-FR" sz="1500" dirty="0"/>
              <a:t>	</a:t>
            </a:r>
          </a:p>
          <a:p>
            <a:pPr algn="just"/>
            <a:r>
              <a:rPr lang="fr-FR" sz="1500" dirty="0"/>
              <a:t>	</a:t>
            </a:r>
          </a:p>
        </p:txBody>
      </p:sp>
      <p:graphicFrame>
        <p:nvGraphicFramePr>
          <p:cNvPr id="4" name="Diagramme 3"/>
          <p:cNvGraphicFramePr/>
          <p:nvPr>
            <p:extLst/>
          </p:nvPr>
        </p:nvGraphicFramePr>
        <p:xfrm>
          <a:off x="2200388" y="783590"/>
          <a:ext cx="49530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3294836"/>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 PLAN D’ACTION?</a:t>
            </a:r>
          </a:p>
        </p:txBody>
      </p:sp>
    </p:spTree>
    <p:extLst>
      <p:ext uri="{BB962C8B-B14F-4D97-AF65-F5344CB8AC3E}">
        <p14:creationId xmlns:p14="http://schemas.microsoft.com/office/powerpoint/2010/main" val="4068515838"/>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21"/>
          </p:nvPr>
        </p:nvSpPr>
        <p:spPr>
          <a:prstGeom prst="rect">
            <a:avLst/>
          </a:prstGeom>
        </p:spPr>
        <p:txBody>
          <a:bodyPr/>
          <a:lstStyle/>
          <a:p>
            <a:r>
              <a:rPr lang="fr-FR" dirty="0"/>
              <a:t>Projet de mise en conformité?</a:t>
            </a:r>
          </a:p>
        </p:txBody>
      </p:sp>
      <p:graphicFrame>
        <p:nvGraphicFramePr>
          <p:cNvPr id="2" name="Diagramme 1"/>
          <p:cNvGraphicFramePr/>
          <p:nvPr>
            <p:extLst/>
          </p:nvPr>
        </p:nvGraphicFramePr>
        <p:xfrm>
          <a:off x="1007269" y="742950"/>
          <a:ext cx="7129463" cy="374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5822758"/>
      </p:ext>
    </p:extLst>
  </p:cSld>
  <p:clrMapOvr>
    <a:masterClrMapping/>
  </p:clrMapOvr>
  <mc:AlternateContent xmlns:mc="http://schemas.openxmlformats.org/markup-compatibility/2006" xmlns:p14="http://schemas.microsoft.com/office/powerpoint/2010/main">
    <mc:Choice Requires="p14">
      <p:transition spd="slow" p14:dur="30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C6D9B428-A4AE-4ED5-973C-7E5C0FAFC3CA}"/>
                                            </p:graphicEl>
                                          </p:spTgt>
                                        </p:tgtEl>
                                        <p:attrNameLst>
                                          <p:attrName>style.visibility</p:attrName>
                                        </p:attrNameLst>
                                      </p:cBhvr>
                                      <p:to>
                                        <p:strVal val="visible"/>
                                      </p:to>
                                    </p:set>
                                    <p:anim calcmode="lin" valueType="num">
                                      <p:cBhvr>
                                        <p:cTn id="7" dur="1750" fill="hold"/>
                                        <p:tgtEl>
                                          <p:spTgt spid="2">
                                            <p:graphicEl>
                                              <a:dgm id="{C6D9B428-A4AE-4ED5-973C-7E5C0FAFC3CA}"/>
                                            </p:graphicEl>
                                          </p:spTgt>
                                        </p:tgtEl>
                                        <p:attrNameLst>
                                          <p:attrName>ppt_w</p:attrName>
                                        </p:attrNameLst>
                                      </p:cBhvr>
                                      <p:tavLst>
                                        <p:tav tm="0">
                                          <p:val>
                                            <p:fltVal val="0"/>
                                          </p:val>
                                        </p:tav>
                                        <p:tav tm="100000">
                                          <p:val>
                                            <p:strVal val="#ppt_w"/>
                                          </p:val>
                                        </p:tav>
                                      </p:tavLst>
                                    </p:anim>
                                    <p:anim calcmode="lin" valueType="num">
                                      <p:cBhvr>
                                        <p:cTn id="8" dur="1750" fill="hold"/>
                                        <p:tgtEl>
                                          <p:spTgt spid="2">
                                            <p:graphicEl>
                                              <a:dgm id="{C6D9B428-A4AE-4ED5-973C-7E5C0FAFC3CA}"/>
                                            </p:graphicEl>
                                          </p:spTgt>
                                        </p:tgtEl>
                                        <p:attrNameLst>
                                          <p:attrName>ppt_h</p:attrName>
                                        </p:attrNameLst>
                                      </p:cBhvr>
                                      <p:tavLst>
                                        <p:tav tm="0">
                                          <p:val>
                                            <p:fltVal val="0"/>
                                          </p:val>
                                        </p:tav>
                                        <p:tav tm="100000">
                                          <p:val>
                                            <p:strVal val="#ppt_h"/>
                                          </p:val>
                                        </p:tav>
                                      </p:tavLst>
                                    </p:anim>
                                    <p:animEffect transition="in" filter="fade">
                                      <p:cBhvr>
                                        <p:cTn id="9" dur="1750"/>
                                        <p:tgtEl>
                                          <p:spTgt spid="2">
                                            <p:graphicEl>
                                              <a:dgm id="{C6D9B428-A4AE-4ED5-973C-7E5C0FAFC3CA}"/>
                                            </p:graphicEl>
                                          </p:spTgt>
                                        </p:tgtEl>
                                      </p:cBhvr>
                                    </p:animEffect>
                                    <p:anim calcmode="lin" valueType="num">
                                      <p:cBhvr>
                                        <p:cTn id="10" dur="1750" fill="hold"/>
                                        <p:tgtEl>
                                          <p:spTgt spid="2">
                                            <p:graphicEl>
                                              <a:dgm id="{C6D9B428-A4AE-4ED5-973C-7E5C0FAFC3CA}"/>
                                            </p:graphicEl>
                                          </p:spTgt>
                                        </p:tgtEl>
                                        <p:attrNameLst>
                                          <p:attrName>ppt_x</p:attrName>
                                        </p:attrNameLst>
                                      </p:cBhvr>
                                      <p:tavLst>
                                        <p:tav tm="0">
                                          <p:val>
                                            <p:fltVal val="0.5"/>
                                          </p:val>
                                        </p:tav>
                                        <p:tav tm="100000">
                                          <p:val>
                                            <p:strVal val="#ppt_x"/>
                                          </p:val>
                                        </p:tav>
                                      </p:tavLst>
                                    </p:anim>
                                    <p:anim calcmode="lin" valueType="num">
                                      <p:cBhvr>
                                        <p:cTn id="11" dur="1750" fill="hold"/>
                                        <p:tgtEl>
                                          <p:spTgt spid="2">
                                            <p:graphicEl>
                                              <a:dgm id="{C6D9B428-A4AE-4ED5-973C-7E5C0FAFC3CA}"/>
                                            </p:graphicEl>
                                          </p:spTgt>
                                        </p:tgtEl>
                                        <p:attrNameLst>
                                          <p:attrName>ppt_y</p:attrName>
                                        </p:attrNameLst>
                                      </p:cBhvr>
                                      <p:tavLst>
                                        <p:tav tm="0">
                                          <p:val>
                                            <p:fltVal val="0.5"/>
                                          </p:val>
                                        </p:tav>
                                        <p:tav tm="100000">
                                          <p:val>
                                            <p:strVal val="#ppt_y"/>
                                          </p:val>
                                        </p:tav>
                                      </p:tavLst>
                                    </p:anim>
                                  </p:childTnLst>
                                </p:cTn>
                              </p:par>
                            </p:childTnLst>
                          </p:cTn>
                        </p:par>
                        <p:par>
                          <p:cTn id="12" fill="hold">
                            <p:stCondLst>
                              <p:cond delay="1750"/>
                            </p:stCondLst>
                            <p:childTnLst>
                              <p:par>
                                <p:cTn id="13" presetID="53" presetClass="entr" presetSubtype="528" fill="hold" grpId="0" nodeType="afterEffect">
                                  <p:stCondLst>
                                    <p:cond delay="0"/>
                                  </p:stCondLst>
                                  <p:childTnLst>
                                    <p:set>
                                      <p:cBhvr>
                                        <p:cTn id="14" dur="1" fill="hold">
                                          <p:stCondLst>
                                            <p:cond delay="0"/>
                                          </p:stCondLst>
                                        </p:cTn>
                                        <p:tgtEl>
                                          <p:spTgt spid="2">
                                            <p:graphicEl>
                                              <a:dgm id="{77962069-D209-4333-AF47-9F44CC2E44F9}"/>
                                            </p:graphicEl>
                                          </p:spTgt>
                                        </p:tgtEl>
                                        <p:attrNameLst>
                                          <p:attrName>style.visibility</p:attrName>
                                        </p:attrNameLst>
                                      </p:cBhvr>
                                      <p:to>
                                        <p:strVal val="visible"/>
                                      </p:to>
                                    </p:set>
                                    <p:anim calcmode="lin" valueType="num">
                                      <p:cBhvr>
                                        <p:cTn id="15" dur="1750" fill="hold"/>
                                        <p:tgtEl>
                                          <p:spTgt spid="2">
                                            <p:graphicEl>
                                              <a:dgm id="{77962069-D209-4333-AF47-9F44CC2E44F9}"/>
                                            </p:graphicEl>
                                          </p:spTgt>
                                        </p:tgtEl>
                                        <p:attrNameLst>
                                          <p:attrName>ppt_w</p:attrName>
                                        </p:attrNameLst>
                                      </p:cBhvr>
                                      <p:tavLst>
                                        <p:tav tm="0">
                                          <p:val>
                                            <p:fltVal val="0"/>
                                          </p:val>
                                        </p:tav>
                                        <p:tav tm="100000">
                                          <p:val>
                                            <p:strVal val="#ppt_w"/>
                                          </p:val>
                                        </p:tav>
                                      </p:tavLst>
                                    </p:anim>
                                    <p:anim calcmode="lin" valueType="num">
                                      <p:cBhvr>
                                        <p:cTn id="16" dur="1750" fill="hold"/>
                                        <p:tgtEl>
                                          <p:spTgt spid="2">
                                            <p:graphicEl>
                                              <a:dgm id="{77962069-D209-4333-AF47-9F44CC2E44F9}"/>
                                            </p:graphicEl>
                                          </p:spTgt>
                                        </p:tgtEl>
                                        <p:attrNameLst>
                                          <p:attrName>ppt_h</p:attrName>
                                        </p:attrNameLst>
                                      </p:cBhvr>
                                      <p:tavLst>
                                        <p:tav tm="0">
                                          <p:val>
                                            <p:fltVal val="0"/>
                                          </p:val>
                                        </p:tav>
                                        <p:tav tm="100000">
                                          <p:val>
                                            <p:strVal val="#ppt_h"/>
                                          </p:val>
                                        </p:tav>
                                      </p:tavLst>
                                    </p:anim>
                                    <p:animEffect transition="in" filter="fade">
                                      <p:cBhvr>
                                        <p:cTn id="17" dur="1750"/>
                                        <p:tgtEl>
                                          <p:spTgt spid="2">
                                            <p:graphicEl>
                                              <a:dgm id="{77962069-D209-4333-AF47-9F44CC2E44F9}"/>
                                            </p:graphicEl>
                                          </p:spTgt>
                                        </p:tgtEl>
                                      </p:cBhvr>
                                    </p:animEffect>
                                    <p:anim calcmode="lin" valueType="num">
                                      <p:cBhvr>
                                        <p:cTn id="18" dur="1750" fill="hold"/>
                                        <p:tgtEl>
                                          <p:spTgt spid="2">
                                            <p:graphicEl>
                                              <a:dgm id="{77962069-D209-4333-AF47-9F44CC2E44F9}"/>
                                            </p:graphicEl>
                                          </p:spTgt>
                                        </p:tgtEl>
                                        <p:attrNameLst>
                                          <p:attrName>ppt_x</p:attrName>
                                        </p:attrNameLst>
                                      </p:cBhvr>
                                      <p:tavLst>
                                        <p:tav tm="0">
                                          <p:val>
                                            <p:fltVal val="0.5"/>
                                          </p:val>
                                        </p:tav>
                                        <p:tav tm="100000">
                                          <p:val>
                                            <p:strVal val="#ppt_x"/>
                                          </p:val>
                                        </p:tav>
                                      </p:tavLst>
                                    </p:anim>
                                    <p:anim calcmode="lin" valueType="num">
                                      <p:cBhvr>
                                        <p:cTn id="19" dur="1750" fill="hold"/>
                                        <p:tgtEl>
                                          <p:spTgt spid="2">
                                            <p:graphicEl>
                                              <a:dgm id="{77962069-D209-4333-AF47-9F44CC2E44F9}"/>
                                            </p:graphicEl>
                                          </p:spTgt>
                                        </p:tgtEl>
                                        <p:attrNameLst>
                                          <p:attrName>ppt_y</p:attrName>
                                        </p:attrNameLst>
                                      </p:cBhvr>
                                      <p:tavLst>
                                        <p:tav tm="0">
                                          <p:val>
                                            <p:fltVal val="0.5"/>
                                          </p:val>
                                        </p:tav>
                                        <p:tav tm="100000">
                                          <p:val>
                                            <p:strVal val="#ppt_y"/>
                                          </p:val>
                                        </p:tav>
                                      </p:tavLst>
                                    </p:anim>
                                  </p:childTnLst>
                                </p:cTn>
                              </p:par>
                            </p:childTnLst>
                          </p:cTn>
                        </p:par>
                        <p:par>
                          <p:cTn id="20" fill="hold">
                            <p:stCondLst>
                              <p:cond delay="3500"/>
                            </p:stCondLst>
                            <p:childTnLst>
                              <p:par>
                                <p:cTn id="21" presetID="53" presetClass="entr" presetSubtype="528" fill="hold" grpId="0" nodeType="afterEffect">
                                  <p:stCondLst>
                                    <p:cond delay="0"/>
                                  </p:stCondLst>
                                  <p:childTnLst>
                                    <p:set>
                                      <p:cBhvr>
                                        <p:cTn id="22" dur="1" fill="hold">
                                          <p:stCondLst>
                                            <p:cond delay="0"/>
                                          </p:stCondLst>
                                        </p:cTn>
                                        <p:tgtEl>
                                          <p:spTgt spid="2">
                                            <p:graphicEl>
                                              <a:dgm id="{34F35258-832A-4144-8E18-DDE7F783E626}"/>
                                            </p:graphicEl>
                                          </p:spTgt>
                                        </p:tgtEl>
                                        <p:attrNameLst>
                                          <p:attrName>style.visibility</p:attrName>
                                        </p:attrNameLst>
                                      </p:cBhvr>
                                      <p:to>
                                        <p:strVal val="visible"/>
                                      </p:to>
                                    </p:set>
                                    <p:anim calcmode="lin" valueType="num">
                                      <p:cBhvr>
                                        <p:cTn id="23" dur="1750" fill="hold"/>
                                        <p:tgtEl>
                                          <p:spTgt spid="2">
                                            <p:graphicEl>
                                              <a:dgm id="{34F35258-832A-4144-8E18-DDE7F783E626}"/>
                                            </p:graphicEl>
                                          </p:spTgt>
                                        </p:tgtEl>
                                        <p:attrNameLst>
                                          <p:attrName>ppt_w</p:attrName>
                                        </p:attrNameLst>
                                      </p:cBhvr>
                                      <p:tavLst>
                                        <p:tav tm="0">
                                          <p:val>
                                            <p:fltVal val="0"/>
                                          </p:val>
                                        </p:tav>
                                        <p:tav tm="100000">
                                          <p:val>
                                            <p:strVal val="#ppt_w"/>
                                          </p:val>
                                        </p:tav>
                                      </p:tavLst>
                                    </p:anim>
                                    <p:anim calcmode="lin" valueType="num">
                                      <p:cBhvr>
                                        <p:cTn id="24" dur="1750" fill="hold"/>
                                        <p:tgtEl>
                                          <p:spTgt spid="2">
                                            <p:graphicEl>
                                              <a:dgm id="{34F35258-832A-4144-8E18-DDE7F783E626}"/>
                                            </p:graphicEl>
                                          </p:spTgt>
                                        </p:tgtEl>
                                        <p:attrNameLst>
                                          <p:attrName>ppt_h</p:attrName>
                                        </p:attrNameLst>
                                      </p:cBhvr>
                                      <p:tavLst>
                                        <p:tav tm="0">
                                          <p:val>
                                            <p:fltVal val="0"/>
                                          </p:val>
                                        </p:tav>
                                        <p:tav tm="100000">
                                          <p:val>
                                            <p:strVal val="#ppt_h"/>
                                          </p:val>
                                        </p:tav>
                                      </p:tavLst>
                                    </p:anim>
                                    <p:animEffect transition="in" filter="fade">
                                      <p:cBhvr>
                                        <p:cTn id="25" dur="1750"/>
                                        <p:tgtEl>
                                          <p:spTgt spid="2">
                                            <p:graphicEl>
                                              <a:dgm id="{34F35258-832A-4144-8E18-DDE7F783E626}"/>
                                            </p:graphicEl>
                                          </p:spTgt>
                                        </p:tgtEl>
                                      </p:cBhvr>
                                    </p:animEffect>
                                    <p:anim calcmode="lin" valueType="num">
                                      <p:cBhvr>
                                        <p:cTn id="26" dur="1750" fill="hold"/>
                                        <p:tgtEl>
                                          <p:spTgt spid="2">
                                            <p:graphicEl>
                                              <a:dgm id="{34F35258-832A-4144-8E18-DDE7F783E626}"/>
                                            </p:graphicEl>
                                          </p:spTgt>
                                        </p:tgtEl>
                                        <p:attrNameLst>
                                          <p:attrName>ppt_x</p:attrName>
                                        </p:attrNameLst>
                                      </p:cBhvr>
                                      <p:tavLst>
                                        <p:tav tm="0">
                                          <p:val>
                                            <p:fltVal val="0.5"/>
                                          </p:val>
                                        </p:tav>
                                        <p:tav tm="100000">
                                          <p:val>
                                            <p:strVal val="#ppt_x"/>
                                          </p:val>
                                        </p:tav>
                                      </p:tavLst>
                                    </p:anim>
                                    <p:anim calcmode="lin" valueType="num">
                                      <p:cBhvr>
                                        <p:cTn id="27" dur="1750" fill="hold"/>
                                        <p:tgtEl>
                                          <p:spTgt spid="2">
                                            <p:graphicEl>
                                              <a:dgm id="{34F35258-832A-4144-8E18-DDE7F783E626}"/>
                                            </p:graphicEl>
                                          </p:spTgt>
                                        </p:tgtEl>
                                        <p:attrNameLst>
                                          <p:attrName>ppt_y</p:attrName>
                                        </p:attrNameLst>
                                      </p:cBhvr>
                                      <p:tavLst>
                                        <p:tav tm="0">
                                          <p:val>
                                            <p:fltVal val="0.5"/>
                                          </p:val>
                                        </p:tav>
                                        <p:tav tm="100000">
                                          <p:val>
                                            <p:strVal val="#ppt_y"/>
                                          </p:val>
                                        </p:tav>
                                      </p:tavLst>
                                    </p:anim>
                                  </p:childTnLst>
                                </p:cTn>
                              </p:par>
                            </p:childTnLst>
                          </p:cTn>
                        </p:par>
                        <p:par>
                          <p:cTn id="28" fill="hold">
                            <p:stCondLst>
                              <p:cond delay="5250"/>
                            </p:stCondLst>
                            <p:childTnLst>
                              <p:par>
                                <p:cTn id="29" presetID="53" presetClass="entr" presetSubtype="528" fill="hold" grpId="0" nodeType="afterEffect">
                                  <p:stCondLst>
                                    <p:cond delay="0"/>
                                  </p:stCondLst>
                                  <p:childTnLst>
                                    <p:set>
                                      <p:cBhvr>
                                        <p:cTn id="30" dur="1" fill="hold">
                                          <p:stCondLst>
                                            <p:cond delay="0"/>
                                          </p:stCondLst>
                                        </p:cTn>
                                        <p:tgtEl>
                                          <p:spTgt spid="2">
                                            <p:graphicEl>
                                              <a:dgm id="{07B534CD-0F2A-4138-9127-89A8B0484B2A}"/>
                                            </p:graphicEl>
                                          </p:spTgt>
                                        </p:tgtEl>
                                        <p:attrNameLst>
                                          <p:attrName>style.visibility</p:attrName>
                                        </p:attrNameLst>
                                      </p:cBhvr>
                                      <p:to>
                                        <p:strVal val="visible"/>
                                      </p:to>
                                    </p:set>
                                    <p:anim calcmode="lin" valueType="num">
                                      <p:cBhvr>
                                        <p:cTn id="31" dur="1750" fill="hold"/>
                                        <p:tgtEl>
                                          <p:spTgt spid="2">
                                            <p:graphicEl>
                                              <a:dgm id="{07B534CD-0F2A-4138-9127-89A8B0484B2A}"/>
                                            </p:graphicEl>
                                          </p:spTgt>
                                        </p:tgtEl>
                                        <p:attrNameLst>
                                          <p:attrName>ppt_w</p:attrName>
                                        </p:attrNameLst>
                                      </p:cBhvr>
                                      <p:tavLst>
                                        <p:tav tm="0">
                                          <p:val>
                                            <p:fltVal val="0"/>
                                          </p:val>
                                        </p:tav>
                                        <p:tav tm="100000">
                                          <p:val>
                                            <p:strVal val="#ppt_w"/>
                                          </p:val>
                                        </p:tav>
                                      </p:tavLst>
                                    </p:anim>
                                    <p:anim calcmode="lin" valueType="num">
                                      <p:cBhvr>
                                        <p:cTn id="32" dur="1750" fill="hold"/>
                                        <p:tgtEl>
                                          <p:spTgt spid="2">
                                            <p:graphicEl>
                                              <a:dgm id="{07B534CD-0F2A-4138-9127-89A8B0484B2A}"/>
                                            </p:graphicEl>
                                          </p:spTgt>
                                        </p:tgtEl>
                                        <p:attrNameLst>
                                          <p:attrName>ppt_h</p:attrName>
                                        </p:attrNameLst>
                                      </p:cBhvr>
                                      <p:tavLst>
                                        <p:tav tm="0">
                                          <p:val>
                                            <p:fltVal val="0"/>
                                          </p:val>
                                        </p:tav>
                                        <p:tav tm="100000">
                                          <p:val>
                                            <p:strVal val="#ppt_h"/>
                                          </p:val>
                                        </p:tav>
                                      </p:tavLst>
                                    </p:anim>
                                    <p:animEffect transition="in" filter="fade">
                                      <p:cBhvr>
                                        <p:cTn id="33" dur="1750"/>
                                        <p:tgtEl>
                                          <p:spTgt spid="2">
                                            <p:graphicEl>
                                              <a:dgm id="{07B534CD-0F2A-4138-9127-89A8B0484B2A}"/>
                                            </p:graphicEl>
                                          </p:spTgt>
                                        </p:tgtEl>
                                      </p:cBhvr>
                                    </p:animEffect>
                                    <p:anim calcmode="lin" valueType="num">
                                      <p:cBhvr>
                                        <p:cTn id="34" dur="1750" fill="hold"/>
                                        <p:tgtEl>
                                          <p:spTgt spid="2">
                                            <p:graphicEl>
                                              <a:dgm id="{07B534CD-0F2A-4138-9127-89A8B0484B2A}"/>
                                            </p:graphicEl>
                                          </p:spTgt>
                                        </p:tgtEl>
                                        <p:attrNameLst>
                                          <p:attrName>ppt_x</p:attrName>
                                        </p:attrNameLst>
                                      </p:cBhvr>
                                      <p:tavLst>
                                        <p:tav tm="0">
                                          <p:val>
                                            <p:fltVal val="0.5"/>
                                          </p:val>
                                        </p:tav>
                                        <p:tav tm="100000">
                                          <p:val>
                                            <p:strVal val="#ppt_x"/>
                                          </p:val>
                                        </p:tav>
                                      </p:tavLst>
                                    </p:anim>
                                    <p:anim calcmode="lin" valueType="num">
                                      <p:cBhvr>
                                        <p:cTn id="35" dur="1750" fill="hold"/>
                                        <p:tgtEl>
                                          <p:spTgt spid="2">
                                            <p:graphicEl>
                                              <a:dgm id="{07B534CD-0F2A-4138-9127-89A8B0484B2A}"/>
                                            </p:graphicEl>
                                          </p:spTgt>
                                        </p:tgtEl>
                                        <p:attrNameLst>
                                          <p:attrName>ppt_y</p:attrName>
                                        </p:attrNameLst>
                                      </p:cBhvr>
                                      <p:tavLst>
                                        <p:tav tm="0">
                                          <p:val>
                                            <p:fltVal val="0.5"/>
                                          </p:val>
                                        </p:tav>
                                        <p:tav tm="100000">
                                          <p:val>
                                            <p:strVal val="#ppt_y"/>
                                          </p:val>
                                        </p:tav>
                                      </p:tavLst>
                                    </p:anim>
                                  </p:childTnLst>
                                </p:cTn>
                              </p:par>
                            </p:childTnLst>
                          </p:cTn>
                        </p:par>
                        <p:par>
                          <p:cTn id="36" fill="hold">
                            <p:stCondLst>
                              <p:cond delay="7000"/>
                            </p:stCondLst>
                            <p:childTnLst>
                              <p:par>
                                <p:cTn id="37" presetID="53" presetClass="entr" presetSubtype="528" fill="hold" grpId="0" nodeType="afterEffect">
                                  <p:stCondLst>
                                    <p:cond delay="0"/>
                                  </p:stCondLst>
                                  <p:childTnLst>
                                    <p:set>
                                      <p:cBhvr>
                                        <p:cTn id="38" dur="1" fill="hold">
                                          <p:stCondLst>
                                            <p:cond delay="0"/>
                                          </p:stCondLst>
                                        </p:cTn>
                                        <p:tgtEl>
                                          <p:spTgt spid="2">
                                            <p:graphicEl>
                                              <a:dgm id="{DA1E4BDE-6D1D-49F5-991F-A2752A481785}"/>
                                            </p:graphicEl>
                                          </p:spTgt>
                                        </p:tgtEl>
                                        <p:attrNameLst>
                                          <p:attrName>style.visibility</p:attrName>
                                        </p:attrNameLst>
                                      </p:cBhvr>
                                      <p:to>
                                        <p:strVal val="visible"/>
                                      </p:to>
                                    </p:set>
                                    <p:anim calcmode="lin" valueType="num">
                                      <p:cBhvr>
                                        <p:cTn id="39" dur="1750" fill="hold"/>
                                        <p:tgtEl>
                                          <p:spTgt spid="2">
                                            <p:graphicEl>
                                              <a:dgm id="{DA1E4BDE-6D1D-49F5-991F-A2752A481785}"/>
                                            </p:graphicEl>
                                          </p:spTgt>
                                        </p:tgtEl>
                                        <p:attrNameLst>
                                          <p:attrName>ppt_w</p:attrName>
                                        </p:attrNameLst>
                                      </p:cBhvr>
                                      <p:tavLst>
                                        <p:tav tm="0">
                                          <p:val>
                                            <p:fltVal val="0"/>
                                          </p:val>
                                        </p:tav>
                                        <p:tav tm="100000">
                                          <p:val>
                                            <p:strVal val="#ppt_w"/>
                                          </p:val>
                                        </p:tav>
                                      </p:tavLst>
                                    </p:anim>
                                    <p:anim calcmode="lin" valueType="num">
                                      <p:cBhvr>
                                        <p:cTn id="40" dur="1750" fill="hold"/>
                                        <p:tgtEl>
                                          <p:spTgt spid="2">
                                            <p:graphicEl>
                                              <a:dgm id="{DA1E4BDE-6D1D-49F5-991F-A2752A481785}"/>
                                            </p:graphicEl>
                                          </p:spTgt>
                                        </p:tgtEl>
                                        <p:attrNameLst>
                                          <p:attrName>ppt_h</p:attrName>
                                        </p:attrNameLst>
                                      </p:cBhvr>
                                      <p:tavLst>
                                        <p:tav tm="0">
                                          <p:val>
                                            <p:fltVal val="0"/>
                                          </p:val>
                                        </p:tav>
                                        <p:tav tm="100000">
                                          <p:val>
                                            <p:strVal val="#ppt_h"/>
                                          </p:val>
                                        </p:tav>
                                      </p:tavLst>
                                    </p:anim>
                                    <p:animEffect transition="in" filter="fade">
                                      <p:cBhvr>
                                        <p:cTn id="41" dur="1750"/>
                                        <p:tgtEl>
                                          <p:spTgt spid="2">
                                            <p:graphicEl>
                                              <a:dgm id="{DA1E4BDE-6D1D-49F5-991F-A2752A481785}"/>
                                            </p:graphicEl>
                                          </p:spTgt>
                                        </p:tgtEl>
                                      </p:cBhvr>
                                    </p:animEffect>
                                    <p:anim calcmode="lin" valueType="num">
                                      <p:cBhvr>
                                        <p:cTn id="42" dur="1750" fill="hold"/>
                                        <p:tgtEl>
                                          <p:spTgt spid="2">
                                            <p:graphicEl>
                                              <a:dgm id="{DA1E4BDE-6D1D-49F5-991F-A2752A481785}"/>
                                            </p:graphicEl>
                                          </p:spTgt>
                                        </p:tgtEl>
                                        <p:attrNameLst>
                                          <p:attrName>ppt_x</p:attrName>
                                        </p:attrNameLst>
                                      </p:cBhvr>
                                      <p:tavLst>
                                        <p:tav tm="0">
                                          <p:val>
                                            <p:fltVal val="0.5"/>
                                          </p:val>
                                        </p:tav>
                                        <p:tav tm="100000">
                                          <p:val>
                                            <p:strVal val="#ppt_x"/>
                                          </p:val>
                                        </p:tav>
                                      </p:tavLst>
                                    </p:anim>
                                    <p:anim calcmode="lin" valueType="num">
                                      <p:cBhvr>
                                        <p:cTn id="43" dur="1750" fill="hold"/>
                                        <p:tgtEl>
                                          <p:spTgt spid="2">
                                            <p:graphicEl>
                                              <a:dgm id="{DA1E4BDE-6D1D-49F5-991F-A2752A48178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76574"/>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subTitle" idx="4294967295"/>
          </p:nvPr>
        </p:nvSpPr>
        <p:spPr>
          <a:xfrm>
            <a:off x="1188450" y="1194000"/>
            <a:ext cx="6767100" cy="2754900"/>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Font typeface="Arial"/>
              <a:buNone/>
            </a:pPr>
            <a:r>
              <a:rPr lang="en" sz="1400">
                <a:solidFill>
                  <a:srgbClr val="FFFFFF"/>
                </a:solidFill>
              </a:rPr>
              <a:t>MARTECHiM</a:t>
            </a:r>
            <a:endParaRPr/>
          </a:p>
        </p:txBody>
      </p:sp>
      <p:pic>
        <p:nvPicPr>
          <p:cNvPr id="115" name="Shape 115" descr="FORESTI.jpg"/>
          <p:cNvPicPr preferRelativeResize="0"/>
          <p:nvPr/>
        </p:nvPicPr>
        <p:blipFill rotWithShape="1">
          <a:blip r:embed="rId3">
            <a:alphaModFix/>
          </a:blip>
          <a:srcRect t="9961" b="9961"/>
          <a:stretch/>
        </p:blipFill>
        <p:spPr>
          <a:xfrm>
            <a:off x="3548175" y="277525"/>
            <a:ext cx="1905000" cy="1905000"/>
          </a:xfrm>
          <a:prstGeom prst="ellipse">
            <a:avLst/>
          </a:prstGeom>
          <a:noFill/>
          <a:ln w="38100" cap="flat" cmpd="sng">
            <a:solidFill>
              <a:srgbClr val="FFFFFF"/>
            </a:solidFill>
            <a:prstDash val="solid"/>
            <a:round/>
            <a:headEnd type="none" w="sm" len="sm"/>
            <a:tailEnd type="none" w="sm" len="sm"/>
          </a:ln>
        </p:spPr>
      </p:pic>
      <p:sp>
        <p:nvSpPr>
          <p:cNvPr id="116" name="Shape 116"/>
          <p:cNvSpPr txBox="1"/>
          <p:nvPr/>
        </p:nvSpPr>
        <p:spPr>
          <a:xfrm>
            <a:off x="1188450" y="2613450"/>
            <a:ext cx="6767100" cy="917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a:ln>
                  <a:noFill/>
                </a:ln>
                <a:solidFill>
                  <a:srgbClr val="FFFFFF"/>
                </a:solidFill>
                <a:effectLst/>
                <a:uLnTx/>
                <a:uFillTx/>
                <a:latin typeface="Syncopate"/>
                <a:ea typeface="Syncopate"/>
                <a:cs typeface="Syncopate"/>
                <a:sym typeface="Syncopate"/>
              </a:rPr>
              <a:t>VIEux OU PAS VIEux ? </a:t>
            </a:r>
            <a:endParaRPr kumimoji="0" sz="3000" b="1" i="0" u="none" strike="noStrike" kern="0" cap="none" spc="0" normalizeH="0" baseline="0" noProof="0">
              <a:ln>
                <a:noFill/>
              </a:ln>
              <a:solidFill>
                <a:srgbClr val="FFFFFF"/>
              </a:solidFill>
              <a:effectLst/>
              <a:uLnTx/>
              <a:uFillTx/>
              <a:latin typeface="Syncopate"/>
              <a:ea typeface="Syncopate"/>
              <a:cs typeface="Syncopate"/>
              <a:sym typeface="Syncopate"/>
            </a:endParaRPr>
          </a:p>
        </p:txBody>
      </p:sp>
    </p:spTree>
    <p:extLst>
      <p:ext uri="{BB962C8B-B14F-4D97-AF65-F5344CB8AC3E}">
        <p14:creationId xmlns:p14="http://schemas.microsoft.com/office/powerpoint/2010/main" val="1344484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Quel plan d’action?</a:t>
            </a:r>
          </a:p>
        </p:txBody>
      </p:sp>
      <p:sp>
        <p:nvSpPr>
          <p:cNvPr id="3" name="Espace réservé du texte 2"/>
          <p:cNvSpPr>
            <a:spLocks noGrp="1"/>
          </p:cNvSpPr>
          <p:nvPr>
            <p:ph type="body" sz="quarter" idx="23"/>
          </p:nvPr>
        </p:nvSpPr>
        <p:spPr/>
        <p:txBody>
          <a:bodyPr/>
          <a:lstStyle/>
          <a:p>
            <a:pPr marL="257175" lvl="2" indent="-257175" algn="just">
              <a:spcAft>
                <a:spcPts val="450"/>
              </a:spcAft>
              <a:buClrTx/>
              <a:buFont typeface="Arial" panose="020B0604020202020204" pitchFamily="34" charset="0"/>
              <a:buChar char="•"/>
            </a:pPr>
            <a:r>
              <a:rPr lang="fr-FR" dirty="0">
                <a:solidFill>
                  <a:schemeClr val="tx1"/>
                </a:solidFill>
              </a:rPr>
              <a:t>Désigner un pilote au sein de </a:t>
            </a:r>
            <a:r>
              <a:rPr lang="fr-FR" dirty="0">
                <a:solidFill>
                  <a:srgbClr val="FF0000"/>
                </a:solidFill>
              </a:rPr>
              <a:t>NOM DU CLIENT </a:t>
            </a:r>
            <a:r>
              <a:rPr lang="fr-FR" dirty="0">
                <a:solidFill>
                  <a:schemeClr val="tx1"/>
                </a:solidFill>
              </a:rPr>
              <a:t>(voire des sous pilotes par Axes </a:t>
            </a:r>
          </a:p>
          <a:p>
            <a:pPr marL="257175" lvl="2" indent="-257175" algn="just">
              <a:spcAft>
                <a:spcPts val="450"/>
              </a:spcAft>
              <a:buClrTx/>
              <a:buFont typeface="Arial" panose="020B0604020202020204" pitchFamily="34" charset="0"/>
              <a:buChar char="•"/>
            </a:pPr>
            <a:endParaRPr lang="fr-FR" dirty="0">
              <a:solidFill>
                <a:schemeClr val="tx1"/>
              </a:solidFill>
            </a:endParaRPr>
          </a:p>
          <a:p>
            <a:pPr marL="257175" lvl="2" indent="-257175" algn="just">
              <a:spcAft>
                <a:spcPts val="450"/>
              </a:spcAft>
              <a:buClrTx/>
              <a:buFont typeface="Arial" panose="020B0604020202020204" pitchFamily="34" charset="0"/>
              <a:buChar char="•"/>
            </a:pPr>
            <a:r>
              <a:rPr lang="fr-FR" dirty="0">
                <a:solidFill>
                  <a:schemeClr val="tx1"/>
                </a:solidFill>
              </a:rPr>
              <a:t>Cartographier les traitements de données personnelles (Qui? Quoi? Pourquoi? Où? Jusqu’à quand? Comment?)</a:t>
            </a:r>
          </a:p>
          <a:p>
            <a:pPr marL="257175" lvl="2" indent="-257175" algn="just">
              <a:spcAft>
                <a:spcPts val="450"/>
              </a:spcAft>
              <a:buClrTx/>
              <a:buFont typeface="Arial" panose="020B0604020202020204" pitchFamily="34" charset="0"/>
              <a:buChar char="•"/>
            </a:pPr>
            <a:endParaRPr lang="fr-FR" dirty="0">
              <a:solidFill>
                <a:schemeClr val="tx1"/>
              </a:solidFill>
            </a:endParaRPr>
          </a:p>
          <a:p>
            <a:pPr marL="257175" lvl="2" indent="-257175" algn="just">
              <a:spcAft>
                <a:spcPts val="450"/>
              </a:spcAft>
              <a:buClrTx/>
              <a:buFont typeface="Arial" panose="020B0604020202020204" pitchFamily="34" charset="0"/>
              <a:buChar char="•"/>
            </a:pPr>
            <a:r>
              <a:rPr lang="fr-FR" dirty="0">
                <a:solidFill>
                  <a:schemeClr val="tx1"/>
                </a:solidFill>
              </a:rPr>
              <a:t>Elaborer le registre des traitements</a:t>
            </a:r>
          </a:p>
          <a:p>
            <a:pPr marL="257175" lvl="2" indent="-257175" algn="just">
              <a:spcAft>
                <a:spcPts val="450"/>
              </a:spcAft>
              <a:buClrTx/>
              <a:buFont typeface="Arial" panose="020B0604020202020204" pitchFamily="34" charset="0"/>
              <a:buChar char="•"/>
            </a:pPr>
            <a:endParaRPr lang="fr-FR" dirty="0">
              <a:solidFill>
                <a:schemeClr val="tx1"/>
              </a:solidFill>
            </a:endParaRPr>
          </a:p>
          <a:p>
            <a:pPr marL="257175" lvl="2" indent="-257175" algn="just">
              <a:spcAft>
                <a:spcPts val="450"/>
              </a:spcAft>
              <a:buClrTx/>
              <a:buFont typeface="Arial" panose="020B0604020202020204" pitchFamily="34" charset="0"/>
              <a:buChar char="•"/>
            </a:pPr>
            <a:r>
              <a:rPr lang="fr-FR" dirty="0">
                <a:solidFill>
                  <a:schemeClr val="tx1"/>
                </a:solidFill>
              </a:rPr>
              <a:t>Evaluer les écarts entre la pratique et la réglementation – prioriser les actions à mener</a:t>
            </a:r>
          </a:p>
          <a:p>
            <a:pPr marL="257175" lvl="2" indent="-257175" algn="just">
              <a:spcAft>
                <a:spcPts val="450"/>
              </a:spcAft>
              <a:buClrTx/>
              <a:buFont typeface="Arial" panose="020B0604020202020204" pitchFamily="34" charset="0"/>
              <a:buChar char="•"/>
            </a:pPr>
            <a:endParaRPr lang="fr-FR" dirty="0">
              <a:solidFill>
                <a:schemeClr val="tx1"/>
              </a:solidFill>
            </a:endParaRPr>
          </a:p>
          <a:p>
            <a:pPr marL="257175" lvl="2" indent="-257175" algn="just">
              <a:spcAft>
                <a:spcPts val="450"/>
              </a:spcAft>
              <a:buClrTx/>
              <a:buFont typeface="Arial" panose="020B0604020202020204" pitchFamily="34" charset="0"/>
              <a:buChar char="•"/>
            </a:pPr>
            <a:r>
              <a:rPr lang="fr-FR" dirty="0">
                <a:solidFill>
                  <a:schemeClr val="tx1"/>
                </a:solidFill>
              </a:rPr>
              <a:t>Former le personnel</a:t>
            </a:r>
          </a:p>
        </p:txBody>
      </p:sp>
    </p:spTree>
    <p:extLst>
      <p:ext uri="{BB962C8B-B14F-4D97-AF65-F5344CB8AC3E}">
        <p14:creationId xmlns:p14="http://schemas.microsoft.com/office/powerpoint/2010/main" val="1693451638"/>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Quel plan d’action?</a:t>
            </a:r>
          </a:p>
        </p:txBody>
      </p:sp>
      <p:sp>
        <p:nvSpPr>
          <p:cNvPr id="3" name="Espace réservé du texte 2"/>
          <p:cNvSpPr>
            <a:spLocks noGrp="1"/>
          </p:cNvSpPr>
          <p:nvPr>
            <p:ph type="body" sz="quarter" idx="23"/>
          </p:nvPr>
        </p:nvSpPr>
        <p:spPr/>
        <p:txBody>
          <a:bodyPr/>
          <a:lstStyle/>
          <a:p>
            <a:pPr marL="257175" lvl="2" indent="-257175" algn="just">
              <a:spcAft>
                <a:spcPts val="450"/>
              </a:spcAft>
              <a:buClrTx/>
              <a:buFont typeface="Arial" panose="020B0604020202020204" pitchFamily="34" charset="0"/>
              <a:buChar char="•"/>
            </a:pPr>
            <a:r>
              <a:rPr lang="fr-FR" dirty="0">
                <a:solidFill>
                  <a:schemeClr val="tx1"/>
                </a:solidFill>
              </a:rPr>
              <a:t>Se mettre en conformité</a:t>
            </a:r>
          </a:p>
          <a:p>
            <a:pPr marL="463154" lvl="3" indent="-257175" algn="just">
              <a:spcAft>
                <a:spcPts val="450"/>
              </a:spcAft>
              <a:buClrTx/>
              <a:buFont typeface="Arial" panose="020B0604020202020204" pitchFamily="34" charset="0"/>
              <a:buChar char="•"/>
            </a:pPr>
            <a:r>
              <a:rPr lang="fr-FR" dirty="0"/>
              <a:t>Définir la base juridique de chaque traitement et sa qualité (RT ou ST)</a:t>
            </a:r>
          </a:p>
          <a:p>
            <a:pPr marL="463154" lvl="3" indent="-257175" algn="just">
              <a:spcAft>
                <a:spcPts val="450"/>
              </a:spcAft>
              <a:buClrTx/>
              <a:buFont typeface="Arial" panose="020B0604020202020204" pitchFamily="34" charset="0"/>
              <a:buChar char="•"/>
            </a:pPr>
            <a:r>
              <a:rPr lang="fr-FR" dirty="0"/>
              <a:t>Adapter ses mentions d’informations et de collecte du consentement</a:t>
            </a:r>
          </a:p>
          <a:p>
            <a:pPr marL="463154" lvl="3" indent="-257175" algn="just">
              <a:spcAft>
                <a:spcPts val="450"/>
              </a:spcAft>
              <a:buClrTx/>
              <a:buFont typeface="Arial" panose="020B0604020202020204" pitchFamily="34" charset="0"/>
              <a:buChar char="•"/>
            </a:pPr>
            <a:r>
              <a:rPr lang="fr-FR" dirty="0"/>
              <a:t>Mettre en place des procédures adaptées de gestion des demandes des personnes concernées</a:t>
            </a:r>
          </a:p>
          <a:p>
            <a:pPr marL="463154" lvl="3" indent="-257175" algn="just">
              <a:spcAft>
                <a:spcPts val="450"/>
              </a:spcAft>
              <a:buClrTx/>
              <a:buFont typeface="Arial" panose="020B0604020202020204" pitchFamily="34" charset="0"/>
              <a:buChar char="•"/>
            </a:pPr>
            <a:r>
              <a:rPr lang="fr-FR" dirty="0"/>
              <a:t>Revoir les contrats avec les prestataires</a:t>
            </a:r>
          </a:p>
          <a:p>
            <a:pPr marL="463154" lvl="3" indent="-257175" algn="just">
              <a:spcAft>
                <a:spcPts val="450"/>
              </a:spcAft>
              <a:buClrTx/>
              <a:buFont typeface="Arial" panose="020B0604020202020204" pitchFamily="34" charset="0"/>
              <a:buChar char="•"/>
            </a:pPr>
            <a:r>
              <a:rPr lang="fr-FR" dirty="0"/>
              <a:t>Etablir les procédures et mesures de sécurité</a:t>
            </a:r>
          </a:p>
          <a:p>
            <a:pPr marL="463154" lvl="3" indent="-257175" algn="just">
              <a:spcAft>
                <a:spcPts val="450"/>
              </a:spcAft>
              <a:buClrTx/>
              <a:buFont typeface="Arial" panose="020B0604020202020204" pitchFamily="34" charset="0"/>
              <a:buChar char="•"/>
            </a:pPr>
            <a:r>
              <a:rPr lang="fr-FR" dirty="0"/>
              <a:t>Désigner un délégué à la protection des données</a:t>
            </a:r>
          </a:p>
          <a:p>
            <a:pPr marL="257175" lvl="2" indent="-257175" algn="just">
              <a:spcAft>
                <a:spcPts val="450"/>
              </a:spcAft>
              <a:buClrTx/>
              <a:buFont typeface="Arial" panose="020B0604020202020204" pitchFamily="34" charset="0"/>
              <a:buChar char="•"/>
            </a:pPr>
            <a:r>
              <a:rPr lang="fr-FR" dirty="0">
                <a:solidFill>
                  <a:schemeClr val="tx1"/>
                </a:solidFill>
              </a:rPr>
              <a:t>Gérer les risques</a:t>
            </a:r>
            <a:r>
              <a:rPr lang="fr-FR" b="0" dirty="0">
                <a:solidFill>
                  <a:schemeClr val="tx1"/>
                </a:solidFill>
              </a:rPr>
              <a:t>: en cas de traitements de données personnelles susceptibles d'engendrer des risques élevés pour les droits et libertés des personnes concernées, obligation de mener, pour chacun de ces traitements, une analyse d'impact sur la protection des données (PIA).</a:t>
            </a:r>
          </a:p>
          <a:p>
            <a:pPr marL="257175" lvl="2" indent="-257175" algn="just">
              <a:spcAft>
                <a:spcPts val="450"/>
              </a:spcAft>
              <a:buClrTx/>
              <a:buFont typeface="Arial" panose="020B0604020202020204" pitchFamily="34" charset="0"/>
              <a:buChar char="•"/>
            </a:pPr>
            <a:r>
              <a:rPr lang="fr-FR" dirty="0">
                <a:solidFill>
                  <a:schemeClr val="tx1"/>
                </a:solidFill>
              </a:rPr>
              <a:t>Documenter la conformité </a:t>
            </a:r>
          </a:p>
          <a:p>
            <a:pPr marL="257175" lvl="2" indent="-257175" algn="just">
              <a:spcAft>
                <a:spcPts val="450"/>
              </a:spcAft>
              <a:buClrTx/>
              <a:buFont typeface="Arial" panose="020B0604020202020204" pitchFamily="34" charset="0"/>
              <a:buChar char="•"/>
            </a:pPr>
            <a:r>
              <a:rPr lang="fr-FR" dirty="0">
                <a:solidFill>
                  <a:schemeClr val="tx1"/>
                </a:solidFill>
              </a:rPr>
              <a:t>Mettre en place des audits réguliers</a:t>
            </a:r>
            <a:endParaRPr lang="fr-FR" b="0" dirty="0">
              <a:solidFill>
                <a:schemeClr val="tx1"/>
              </a:solidFill>
            </a:endParaRPr>
          </a:p>
        </p:txBody>
      </p:sp>
    </p:spTree>
    <p:extLst>
      <p:ext uri="{BB962C8B-B14F-4D97-AF65-F5344CB8AC3E}">
        <p14:creationId xmlns:p14="http://schemas.microsoft.com/office/powerpoint/2010/main" val="231796856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6FCF37FA-9255-4ADB-9D6D-40EDB10860C0}"/>
              </a:ext>
            </a:extLst>
          </p:cNvPr>
          <p:cNvSpPr>
            <a:spLocks noGrp="1"/>
          </p:cNvSpPr>
          <p:nvPr>
            <p:ph type="body" sz="quarter" idx="21"/>
          </p:nvPr>
        </p:nvSpPr>
        <p:spPr/>
        <p:txBody>
          <a:bodyPr/>
          <a:lstStyle/>
          <a:p>
            <a:r>
              <a:rPr lang="fr-FR" dirty="0"/>
              <a:t>Quel plan d’action?</a:t>
            </a:r>
          </a:p>
        </p:txBody>
      </p:sp>
      <p:sp>
        <p:nvSpPr>
          <p:cNvPr id="3" name="ZoneTexte 2">
            <a:extLst>
              <a:ext uri="{FF2B5EF4-FFF2-40B4-BE49-F238E27FC236}">
                <a16:creationId xmlns:a16="http://schemas.microsoft.com/office/drawing/2014/main" xmlns="" id="{0A492F9C-A0B2-49CB-A289-D8A7C4F77CB9}"/>
              </a:ext>
            </a:extLst>
          </p:cNvPr>
          <p:cNvSpPr txBox="1"/>
          <p:nvPr/>
        </p:nvSpPr>
        <p:spPr>
          <a:xfrm>
            <a:off x="1052294" y="604007"/>
            <a:ext cx="7128545" cy="4235782"/>
          </a:xfrm>
          <a:prstGeom prst="rect">
            <a:avLst/>
          </a:prstGeom>
        </p:spPr>
        <p:txBody>
          <a:bodyPr vert="horz" wrap="square" lIns="68580" tIns="34290" rIns="68580" bIns="34290" rtlCol="0" anchor="ctr">
            <a:normAutofit/>
          </a:bodyPr>
          <a:lstStyle/>
          <a:p>
            <a:pPr algn="just" defTabSz="685800" eaLnBrk="0" fontAlgn="base" hangingPunct="0">
              <a:spcBef>
                <a:spcPct val="0"/>
              </a:spcBef>
              <a:spcAft>
                <a:spcPct val="0"/>
              </a:spcAft>
              <a:buClrTx/>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En matière de gestion des failles de sécurité, </a:t>
            </a:r>
            <a:r>
              <a:rPr lang="fr-FR" sz="1500" b="1"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il est recommandé de mettre en place les mesures suivantes</a:t>
            </a: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 :</a:t>
            </a:r>
          </a:p>
          <a:p>
            <a:pPr algn="just"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marL="342900" indent="-342900" algn="just" defTabSz="685800" eaLnBrk="0" fontAlgn="base" hangingPunct="0">
              <a:spcBef>
                <a:spcPct val="0"/>
              </a:spcBef>
              <a:spcAft>
                <a:spcPct val="0"/>
              </a:spcAft>
              <a:buClrTx/>
              <a:buFont typeface="+mj-lt"/>
              <a:buAutoNum type="arabicPeriod"/>
            </a:pPr>
            <a:r>
              <a:rPr lang="fr-FR" sz="1500" b="1" kern="1200" dirty="0">
                <a:solidFill>
                  <a:srgbClr val="61AED8"/>
                </a:solidFill>
                <a:latin typeface="Segoe UI" panose="020B0502040204020203" pitchFamily="34" charset="0"/>
                <a:ea typeface="Segoe UI" panose="020B0502040204020203" pitchFamily="34" charset="0"/>
                <a:cs typeface="Segoe UI" panose="020B0502040204020203" pitchFamily="34" charset="0"/>
              </a:rPr>
              <a:t>Formaliser une procédure de gestion des failles de sécurité décrivant les grandes étapes</a:t>
            </a: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 à savoir : </a:t>
            </a:r>
          </a:p>
          <a:p>
            <a:pPr marL="600075" lvl="1" indent="-257175" algn="just" defTabSz="685800" eaLnBrk="0" fontAlgn="base" hangingPunct="0">
              <a:spcBef>
                <a:spcPct val="0"/>
              </a:spcBef>
              <a:spcAft>
                <a:spcPct val="0"/>
              </a:spcAft>
              <a:buClrTx/>
              <a:buFont typeface="Arial" panose="020B0604020202020204" pitchFamily="34" charset="0"/>
              <a:buChar char="•"/>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Identification et correction « technique » de la faille ;</a:t>
            </a:r>
          </a:p>
          <a:p>
            <a:pPr marL="600075" lvl="1" indent="-257175" algn="just" defTabSz="685800" eaLnBrk="0" fontAlgn="base" hangingPunct="0">
              <a:spcBef>
                <a:spcPct val="0"/>
              </a:spcBef>
              <a:spcAft>
                <a:spcPct val="0"/>
              </a:spcAft>
              <a:buClrTx/>
              <a:buFont typeface="Arial" panose="020B0604020202020204" pitchFamily="34" charset="0"/>
              <a:buChar char="•"/>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Constitution d’un dossier de preuves techniques et juridiques ;</a:t>
            </a:r>
          </a:p>
          <a:p>
            <a:pPr marL="600075" lvl="1" indent="-257175" algn="just" defTabSz="685800" eaLnBrk="0" fontAlgn="base" hangingPunct="0">
              <a:spcBef>
                <a:spcPct val="0"/>
              </a:spcBef>
              <a:spcAft>
                <a:spcPct val="0"/>
              </a:spcAft>
              <a:buClrTx/>
              <a:buFont typeface="Arial" panose="020B0604020202020204" pitchFamily="34" charset="0"/>
              <a:buChar char="•"/>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Dépôt de plainte ;</a:t>
            </a:r>
          </a:p>
          <a:p>
            <a:pPr marL="600075" lvl="1" indent="-257175" algn="just" defTabSz="685800" eaLnBrk="0" fontAlgn="base" hangingPunct="0">
              <a:spcBef>
                <a:spcPct val="0"/>
              </a:spcBef>
              <a:spcAft>
                <a:spcPct val="0"/>
              </a:spcAft>
              <a:buClrTx/>
              <a:buFont typeface="Arial" panose="020B0604020202020204" pitchFamily="34" charset="0"/>
              <a:buChar char="•"/>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Déclaration de sinistre auprès de l’assurance ;</a:t>
            </a:r>
          </a:p>
          <a:p>
            <a:pPr marL="600075" lvl="1" indent="-257175" algn="just" defTabSz="685800" eaLnBrk="0" fontAlgn="base" hangingPunct="0">
              <a:spcBef>
                <a:spcPct val="0"/>
              </a:spcBef>
              <a:spcAft>
                <a:spcPct val="0"/>
              </a:spcAft>
              <a:buClrTx/>
              <a:buFont typeface="Arial" panose="020B0604020202020204" pitchFamily="34" charset="0"/>
              <a:buChar char="•"/>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Notification à l’autorité de contrôle et communication à la personne concernée le cas échéant ;</a:t>
            </a:r>
          </a:p>
          <a:p>
            <a:pPr marL="600075" lvl="1" indent="-257175" algn="just" defTabSz="685800" eaLnBrk="0" fontAlgn="base" hangingPunct="0">
              <a:spcBef>
                <a:spcPct val="0"/>
              </a:spcBef>
              <a:spcAft>
                <a:spcPct val="0"/>
              </a:spcAft>
              <a:buClrTx/>
              <a:buFont typeface="Arial" panose="020B0604020202020204" pitchFamily="34" charset="0"/>
              <a:buChar char="•"/>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Communication publique de type communiqué de presse éventuellement ; </a:t>
            </a:r>
          </a:p>
          <a:p>
            <a:pPr marL="342900" indent="-342900" algn="just" defTabSz="685800" eaLnBrk="0" fontAlgn="base" hangingPunct="0">
              <a:spcBef>
                <a:spcPct val="0"/>
              </a:spcBef>
              <a:spcAft>
                <a:spcPct val="0"/>
              </a:spcAft>
              <a:buClrTx/>
              <a:buFont typeface="+mj-lt"/>
              <a:buAutoNum type="arabicPeriod"/>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marL="342900" indent="-342900" algn="just" defTabSz="685800" eaLnBrk="0" fontAlgn="base" hangingPunct="0">
              <a:spcBef>
                <a:spcPct val="0"/>
              </a:spcBef>
              <a:spcAft>
                <a:spcPct val="0"/>
              </a:spcAft>
              <a:buClrTx/>
              <a:buFont typeface="+mj-lt"/>
              <a:buAutoNum type="arabicPeriod"/>
            </a:pPr>
            <a:r>
              <a:rPr lang="fr-FR" sz="1500" b="1" kern="1200" dirty="0">
                <a:solidFill>
                  <a:srgbClr val="61AED8"/>
                </a:solidFill>
                <a:latin typeface="Segoe UI" panose="020B0502040204020203" pitchFamily="34" charset="0"/>
                <a:ea typeface="Segoe UI" panose="020B0502040204020203" pitchFamily="34" charset="0"/>
                <a:cs typeface="Segoe UI" panose="020B0502040204020203" pitchFamily="34" charset="0"/>
              </a:rPr>
              <a:t>Rédiger des modèles-types</a:t>
            </a:r>
            <a:r>
              <a:rPr lang="fr-FR" sz="1500" kern="1200" dirty="0">
                <a:solidFill>
                  <a:srgbClr val="61AED8"/>
                </a:solidFill>
                <a:latin typeface="Segoe UI" panose="020B0502040204020203" pitchFamily="34" charset="0"/>
                <a:ea typeface="Segoe UI" panose="020B0502040204020203" pitchFamily="34" charset="0"/>
                <a:cs typeface="Segoe UI" panose="020B0502040204020203" pitchFamily="34" charset="0"/>
              </a:rPr>
              <a:t> </a:t>
            </a: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 notification à l’autorité de contrôle, communication à la personne concernée, communiqué de presse, etc. ;</a:t>
            </a:r>
          </a:p>
          <a:p>
            <a:pPr marL="342900" indent="-342900" algn="just" defTabSz="685800" eaLnBrk="0" fontAlgn="base" hangingPunct="0">
              <a:spcBef>
                <a:spcPct val="0"/>
              </a:spcBef>
              <a:spcAft>
                <a:spcPct val="0"/>
              </a:spcAft>
              <a:buClrTx/>
              <a:buFont typeface="+mj-lt"/>
              <a:buAutoNum type="arabicPeriod"/>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marL="342900" indent="-342900" algn="just" defTabSz="685800" eaLnBrk="0" fontAlgn="base" hangingPunct="0">
              <a:spcBef>
                <a:spcPct val="0"/>
              </a:spcBef>
              <a:spcAft>
                <a:spcPct val="0"/>
              </a:spcAft>
              <a:buClrTx/>
              <a:buFont typeface="+mj-lt"/>
              <a:buAutoNum type="arabicPeriod"/>
            </a:pPr>
            <a:r>
              <a:rPr lang="fr-FR" sz="1500" b="1" kern="1200" dirty="0">
                <a:solidFill>
                  <a:srgbClr val="61AED8"/>
                </a:solidFill>
                <a:latin typeface="Segoe UI" panose="020B0502040204020203" pitchFamily="34" charset="0"/>
                <a:ea typeface="Segoe UI" panose="020B0502040204020203" pitchFamily="34" charset="0"/>
                <a:cs typeface="Segoe UI" panose="020B0502040204020203" pitchFamily="34" charset="0"/>
              </a:rPr>
              <a:t>Elaborer un registre documenté des failles de sécurité, assorti de retours d’expérience constructifs</a:t>
            </a: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85704415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AUTRES QUESTIONS LIEES AU WEB</a:t>
            </a:r>
          </a:p>
        </p:txBody>
      </p:sp>
    </p:spTree>
    <p:extLst>
      <p:ext uri="{BB962C8B-B14F-4D97-AF65-F5344CB8AC3E}">
        <p14:creationId xmlns:p14="http://schemas.microsoft.com/office/powerpoint/2010/main" val="576040122"/>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Responsabilité d’une page web</a:t>
            </a:r>
          </a:p>
        </p:txBody>
      </p:sp>
      <p:sp>
        <p:nvSpPr>
          <p:cNvPr id="3" name="ZoneTexte 2"/>
          <p:cNvSpPr txBox="1"/>
          <p:nvPr/>
        </p:nvSpPr>
        <p:spPr>
          <a:xfrm>
            <a:off x="1407319" y="942975"/>
            <a:ext cx="5915025" cy="3286125"/>
          </a:xfrm>
          <a:prstGeom prst="rect">
            <a:avLst/>
          </a:prstGeom>
        </p:spPr>
        <p:txBody>
          <a:bodyPr vert="horz" wrap="square" lIns="68580" tIns="34290" rIns="68580" bIns="34290" rtlCol="0" anchor="ctr">
            <a:normAutofit fontScale="77500" lnSpcReduction="20000"/>
          </a:bodyPr>
          <a:lstStyle/>
          <a:p>
            <a:pPr marL="257175" indent="-257175" algn="just" defTabSz="685800" fontAlgn="base">
              <a:spcBef>
                <a:spcPts val="450"/>
              </a:spcBef>
              <a:spcAft>
                <a:spcPts val="450"/>
              </a:spcAft>
              <a:buClrTx/>
              <a:buFont typeface="Arial" panose="020B0604020202020204" pitchFamily="34" charset="0"/>
              <a:buChar char="•"/>
            </a:pPr>
            <a:r>
              <a:rPr lang="fr-FR" sz="1800" kern="1200" dirty="0">
                <a:solidFill>
                  <a:prstClr val="black"/>
                </a:solidFill>
                <a:latin typeface="Segoe UI" panose="020B0502040204020203" pitchFamily="34" charset="0"/>
                <a:ea typeface="Segoe UI" panose="020B0502040204020203" pitchFamily="34" charset="0"/>
                <a:cs typeface="Segoe UI" panose="020B0502040204020203" pitchFamily="34" charset="0"/>
              </a:rPr>
              <a:t>Il est parfois difficile de distinguer entre éditeur et hébergeur de site web. Pourtant, il existe deux régimes de responsabilité bien distincts.</a:t>
            </a:r>
          </a:p>
          <a:p>
            <a:pPr marL="257175" indent="-257175" algn="just" defTabSz="685800" fontAlgn="base">
              <a:spcBef>
                <a:spcPts val="450"/>
              </a:spcBef>
              <a:spcAft>
                <a:spcPts val="450"/>
              </a:spcAft>
              <a:buClrTx/>
              <a:buFont typeface="Arial" panose="020B0604020202020204" pitchFamily="34" charset="0"/>
              <a:buChar char="•"/>
            </a:pPr>
            <a:endParaRPr lang="fr-FR" sz="1800" kern="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57175" indent="-257175" algn="just" defTabSz="685800" fontAlgn="base">
              <a:spcBef>
                <a:spcPts val="450"/>
              </a:spcBef>
              <a:spcAft>
                <a:spcPts val="450"/>
              </a:spcAft>
              <a:buClrTx/>
              <a:buFont typeface="Arial" panose="020B0604020202020204" pitchFamily="34" charset="0"/>
              <a:buChar char="•"/>
            </a:pPr>
            <a:r>
              <a:rPr lang="fr-FR" sz="1800" kern="1200" dirty="0">
                <a:solidFill>
                  <a:prstClr val="black"/>
                </a:solidFill>
                <a:latin typeface="Segoe UI" panose="020B0502040204020203" pitchFamily="34" charset="0"/>
                <a:ea typeface="Segoe UI" panose="020B0502040204020203" pitchFamily="34" charset="0"/>
                <a:cs typeface="Segoe UI" panose="020B0502040204020203" pitchFamily="34" charset="0"/>
              </a:rPr>
              <a:t>L’éditeur est responsable de plein droit du contenu du site tandis que l’hébergeur bénéficie d’un régime de responsabilité pour faute prouvée.</a:t>
            </a:r>
          </a:p>
          <a:p>
            <a:pPr marL="257175" indent="-257175" algn="just" defTabSz="685800" fontAlgn="base">
              <a:spcBef>
                <a:spcPts val="450"/>
              </a:spcBef>
              <a:spcAft>
                <a:spcPts val="450"/>
              </a:spcAft>
              <a:buClrTx/>
              <a:buFont typeface="Arial" panose="020B0604020202020204" pitchFamily="34" charset="0"/>
              <a:buChar char="•"/>
            </a:pPr>
            <a:endParaRPr lang="fr-FR" sz="1800" kern="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57175" indent="-257175" algn="just" defTabSz="685800" fontAlgn="base">
              <a:spcBef>
                <a:spcPts val="450"/>
              </a:spcBef>
              <a:spcAft>
                <a:spcPts val="450"/>
              </a:spcAft>
              <a:buClrTx/>
              <a:buFont typeface="Arial" panose="020B0604020202020204" pitchFamily="34" charset="0"/>
              <a:buChar char="•"/>
            </a:pPr>
            <a:r>
              <a:rPr lang="fr-FR" sz="1800" kern="1200" dirty="0">
                <a:solidFill>
                  <a:prstClr val="black"/>
                </a:solidFill>
                <a:latin typeface="Segoe UI" panose="020B0502040204020203" pitchFamily="34" charset="0"/>
                <a:ea typeface="Segoe UI" panose="020B0502040204020203" pitchFamily="34" charset="0"/>
                <a:cs typeface="Segoe UI" panose="020B0502040204020203" pitchFamily="34" charset="0"/>
              </a:rPr>
              <a:t>Qu’en est-il lorsque l’éditeur ne publie pas lui-même le contenu de son site? Cas du site web 2.0 (site web alimenté par les internautes) </a:t>
            </a:r>
            <a:r>
              <a:rPr lang="fr-FR" sz="1875" kern="1200" dirty="0">
                <a:solidFill>
                  <a:prstClr val="black"/>
                </a:solidFill>
                <a:latin typeface="Segoe UI" panose="020B0502040204020203" pitchFamily="34" charset="0"/>
                <a:ea typeface="Segoe UI" panose="020B0502040204020203" pitchFamily="34" charset="0"/>
                <a:cs typeface="Segoe UI" panose="020B0502040204020203" pitchFamily="34" charset="0"/>
              </a:rPr>
              <a:t>Si le site est à l'origine du contenu illicite, il est considéré comme éditeur. A contrario, si le site n’ aucun moyen de contrôler le contenu posté, il sera considéré comme hébergeur et engagera sa responsabilité du fait de ne pas avoir retiré le contenu illicite suite à une mise en demeure de la personne lésée.</a:t>
            </a:r>
          </a:p>
          <a:p>
            <a:pPr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7247317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1"/>
          </p:nvPr>
        </p:nvSpPr>
        <p:spPr/>
        <p:txBody>
          <a:bodyPr/>
          <a:lstStyle/>
          <a:p>
            <a:r>
              <a:rPr lang="fr-FR" dirty="0"/>
              <a:t>Responsabilité sur les réseaux sociaux</a:t>
            </a:r>
          </a:p>
        </p:txBody>
      </p:sp>
      <p:sp>
        <p:nvSpPr>
          <p:cNvPr id="3" name="ZoneTexte 2"/>
          <p:cNvSpPr txBox="1"/>
          <p:nvPr/>
        </p:nvSpPr>
        <p:spPr>
          <a:xfrm>
            <a:off x="1578769" y="1164432"/>
            <a:ext cx="5950744" cy="3164681"/>
          </a:xfrm>
          <a:prstGeom prst="rect">
            <a:avLst/>
          </a:prstGeom>
        </p:spPr>
        <p:txBody>
          <a:bodyPr vert="horz" wrap="square" lIns="68580" tIns="34290" rIns="68580" bIns="34290" rtlCol="0" anchor="ctr">
            <a:normAutofit/>
          </a:bodyPr>
          <a:lstStyle/>
          <a:p>
            <a:pPr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ZoneTexte 3"/>
          <p:cNvSpPr txBox="1"/>
          <p:nvPr/>
        </p:nvSpPr>
        <p:spPr>
          <a:xfrm>
            <a:off x="1578769" y="885825"/>
            <a:ext cx="5879306" cy="3443288"/>
          </a:xfrm>
          <a:prstGeom prst="rect">
            <a:avLst/>
          </a:prstGeom>
        </p:spPr>
        <p:txBody>
          <a:bodyPr vert="horz" wrap="square" lIns="68580" tIns="34290" rIns="68580" bIns="34290" rtlCol="0" anchor="ctr">
            <a:normAutofit/>
          </a:bodyPr>
          <a:lstStyle/>
          <a:p>
            <a:pPr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algn="ctr"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algn="ctr"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algn="ctr"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algn="ctr" defTabSz="685800" eaLnBrk="0" fontAlgn="base" hangingPunct="0">
              <a:spcBef>
                <a:spcPct val="0"/>
              </a:spcBef>
              <a:spcAft>
                <a:spcPct val="0"/>
              </a:spcAft>
              <a:buClrTx/>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Pour éviter le couac de Quick</a:t>
            </a:r>
          </a:p>
          <a:p>
            <a:pPr defTabSz="685800" eaLnBrk="0" fontAlgn="base" hangingPunct="0">
              <a:spcBef>
                <a:spcPct val="0"/>
              </a:spcBef>
              <a:spcAft>
                <a:spcPct val="0"/>
              </a:spcAft>
              <a:buClrTx/>
            </a:pPr>
            <a:endPar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endParaRPr>
          </a:p>
          <a:p>
            <a:pPr defTabSz="685800" eaLnBrk="0" fontAlgn="base" hangingPunct="0">
              <a:spcBef>
                <a:spcPct val="0"/>
              </a:spcBef>
              <a:spcAft>
                <a:spcPct val="0"/>
              </a:spcAft>
              <a:buClrTx/>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Eléments à Prendre en compte:</a:t>
            </a:r>
          </a:p>
          <a:p>
            <a:pPr marL="257175" indent="-257175" defTabSz="685800" eaLnBrk="0" fontAlgn="base" hangingPunct="0">
              <a:spcBef>
                <a:spcPct val="0"/>
              </a:spcBef>
              <a:spcAft>
                <a:spcPct val="0"/>
              </a:spcAft>
              <a:buClrTx/>
              <a:buFontTx/>
              <a:buChar char="-"/>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Le droit à la déconnexion</a:t>
            </a:r>
          </a:p>
          <a:p>
            <a:pPr marL="257175" indent="-257175" defTabSz="685800" eaLnBrk="0" fontAlgn="base" hangingPunct="0">
              <a:spcBef>
                <a:spcPct val="0"/>
              </a:spcBef>
              <a:spcAft>
                <a:spcPct val="0"/>
              </a:spcAft>
              <a:buClrTx/>
              <a:buFontTx/>
              <a:buChar char="-"/>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La charte d’utilisation des réseaux sociaux</a:t>
            </a:r>
          </a:p>
          <a:p>
            <a:pPr marL="257175" indent="-257175" defTabSz="685800" eaLnBrk="0" fontAlgn="base" hangingPunct="0">
              <a:spcBef>
                <a:spcPct val="0"/>
              </a:spcBef>
              <a:spcAft>
                <a:spcPct val="0"/>
              </a:spcAft>
              <a:buClrTx/>
              <a:buFontTx/>
              <a:buChar char="-"/>
            </a:pP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La bonne sensibilisation des salariés: tous social </a:t>
            </a:r>
            <a:r>
              <a:rPr lang="fr-FR" sz="1500" kern="1200" dirty="0" err="1">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sellers</a:t>
            </a:r>
            <a:r>
              <a:rPr lang="fr-FR" sz="1500" kern="1200" dirty="0">
                <a:solidFill>
                  <a:prstClr val="black">
                    <a:lumMod val="95000"/>
                    <a:lumOff val="5000"/>
                  </a:prstClr>
                </a:solidFill>
                <a:latin typeface="Segoe UI" panose="020B0502040204020203" pitchFamily="34" charset="0"/>
                <a:ea typeface="Segoe UI" panose="020B0502040204020203" pitchFamily="34" charset="0"/>
                <a:cs typeface="Segoe UI" panose="020B0502040204020203" pitchFamily="34" charset="0"/>
              </a:rPr>
              <a:t>? </a:t>
            </a:r>
          </a:p>
        </p:txBody>
      </p:sp>
      <p:pic>
        <p:nvPicPr>
          <p:cNvPr id="5" name="Image 4"/>
          <p:cNvPicPr>
            <a:picLocks noChangeAspect="1"/>
          </p:cNvPicPr>
          <p:nvPr/>
        </p:nvPicPr>
        <p:blipFill>
          <a:blip r:embed="rId2"/>
          <a:stretch>
            <a:fillRect/>
          </a:stretch>
        </p:blipFill>
        <p:spPr>
          <a:xfrm>
            <a:off x="2378869" y="888413"/>
            <a:ext cx="4054247" cy="1719056"/>
          </a:xfrm>
          <a:prstGeom prst="rect">
            <a:avLst/>
          </a:prstGeom>
        </p:spPr>
      </p:pic>
    </p:spTree>
    <p:extLst>
      <p:ext uri="{BB962C8B-B14F-4D97-AF65-F5344CB8AC3E}">
        <p14:creationId xmlns:p14="http://schemas.microsoft.com/office/powerpoint/2010/main" val="1991356901"/>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7250" y="-4535"/>
            <a:ext cx="7430654" cy="2359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7250" y="2078625"/>
            <a:ext cx="7429500" cy="1195204"/>
          </a:xfrm>
          <a:prstGeom prst="rect">
            <a:avLst/>
          </a:prstGeom>
          <a:solidFill>
            <a:srgbClr val="61AED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eaLnBrk="0" fontAlgn="base" hangingPunct="0">
              <a:spcBef>
                <a:spcPct val="0"/>
              </a:spcBef>
              <a:spcAft>
                <a:spcPct val="0"/>
              </a:spcAft>
              <a:buClrTx/>
            </a:pPr>
            <a:endParaRPr lang="fr-FR" sz="675" b="1" kern="1200" dirty="0">
              <a:solidFill>
                <a:prstClr val="white"/>
              </a:solidFill>
              <a:latin typeface="Segoe UI"/>
            </a:endParaRPr>
          </a:p>
        </p:txBody>
      </p:sp>
      <p:pic>
        <p:nvPicPr>
          <p:cNvPr id="4" name="Image 3"/>
          <p:cNvPicPr>
            <a:picLocks noChangeAspect="1"/>
          </p:cNvPicPr>
          <p:nvPr/>
        </p:nvPicPr>
        <p:blipFill>
          <a:blip r:embed="rId4"/>
          <a:stretch>
            <a:fillRect/>
          </a:stretch>
        </p:blipFill>
        <p:spPr>
          <a:xfrm>
            <a:off x="1633859" y="4121093"/>
            <a:ext cx="1938748" cy="598806"/>
          </a:xfrm>
          <a:prstGeom prst="rect">
            <a:avLst/>
          </a:prstGeom>
          <a:solidFill>
            <a:schemeClr val="accent1">
              <a:alpha val="0"/>
            </a:schemeClr>
          </a:solidFill>
        </p:spPr>
      </p:pic>
      <p:sp>
        <p:nvSpPr>
          <p:cNvPr id="5" name="ZoneTexte 6"/>
          <p:cNvSpPr txBox="1"/>
          <p:nvPr/>
        </p:nvSpPr>
        <p:spPr>
          <a:xfrm>
            <a:off x="1464583" y="3705876"/>
            <a:ext cx="2277301" cy="346249"/>
          </a:xfrm>
          <a:prstGeom prst="rect">
            <a:avLst/>
          </a:prstGeom>
          <a:noFill/>
          <a:ln>
            <a:noFill/>
          </a:ln>
        </p:spPr>
        <p:txBody>
          <a:bodyPr vert="horz" wrap="square" lIns="68580" tIns="34290" rIns="68580" bIns="34290" anchor="t" anchorCtr="0" compatLnSpc="1">
            <a:spAutoFit/>
          </a:bodyPr>
          <a:lstStyle/>
          <a:p>
            <a:pPr defTabSz="685800" eaLnBrk="0">
              <a:buClrTx/>
              <a:defRPr sz="1800" b="0" i="0" u="none" strike="noStrike" kern="0" cap="none" spc="0" baseline="0">
                <a:solidFill>
                  <a:srgbClr val="000000"/>
                </a:solidFill>
                <a:uFillTx/>
              </a:defRPr>
            </a:pPr>
            <a:r>
              <a:rPr lang="fr-FR" sz="1800" dirty="0">
                <a:solidFill>
                  <a:srgbClr val="53ADD5"/>
                </a:solidFill>
                <a:latin typeface="Segoe UI" panose="020B0502040204020203" pitchFamily="34" charset="0"/>
                <a:ea typeface="Segoe UI" panose="020B0502040204020203" pitchFamily="34" charset="0"/>
                <a:cs typeface="Segoe UI" panose="020B0502040204020203" pitchFamily="34" charset="0"/>
              </a:rPr>
              <a:t>NOUS CONTACTER</a:t>
            </a:r>
            <a:endParaRPr lang="fr-FR" sz="1800" kern="1200" dirty="0">
              <a:solidFill>
                <a:srgbClr val="53ADD5"/>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ZoneTexte 7"/>
          <p:cNvSpPr txBox="1"/>
          <p:nvPr/>
        </p:nvSpPr>
        <p:spPr>
          <a:xfrm>
            <a:off x="5413813" y="3869847"/>
            <a:ext cx="1381683" cy="784830"/>
          </a:xfrm>
          <a:prstGeom prst="rect">
            <a:avLst/>
          </a:prstGeom>
          <a:noFill/>
          <a:ln>
            <a:noFill/>
          </a:ln>
        </p:spPr>
        <p:txBody>
          <a:bodyPr vert="horz" wrap="square" lIns="68580" tIns="34290" rIns="68580" bIns="34290" anchor="t" anchorCtr="0" compatLnSpc="1">
            <a:spAutoFit/>
          </a:bodyPr>
          <a:lstStyle/>
          <a:p>
            <a:pPr defTabSz="685800" eaLnBrk="0">
              <a:buClrTx/>
              <a:defRPr sz="1800" b="0" i="0" u="none" strike="noStrike" kern="0" cap="none" spc="0" baseline="0">
                <a:solidFill>
                  <a:srgbClr val="000000"/>
                </a:solidFill>
                <a:uFillTx/>
              </a:defRPr>
            </a:pPr>
            <a:r>
              <a:rPr lang="fr-FR" sz="1050" b="1" kern="1200" dirty="0">
                <a:solidFill>
                  <a:srgbClr val="53ADD5"/>
                </a:solidFill>
                <a:latin typeface="Segoe UI" panose="020B0502040204020203" pitchFamily="34" charset="0"/>
                <a:ea typeface="Segoe UI" panose="020B0502040204020203" pitchFamily="34" charset="0"/>
                <a:cs typeface="Segoe UI" panose="020B0502040204020203" pitchFamily="34" charset="0"/>
              </a:rPr>
              <a:t>Lyon</a:t>
            </a:r>
          </a:p>
          <a:p>
            <a:pPr defTabSz="685800" eaLnBrk="0">
              <a:buClrTx/>
              <a:defRPr sz="1800" b="0" i="0" u="none" strike="noStrike" kern="0" cap="none" spc="0" baseline="0">
                <a:solidFill>
                  <a:srgbClr val="000000"/>
                </a:solidFill>
                <a:uFillTx/>
              </a:defRPr>
            </a:pPr>
            <a:r>
              <a:rPr lang="fr-FR" sz="900" kern="1200" dirty="0">
                <a:latin typeface="Segoe UI" panose="020B0502040204020203" pitchFamily="34" charset="0"/>
                <a:ea typeface="Segoe UI" panose="020B0502040204020203" pitchFamily="34" charset="0"/>
                <a:cs typeface="Segoe UI" panose="020B0502040204020203" pitchFamily="34" charset="0"/>
              </a:rPr>
              <a:t>91, cours Lafayette</a:t>
            </a:r>
          </a:p>
          <a:p>
            <a:pPr defTabSz="685800" eaLnBrk="0">
              <a:buClrTx/>
              <a:defRPr sz="1800" b="0" i="0" u="none" strike="noStrike" kern="0" cap="none" spc="0" baseline="0">
                <a:solidFill>
                  <a:srgbClr val="000000"/>
                </a:solidFill>
                <a:uFillTx/>
              </a:defRPr>
            </a:pPr>
            <a:r>
              <a:rPr lang="fr-FR" sz="900" kern="1200" dirty="0">
                <a:latin typeface="Segoe UI" panose="020B0502040204020203" pitchFamily="34" charset="0"/>
                <a:ea typeface="Segoe UI" panose="020B0502040204020203" pitchFamily="34" charset="0"/>
                <a:cs typeface="Segoe UI" panose="020B0502040204020203" pitchFamily="34" charset="0"/>
              </a:rPr>
              <a:t>69455 Lyon cedex 06</a:t>
            </a:r>
          </a:p>
          <a:p>
            <a:pPr defTabSz="685800" eaLnBrk="0">
              <a:buClrTx/>
              <a:defRPr sz="1800" b="0" i="0" u="none" strike="noStrike" kern="0" cap="none" spc="0" baseline="0">
                <a:solidFill>
                  <a:srgbClr val="000000"/>
                </a:solidFill>
                <a:uFillTx/>
              </a:defRPr>
            </a:pPr>
            <a:r>
              <a:rPr lang="fr-FR" sz="900" kern="1200" dirty="0">
                <a:latin typeface="Segoe UI" panose="020B0502040204020203" pitchFamily="34" charset="0"/>
                <a:ea typeface="Segoe UI" panose="020B0502040204020203" pitchFamily="34" charset="0"/>
                <a:cs typeface="Segoe UI" panose="020B0502040204020203" pitchFamily="34" charset="0"/>
              </a:rPr>
              <a:t>Tél : 33 (4) 72 74 53 00</a:t>
            </a:r>
          </a:p>
          <a:p>
            <a:pPr defTabSz="685800" eaLnBrk="0">
              <a:buClrTx/>
              <a:defRPr sz="1800" b="0" i="0" u="none" strike="noStrike" kern="0" cap="none" spc="0" baseline="0">
                <a:solidFill>
                  <a:srgbClr val="000000"/>
                </a:solidFill>
                <a:uFillTx/>
              </a:defRPr>
            </a:pPr>
            <a:r>
              <a:rPr lang="fr-FR" sz="900" kern="1200" dirty="0">
                <a:latin typeface="Segoe UI" panose="020B0502040204020203" pitchFamily="34" charset="0"/>
                <a:ea typeface="Segoe UI" panose="020B0502040204020203" pitchFamily="34" charset="0"/>
                <a:cs typeface="Segoe UI" panose="020B0502040204020203" pitchFamily="34" charset="0"/>
                <a:hlinkClick r:id="rId5"/>
              </a:rPr>
              <a:t>lyon@lamy-lexel.com</a:t>
            </a:r>
            <a:r>
              <a:rPr lang="fr-FR" sz="900" kern="1200" dirty="0">
                <a:latin typeface="Segoe UI" panose="020B0502040204020203" pitchFamily="34" charset="0"/>
                <a:ea typeface="Segoe UI" panose="020B0502040204020203" pitchFamily="34" charset="0"/>
                <a:cs typeface="Segoe UI" panose="020B0502040204020203" pitchFamily="34" charset="0"/>
              </a:rPr>
              <a:t> </a:t>
            </a:r>
          </a:p>
        </p:txBody>
      </p:sp>
      <p:sp>
        <p:nvSpPr>
          <p:cNvPr id="7" name="ZoneTexte 8"/>
          <p:cNvSpPr txBox="1"/>
          <p:nvPr/>
        </p:nvSpPr>
        <p:spPr>
          <a:xfrm>
            <a:off x="6835973" y="3871294"/>
            <a:ext cx="1400567" cy="784830"/>
          </a:xfrm>
          <a:prstGeom prst="rect">
            <a:avLst/>
          </a:prstGeom>
          <a:noFill/>
          <a:ln>
            <a:noFill/>
          </a:ln>
        </p:spPr>
        <p:txBody>
          <a:bodyPr vert="horz" wrap="square" lIns="68580" tIns="34290" rIns="68580" bIns="34290" anchor="t" anchorCtr="0" compatLnSpc="1">
            <a:spAutoFit/>
          </a:bodyPr>
          <a:lstStyle/>
          <a:p>
            <a:pPr defTabSz="685800" eaLnBrk="0">
              <a:buClrTx/>
              <a:defRPr sz="1800" b="0" i="0" u="none" strike="noStrike" kern="0" cap="none" spc="0" baseline="0">
                <a:solidFill>
                  <a:srgbClr val="000000"/>
                </a:solidFill>
                <a:uFillTx/>
              </a:defRPr>
            </a:pPr>
            <a:r>
              <a:rPr lang="fr-FR" sz="1050" b="1" kern="1200" dirty="0">
                <a:solidFill>
                  <a:srgbClr val="53ADD5"/>
                </a:solidFill>
                <a:latin typeface="Segoe UI" panose="020B0502040204020203" pitchFamily="34" charset="0"/>
                <a:ea typeface="Segoe UI" panose="020B0502040204020203" pitchFamily="34" charset="0"/>
                <a:cs typeface="Segoe UI" panose="020B0502040204020203" pitchFamily="34" charset="0"/>
              </a:rPr>
              <a:t>Paris</a:t>
            </a:r>
          </a:p>
          <a:p>
            <a:pPr defTabSz="685800" eaLnBrk="0">
              <a:buClrTx/>
              <a:defRPr sz="1800" b="0" i="0" u="none" strike="noStrike" kern="0" cap="none" spc="0" baseline="0">
                <a:solidFill>
                  <a:srgbClr val="000000"/>
                </a:solidFill>
                <a:uFillTx/>
              </a:defRPr>
            </a:pPr>
            <a:r>
              <a:rPr lang="fr-FR" sz="900" dirty="0">
                <a:latin typeface="Segoe UI" panose="020B0502040204020203" pitchFamily="34" charset="0"/>
                <a:ea typeface="Segoe UI" panose="020B0502040204020203" pitchFamily="34" charset="0"/>
                <a:cs typeface="Segoe UI" panose="020B0502040204020203" pitchFamily="34" charset="0"/>
              </a:rPr>
              <a:t>25</a:t>
            </a:r>
            <a:r>
              <a:rPr lang="fr-FR" sz="900" kern="1200" dirty="0">
                <a:latin typeface="Segoe UI" panose="020B0502040204020203" pitchFamily="34" charset="0"/>
                <a:ea typeface="Segoe UI" panose="020B0502040204020203" pitchFamily="34" charset="0"/>
                <a:cs typeface="Segoe UI" panose="020B0502040204020203" pitchFamily="34" charset="0"/>
              </a:rPr>
              <a:t>, rue de Choiseul</a:t>
            </a:r>
          </a:p>
          <a:p>
            <a:pPr defTabSz="685800" eaLnBrk="0">
              <a:buClrTx/>
              <a:defRPr sz="1800" b="0" i="0" u="none" strike="noStrike" kern="0" cap="none" spc="0" baseline="0">
                <a:solidFill>
                  <a:srgbClr val="000000"/>
                </a:solidFill>
                <a:uFillTx/>
              </a:defRPr>
            </a:pPr>
            <a:r>
              <a:rPr lang="fr-FR" sz="900" kern="1200" dirty="0">
                <a:latin typeface="Segoe UI" panose="020B0502040204020203" pitchFamily="34" charset="0"/>
                <a:ea typeface="Segoe UI" panose="020B0502040204020203" pitchFamily="34" charset="0"/>
                <a:cs typeface="Segoe UI" panose="020B0502040204020203" pitchFamily="34" charset="0"/>
              </a:rPr>
              <a:t>75002 Paris</a:t>
            </a:r>
          </a:p>
          <a:p>
            <a:pPr defTabSz="685800" eaLnBrk="0">
              <a:buClrTx/>
              <a:defRPr sz="1800" b="0" i="0" u="none" strike="noStrike" kern="0" cap="none" spc="0" baseline="0">
                <a:solidFill>
                  <a:srgbClr val="000000"/>
                </a:solidFill>
                <a:uFillTx/>
              </a:defRPr>
            </a:pPr>
            <a:r>
              <a:rPr lang="fr-FR" sz="900" kern="1200" dirty="0">
                <a:latin typeface="Segoe UI" panose="020B0502040204020203" pitchFamily="34" charset="0"/>
                <a:ea typeface="Segoe UI" panose="020B0502040204020203" pitchFamily="34" charset="0"/>
                <a:cs typeface="Segoe UI" panose="020B0502040204020203" pitchFamily="34" charset="0"/>
              </a:rPr>
              <a:t>Tél : 33 (1) 55 27 24 </a:t>
            </a:r>
            <a:r>
              <a:rPr lang="fr-FR" sz="900" dirty="0">
                <a:latin typeface="Segoe UI" panose="020B0502040204020203" pitchFamily="34" charset="0"/>
                <a:ea typeface="Segoe UI" panose="020B0502040204020203" pitchFamily="34" charset="0"/>
                <a:cs typeface="Segoe UI" panose="020B0502040204020203" pitchFamily="34" charset="0"/>
              </a:rPr>
              <a:t>00</a:t>
            </a:r>
            <a:r>
              <a:rPr lang="fr-FR" sz="900" kern="1200" dirty="0">
                <a:latin typeface="Segoe UI" panose="020B0502040204020203" pitchFamily="34" charset="0"/>
                <a:ea typeface="Segoe UI" panose="020B0502040204020203" pitchFamily="34" charset="0"/>
                <a:cs typeface="Segoe UI" panose="020B0502040204020203" pitchFamily="34" charset="0"/>
              </a:rPr>
              <a:t> </a:t>
            </a:r>
            <a:r>
              <a:rPr lang="fr-FR" sz="900" kern="1200" dirty="0">
                <a:latin typeface="Segoe UI" panose="020B0502040204020203" pitchFamily="34" charset="0"/>
                <a:ea typeface="Segoe UI" panose="020B0502040204020203" pitchFamily="34" charset="0"/>
                <a:cs typeface="Segoe UI" panose="020B0502040204020203" pitchFamily="34" charset="0"/>
                <a:hlinkClick r:id="rId6"/>
              </a:rPr>
              <a:t>paris@lamy-lexel.com</a:t>
            </a:r>
            <a:r>
              <a:rPr lang="fr-FR" sz="900" kern="1200" dirty="0">
                <a:latin typeface="Segoe UI" panose="020B0502040204020203" pitchFamily="34" charset="0"/>
                <a:ea typeface="Segoe UI" panose="020B0502040204020203" pitchFamily="34" charset="0"/>
                <a:cs typeface="Segoe UI" panose="020B0502040204020203" pitchFamily="34" charset="0"/>
              </a:rPr>
              <a:t> </a:t>
            </a: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3958" y="3730126"/>
            <a:ext cx="903979" cy="92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8"/>
          <p:cNvCxnSpPr/>
          <p:nvPr/>
        </p:nvCxnSpPr>
        <p:spPr>
          <a:xfrm>
            <a:off x="5390069" y="3854974"/>
            <a:ext cx="0" cy="82301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0" name="Connecteur droit 9"/>
          <p:cNvCxnSpPr/>
          <p:nvPr/>
        </p:nvCxnSpPr>
        <p:spPr>
          <a:xfrm>
            <a:off x="6808763" y="3854974"/>
            <a:ext cx="0" cy="82301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11"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490102" y="3469002"/>
            <a:ext cx="251396" cy="3280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868250" y="3469002"/>
            <a:ext cx="251396" cy="32803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6"/>
          <p:cNvSpPr txBox="1"/>
          <p:nvPr/>
        </p:nvSpPr>
        <p:spPr>
          <a:xfrm>
            <a:off x="1464583" y="2364601"/>
            <a:ext cx="4554602" cy="623248"/>
          </a:xfrm>
          <a:prstGeom prst="rect">
            <a:avLst/>
          </a:prstGeom>
          <a:noFill/>
          <a:ln>
            <a:noFill/>
          </a:ln>
        </p:spPr>
        <p:txBody>
          <a:bodyPr vert="horz" wrap="square" lIns="68580" tIns="34290" rIns="68580" bIns="34290" anchor="t" anchorCtr="0" compatLnSpc="1">
            <a:spAutoFit/>
          </a:bodyPr>
          <a:lstStyle/>
          <a:p>
            <a:pPr defTabSz="685800" eaLnBrk="0">
              <a:buClrTx/>
              <a:defRPr sz="1800" b="0" i="0" u="none" strike="noStrike" kern="0" cap="none" spc="0" baseline="0">
                <a:solidFill>
                  <a:srgbClr val="000000"/>
                </a:solidFill>
                <a:uFillTx/>
              </a:defRPr>
            </a:pPr>
            <a:r>
              <a:rPr lang="fr-FR" sz="1800" dirty="0">
                <a:solidFill>
                  <a:srgbClr val="FFFFFF"/>
                </a:solidFill>
                <a:latin typeface="Segoe UI" panose="020B0502040204020203" pitchFamily="34" charset="0"/>
                <a:ea typeface="Segoe UI" panose="020B0502040204020203" pitchFamily="34" charset="0"/>
                <a:cs typeface="Segoe UI" panose="020B0502040204020203" pitchFamily="34" charset="0"/>
              </a:rPr>
              <a:t>DÉVELOPPEZ VOTRE BUSINESS,</a:t>
            </a:r>
          </a:p>
          <a:p>
            <a:pPr defTabSz="685800" eaLnBrk="0">
              <a:buClrTx/>
              <a:defRPr sz="1800" b="0" i="0" u="none" strike="noStrike" kern="0" cap="none" spc="0" baseline="0">
                <a:solidFill>
                  <a:srgbClr val="000000"/>
                </a:solidFill>
                <a:uFillTx/>
              </a:defRPr>
            </a:pPr>
            <a:r>
              <a:rPr lang="fr-FR" sz="1800" dirty="0">
                <a:solidFill>
                  <a:srgbClr val="FFFFFF"/>
                </a:solidFill>
                <a:latin typeface="Segoe UI" panose="020B0502040204020203" pitchFamily="34" charset="0"/>
                <a:ea typeface="Segoe UI" panose="020B0502040204020203" pitchFamily="34" charset="0"/>
                <a:cs typeface="Segoe UI" panose="020B0502040204020203" pitchFamily="34" charset="0"/>
              </a:rPr>
              <a:t>NOUS FAISONS LE RESTE !</a:t>
            </a:r>
          </a:p>
        </p:txBody>
      </p:sp>
    </p:spTree>
    <p:extLst>
      <p:ext uri="{BB962C8B-B14F-4D97-AF65-F5344CB8AC3E}">
        <p14:creationId xmlns:p14="http://schemas.microsoft.com/office/powerpoint/2010/main" val="1773510885"/>
      </p:ext>
    </p:extLst>
  </p:cSld>
  <p:clrMapOvr>
    <a:masterClrMapping/>
  </p:clrMapOvr>
  <mc:AlternateContent xmlns:mc="http://schemas.openxmlformats.org/markup-compatibility/2006" xmlns:p14="http://schemas.microsoft.com/office/powerpoint/2010/main">
    <mc:Choice Requires="p14">
      <p:transition spd="slow" p14:dur="3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3000" fill="hold" grpId="0" nodeType="withEffect">
                                  <p:stCondLst>
                                    <p:cond delay="7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1+#ppt_w/2"/>
                                          </p:val>
                                        </p:tav>
                                        <p:tav tm="100000">
                                          <p:val>
                                            <p:strVal val="#ppt_x"/>
                                          </p:val>
                                        </p:tav>
                                      </p:tavLst>
                                    </p:anim>
                                    <p:anim calcmode="lin" valueType="num">
                                      <p:cBhvr additive="base">
                                        <p:cTn id="8" dur="5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33000" fill="hold" grpId="0" nodeType="withEffect">
                                  <p:stCondLst>
                                    <p:cond delay="5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800" fill="hold"/>
                                        <p:tgtEl>
                                          <p:spTgt spid="5"/>
                                        </p:tgtEl>
                                        <p:attrNameLst>
                                          <p:attrName>ppt_x</p:attrName>
                                        </p:attrNameLst>
                                      </p:cBhvr>
                                      <p:tavLst>
                                        <p:tav tm="0">
                                          <p:val>
                                            <p:strVal val="1+#ppt_w/2"/>
                                          </p:val>
                                        </p:tav>
                                        <p:tav tm="100000">
                                          <p:val>
                                            <p:strVal val="#ppt_x"/>
                                          </p:val>
                                        </p:tav>
                                      </p:tavLst>
                                    </p:anim>
                                    <p:anim calcmode="lin" valueType="num">
                                      <p:cBhvr additive="base">
                                        <p:cTn id="12" dur="28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6100"/>
                                  </p:stCondLst>
                                  <p:childTnLst>
                                    <p:set>
                                      <p:cBhvr>
                                        <p:cTn id="14" dur="1" fill="hold">
                                          <p:stCondLst>
                                            <p:cond delay="0"/>
                                          </p:stCondLst>
                                        </p:cTn>
                                        <p:tgtEl>
                                          <p:spTgt spid="4"/>
                                        </p:tgtEl>
                                        <p:attrNameLst>
                                          <p:attrName>style.visibility</p:attrName>
                                        </p:attrNameLst>
                                      </p:cBhvr>
                                      <p:to>
                                        <p:strVal val="visible"/>
                                      </p:to>
                                    </p:set>
                                    <p:anim calcmode="lin" valueType="num">
                                      <p:cBhvr>
                                        <p:cTn id="15" dur="2500" fill="hold"/>
                                        <p:tgtEl>
                                          <p:spTgt spid="4"/>
                                        </p:tgtEl>
                                        <p:attrNameLst>
                                          <p:attrName>ppt_w</p:attrName>
                                        </p:attrNameLst>
                                      </p:cBhvr>
                                      <p:tavLst>
                                        <p:tav tm="0">
                                          <p:val>
                                            <p:fltVal val="0"/>
                                          </p:val>
                                        </p:tav>
                                        <p:tav tm="100000">
                                          <p:val>
                                            <p:strVal val="#ppt_w"/>
                                          </p:val>
                                        </p:tav>
                                      </p:tavLst>
                                    </p:anim>
                                    <p:anim calcmode="lin" valueType="num">
                                      <p:cBhvr>
                                        <p:cTn id="16" dur="2500" fill="hold"/>
                                        <p:tgtEl>
                                          <p:spTgt spid="4"/>
                                        </p:tgtEl>
                                        <p:attrNameLst>
                                          <p:attrName>ppt_h</p:attrName>
                                        </p:attrNameLst>
                                      </p:cBhvr>
                                      <p:tavLst>
                                        <p:tav tm="0">
                                          <p:val>
                                            <p:fltVal val="0"/>
                                          </p:val>
                                        </p:tav>
                                        <p:tav tm="100000">
                                          <p:val>
                                            <p:strVal val="#ppt_h"/>
                                          </p:val>
                                        </p:tav>
                                      </p:tavLst>
                                    </p:anim>
                                    <p:animEffect transition="in" filter="fade">
                                      <p:cBhvr>
                                        <p:cTn id="17" dur="2500"/>
                                        <p:tgtEl>
                                          <p:spTgt spid="4"/>
                                        </p:tgtEl>
                                      </p:cBhvr>
                                    </p:animEffect>
                                  </p:childTnLst>
                                </p:cTn>
                              </p:par>
                              <p:par>
                                <p:cTn id="18" presetID="53" presetClass="entr" presetSubtype="16" fill="hold" nodeType="withEffect">
                                  <p:stCondLst>
                                    <p:cond delay="7300"/>
                                  </p:stCondLst>
                                  <p:childTnLst>
                                    <p:set>
                                      <p:cBhvr>
                                        <p:cTn id="19" dur="1" fill="hold">
                                          <p:stCondLst>
                                            <p:cond delay="0"/>
                                          </p:stCondLst>
                                        </p:cTn>
                                        <p:tgtEl>
                                          <p:spTgt spid="8"/>
                                        </p:tgtEl>
                                        <p:attrNameLst>
                                          <p:attrName>style.visibility</p:attrName>
                                        </p:attrNameLst>
                                      </p:cBhvr>
                                      <p:to>
                                        <p:strVal val="visible"/>
                                      </p:to>
                                    </p:set>
                                    <p:anim calcmode="lin" valueType="num">
                                      <p:cBhvr>
                                        <p:cTn id="20" dur="2500" fill="hold"/>
                                        <p:tgtEl>
                                          <p:spTgt spid="8"/>
                                        </p:tgtEl>
                                        <p:attrNameLst>
                                          <p:attrName>ppt_w</p:attrName>
                                        </p:attrNameLst>
                                      </p:cBhvr>
                                      <p:tavLst>
                                        <p:tav tm="0">
                                          <p:val>
                                            <p:fltVal val="0"/>
                                          </p:val>
                                        </p:tav>
                                        <p:tav tm="100000">
                                          <p:val>
                                            <p:strVal val="#ppt_w"/>
                                          </p:val>
                                        </p:tav>
                                      </p:tavLst>
                                    </p:anim>
                                    <p:anim calcmode="lin" valueType="num">
                                      <p:cBhvr>
                                        <p:cTn id="21" dur="2500" fill="hold"/>
                                        <p:tgtEl>
                                          <p:spTgt spid="8"/>
                                        </p:tgtEl>
                                        <p:attrNameLst>
                                          <p:attrName>ppt_h</p:attrName>
                                        </p:attrNameLst>
                                      </p:cBhvr>
                                      <p:tavLst>
                                        <p:tav tm="0">
                                          <p:val>
                                            <p:fltVal val="0"/>
                                          </p:val>
                                        </p:tav>
                                        <p:tav tm="100000">
                                          <p:val>
                                            <p:strVal val="#ppt_h"/>
                                          </p:val>
                                        </p:tav>
                                      </p:tavLst>
                                    </p:anim>
                                    <p:animEffect transition="in" filter="fade">
                                      <p:cBhvr>
                                        <p:cTn id="22" dur="2500"/>
                                        <p:tgtEl>
                                          <p:spTgt spid="8"/>
                                        </p:tgtEl>
                                      </p:cBhvr>
                                    </p:animEffect>
                                  </p:childTnLst>
                                </p:cTn>
                              </p:par>
                              <p:par>
                                <p:cTn id="23" presetID="53" presetClass="entr" presetSubtype="16" fill="hold" nodeType="withEffect">
                                  <p:stCondLst>
                                    <p:cond delay="84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0" fill="hold"/>
                                        <p:tgtEl>
                                          <p:spTgt spid="11"/>
                                        </p:tgtEl>
                                        <p:attrNameLst>
                                          <p:attrName>ppt_w</p:attrName>
                                        </p:attrNameLst>
                                      </p:cBhvr>
                                      <p:tavLst>
                                        <p:tav tm="0">
                                          <p:val>
                                            <p:fltVal val="0"/>
                                          </p:val>
                                        </p:tav>
                                        <p:tav tm="100000">
                                          <p:val>
                                            <p:strVal val="#ppt_w"/>
                                          </p:val>
                                        </p:tav>
                                      </p:tavLst>
                                    </p:anim>
                                    <p:anim calcmode="lin" valueType="num">
                                      <p:cBhvr>
                                        <p:cTn id="26" dur="2500" fill="hold"/>
                                        <p:tgtEl>
                                          <p:spTgt spid="11"/>
                                        </p:tgtEl>
                                        <p:attrNameLst>
                                          <p:attrName>ppt_h</p:attrName>
                                        </p:attrNameLst>
                                      </p:cBhvr>
                                      <p:tavLst>
                                        <p:tav tm="0">
                                          <p:val>
                                            <p:fltVal val="0"/>
                                          </p:val>
                                        </p:tav>
                                        <p:tav tm="100000">
                                          <p:val>
                                            <p:strVal val="#ppt_h"/>
                                          </p:val>
                                        </p:tav>
                                      </p:tavLst>
                                    </p:anim>
                                    <p:animEffect transition="in" filter="fade">
                                      <p:cBhvr>
                                        <p:cTn id="27" dur="2500"/>
                                        <p:tgtEl>
                                          <p:spTgt spid="11"/>
                                        </p:tgtEl>
                                      </p:cBhvr>
                                    </p:animEffect>
                                  </p:childTnLst>
                                </p:cTn>
                              </p:par>
                              <p:par>
                                <p:cTn id="28" presetID="53" presetClass="entr" presetSubtype="16" fill="hold" nodeType="withEffect">
                                  <p:stCondLst>
                                    <p:cond delay="9400"/>
                                  </p:stCondLst>
                                  <p:childTnLst>
                                    <p:set>
                                      <p:cBhvr>
                                        <p:cTn id="29" dur="1" fill="hold">
                                          <p:stCondLst>
                                            <p:cond delay="0"/>
                                          </p:stCondLst>
                                        </p:cTn>
                                        <p:tgtEl>
                                          <p:spTgt spid="9"/>
                                        </p:tgtEl>
                                        <p:attrNameLst>
                                          <p:attrName>style.visibility</p:attrName>
                                        </p:attrNameLst>
                                      </p:cBhvr>
                                      <p:to>
                                        <p:strVal val="visible"/>
                                      </p:to>
                                    </p:set>
                                    <p:anim calcmode="lin" valueType="num">
                                      <p:cBhvr>
                                        <p:cTn id="30" dur="2500" fill="hold"/>
                                        <p:tgtEl>
                                          <p:spTgt spid="9"/>
                                        </p:tgtEl>
                                        <p:attrNameLst>
                                          <p:attrName>ppt_w</p:attrName>
                                        </p:attrNameLst>
                                      </p:cBhvr>
                                      <p:tavLst>
                                        <p:tav tm="0">
                                          <p:val>
                                            <p:fltVal val="0"/>
                                          </p:val>
                                        </p:tav>
                                        <p:tav tm="100000">
                                          <p:val>
                                            <p:strVal val="#ppt_w"/>
                                          </p:val>
                                        </p:tav>
                                      </p:tavLst>
                                    </p:anim>
                                    <p:anim calcmode="lin" valueType="num">
                                      <p:cBhvr>
                                        <p:cTn id="31" dur="2500" fill="hold"/>
                                        <p:tgtEl>
                                          <p:spTgt spid="9"/>
                                        </p:tgtEl>
                                        <p:attrNameLst>
                                          <p:attrName>ppt_h</p:attrName>
                                        </p:attrNameLst>
                                      </p:cBhvr>
                                      <p:tavLst>
                                        <p:tav tm="0">
                                          <p:val>
                                            <p:fltVal val="0"/>
                                          </p:val>
                                        </p:tav>
                                        <p:tav tm="100000">
                                          <p:val>
                                            <p:strVal val="#ppt_h"/>
                                          </p:val>
                                        </p:tav>
                                      </p:tavLst>
                                    </p:anim>
                                    <p:animEffect transition="in" filter="fade">
                                      <p:cBhvr>
                                        <p:cTn id="32" dur="2500"/>
                                        <p:tgtEl>
                                          <p:spTgt spid="9"/>
                                        </p:tgtEl>
                                      </p:cBhvr>
                                    </p:animEffect>
                                  </p:childTnLst>
                                </p:cTn>
                              </p:par>
                              <p:par>
                                <p:cTn id="33" presetID="53" presetClass="entr" presetSubtype="16" fill="hold" grpId="0" nodeType="withEffect">
                                  <p:stCondLst>
                                    <p:cond delay="9400"/>
                                  </p:stCondLst>
                                  <p:childTnLst>
                                    <p:set>
                                      <p:cBhvr>
                                        <p:cTn id="34" dur="1" fill="hold">
                                          <p:stCondLst>
                                            <p:cond delay="0"/>
                                          </p:stCondLst>
                                        </p:cTn>
                                        <p:tgtEl>
                                          <p:spTgt spid="6"/>
                                        </p:tgtEl>
                                        <p:attrNameLst>
                                          <p:attrName>style.visibility</p:attrName>
                                        </p:attrNameLst>
                                      </p:cBhvr>
                                      <p:to>
                                        <p:strVal val="visible"/>
                                      </p:to>
                                    </p:set>
                                    <p:anim calcmode="lin" valueType="num">
                                      <p:cBhvr>
                                        <p:cTn id="35" dur="2500" fill="hold"/>
                                        <p:tgtEl>
                                          <p:spTgt spid="6"/>
                                        </p:tgtEl>
                                        <p:attrNameLst>
                                          <p:attrName>ppt_w</p:attrName>
                                        </p:attrNameLst>
                                      </p:cBhvr>
                                      <p:tavLst>
                                        <p:tav tm="0">
                                          <p:val>
                                            <p:fltVal val="0"/>
                                          </p:val>
                                        </p:tav>
                                        <p:tav tm="100000">
                                          <p:val>
                                            <p:strVal val="#ppt_w"/>
                                          </p:val>
                                        </p:tav>
                                      </p:tavLst>
                                    </p:anim>
                                    <p:anim calcmode="lin" valueType="num">
                                      <p:cBhvr>
                                        <p:cTn id="36" dur="2500" fill="hold"/>
                                        <p:tgtEl>
                                          <p:spTgt spid="6"/>
                                        </p:tgtEl>
                                        <p:attrNameLst>
                                          <p:attrName>ppt_h</p:attrName>
                                        </p:attrNameLst>
                                      </p:cBhvr>
                                      <p:tavLst>
                                        <p:tav tm="0">
                                          <p:val>
                                            <p:fltVal val="0"/>
                                          </p:val>
                                        </p:tav>
                                        <p:tav tm="100000">
                                          <p:val>
                                            <p:strVal val="#ppt_h"/>
                                          </p:val>
                                        </p:tav>
                                      </p:tavLst>
                                    </p:anim>
                                    <p:animEffect transition="in" filter="fade">
                                      <p:cBhvr>
                                        <p:cTn id="37" dur="2500"/>
                                        <p:tgtEl>
                                          <p:spTgt spid="6"/>
                                        </p:tgtEl>
                                      </p:cBhvr>
                                    </p:animEffect>
                                  </p:childTnLst>
                                </p:cTn>
                              </p:par>
                              <p:par>
                                <p:cTn id="38" presetID="53" presetClass="entr" presetSubtype="16" fill="hold" nodeType="withEffect">
                                  <p:stCondLst>
                                    <p:cond delay="112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500" fill="hold"/>
                                        <p:tgtEl>
                                          <p:spTgt spid="12"/>
                                        </p:tgtEl>
                                        <p:attrNameLst>
                                          <p:attrName>ppt_w</p:attrName>
                                        </p:attrNameLst>
                                      </p:cBhvr>
                                      <p:tavLst>
                                        <p:tav tm="0">
                                          <p:val>
                                            <p:fltVal val="0"/>
                                          </p:val>
                                        </p:tav>
                                        <p:tav tm="100000">
                                          <p:val>
                                            <p:strVal val="#ppt_w"/>
                                          </p:val>
                                        </p:tav>
                                      </p:tavLst>
                                    </p:anim>
                                    <p:anim calcmode="lin" valueType="num">
                                      <p:cBhvr>
                                        <p:cTn id="41" dur="2500" fill="hold"/>
                                        <p:tgtEl>
                                          <p:spTgt spid="12"/>
                                        </p:tgtEl>
                                        <p:attrNameLst>
                                          <p:attrName>ppt_h</p:attrName>
                                        </p:attrNameLst>
                                      </p:cBhvr>
                                      <p:tavLst>
                                        <p:tav tm="0">
                                          <p:val>
                                            <p:fltVal val="0"/>
                                          </p:val>
                                        </p:tav>
                                        <p:tav tm="100000">
                                          <p:val>
                                            <p:strVal val="#ppt_h"/>
                                          </p:val>
                                        </p:tav>
                                      </p:tavLst>
                                    </p:anim>
                                    <p:animEffect transition="in" filter="fade">
                                      <p:cBhvr>
                                        <p:cTn id="42" dur="2500"/>
                                        <p:tgtEl>
                                          <p:spTgt spid="12"/>
                                        </p:tgtEl>
                                      </p:cBhvr>
                                    </p:animEffect>
                                  </p:childTnLst>
                                </p:cTn>
                              </p:par>
                              <p:par>
                                <p:cTn id="43" presetID="53" presetClass="entr" presetSubtype="16" fill="hold" nodeType="withEffect">
                                  <p:stCondLst>
                                    <p:cond delay="113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2500" fill="hold"/>
                                        <p:tgtEl>
                                          <p:spTgt spid="10"/>
                                        </p:tgtEl>
                                        <p:attrNameLst>
                                          <p:attrName>ppt_w</p:attrName>
                                        </p:attrNameLst>
                                      </p:cBhvr>
                                      <p:tavLst>
                                        <p:tav tm="0">
                                          <p:val>
                                            <p:fltVal val="0"/>
                                          </p:val>
                                        </p:tav>
                                        <p:tav tm="100000">
                                          <p:val>
                                            <p:strVal val="#ppt_w"/>
                                          </p:val>
                                        </p:tav>
                                      </p:tavLst>
                                    </p:anim>
                                    <p:anim calcmode="lin" valueType="num">
                                      <p:cBhvr>
                                        <p:cTn id="46" dur="2500" fill="hold"/>
                                        <p:tgtEl>
                                          <p:spTgt spid="10"/>
                                        </p:tgtEl>
                                        <p:attrNameLst>
                                          <p:attrName>ppt_h</p:attrName>
                                        </p:attrNameLst>
                                      </p:cBhvr>
                                      <p:tavLst>
                                        <p:tav tm="0">
                                          <p:val>
                                            <p:fltVal val="0"/>
                                          </p:val>
                                        </p:tav>
                                        <p:tav tm="100000">
                                          <p:val>
                                            <p:strVal val="#ppt_h"/>
                                          </p:val>
                                        </p:tav>
                                      </p:tavLst>
                                    </p:anim>
                                    <p:animEffect transition="in" filter="fade">
                                      <p:cBhvr>
                                        <p:cTn id="47" dur="2500"/>
                                        <p:tgtEl>
                                          <p:spTgt spid="10"/>
                                        </p:tgtEl>
                                      </p:cBhvr>
                                    </p:animEffect>
                                  </p:childTnLst>
                                </p:cTn>
                              </p:par>
                              <p:par>
                                <p:cTn id="48" presetID="53" presetClass="entr" presetSubtype="16" fill="hold" grpId="0" nodeType="withEffect">
                                  <p:stCondLst>
                                    <p:cond delay="11300"/>
                                  </p:stCondLst>
                                  <p:childTnLst>
                                    <p:set>
                                      <p:cBhvr>
                                        <p:cTn id="49" dur="1" fill="hold">
                                          <p:stCondLst>
                                            <p:cond delay="0"/>
                                          </p:stCondLst>
                                        </p:cTn>
                                        <p:tgtEl>
                                          <p:spTgt spid="7"/>
                                        </p:tgtEl>
                                        <p:attrNameLst>
                                          <p:attrName>style.visibility</p:attrName>
                                        </p:attrNameLst>
                                      </p:cBhvr>
                                      <p:to>
                                        <p:strVal val="visible"/>
                                      </p:to>
                                    </p:set>
                                    <p:anim calcmode="lin" valueType="num">
                                      <p:cBhvr>
                                        <p:cTn id="50" dur="2500" fill="hold"/>
                                        <p:tgtEl>
                                          <p:spTgt spid="7"/>
                                        </p:tgtEl>
                                        <p:attrNameLst>
                                          <p:attrName>ppt_w</p:attrName>
                                        </p:attrNameLst>
                                      </p:cBhvr>
                                      <p:tavLst>
                                        <p:tav tm="0">
                                          <p:val>
                                            <p:fltVal val="0"/>
                                          </p:val>
                                        </p:tav>
                                        <p:tav tm="100000">
                                          <p:val>
                                            <p:strVal val="#ppt_w"/>
                                          </p:val>
                                        </p:tav>
                                      </p:tavLst>
                                    </p:anim>
                                    <p:anim calcmode="lin" valueType="num">
                                      <p:cBhvr>
                                        <p:cTn id="51" dur="2500" fill="hold"/>
                                        <p:tgtEl>
                                          <p:spTgt spid="7"/>
                                        </p:tgtEl>
                                        <p:attrNameLst>
                                          <p:attrName>ppt_h</p:attrName>
                                        </p:attrNameLst>
                                      </p:cBhvr>
                                      <p:tavLst>
                                        <p:tav tm="0">
                                          <p:val>
                                            <p:fltVal val="0"/>
                                          </p:val>
                                        </p:tav>
                                        <p:tav tm="100000">
                                          <p:val>
                                            <p:strVal val="#ppt_h"/>
                                          </p:val>
                                        </p:tav>
                                      </p:tavLst>
                                    </p:anim>
                                    <p:animEffect transition="in" filter="fade">
                                      <p:cBhvr>
                                        <p:cTn id="52"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5" y="2607710"/>
            <a:ext cx="9339300" cy="1640072"/>
          </a:xfrm>
          <a:prstGeom prst="rect">
            <a:avLst/>
          </a:prstGeom>
        </p:spPr>
      </p:pic>
    </p:spTree>
    <p:extLst>
      <p:ext uri="{BB962C8B-B14F-4D97-AF65-F5344CB8AC3E}">
        <p14:creationId xmlns:p14="http://schemas.microsoft.com/office/powerpoint/2010/main" val="96334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0"/>
        <p:cNvGrpSpPr/>
        <p:nvPr/>
      </p:nvGrpSpPr>
      <p:grpSpPr>
        <a:xfrm>
          <a:off x="0" y="0"/>
          <a:ext cx="0" cy="0"/>
          <a:chOff x="0" y="0"/>
          <a:chExt cx="0" cy="0"/>
        </a:xfrm>
      </p:grpSpPr>
      <p:sp>
        <p:nvSpPr>
          <p:cNvPr id="121" name="Shape 121"/>
          <p:cNvSpPr txBox="1"/>
          <p:nvPr/>
        </p:nvSpPr>
        <p:spPr>
          <a:xfrm>
            <a:off x="-45150" y="-30900"/>
            <a:ext cx="4662600" cy="5205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Shape 122"/>
          <p:cNvSpPr txBox="1"/>
          <p:nvPr/>
        </p:nvSpPr>
        <p:spPr>
          <a:xfrm>
            <a:off x="1176375" y="4770700"/>
            <a:ext cx="3324900" cy="283500"/>
          </a:xfrm>
          <a:prstGeom prst="rect">
            <a:avLst/>
          </a:prstGeom>
          <a:noFill/>
          <a:ln>
            <a:noFill/>
          </a:ln>
        </p:spPr>
        <p:txBody>
          <a:bodyPr spcFirstLastPara="1" wrap="square" lIns="91425" tIns="91425" rIns="91425" bIns="91425" anchor="t" anchorCtr="0">
            <a:noAutofit/>
          </a:bodyPr>
          <a:lstStyle/>
          <a:p>
            <a:pPr marL="457200" marR="0" lvl="0" indent="-190500" algn="r" defTabSz="914400" rtl="0" eaLnBrk="1" fontAlgn="auto" latinLnBrk="0" hangingPunct="1">
              <a:lnSpc>
                <a:spcPct val="115000"/>
              </a:lnSpc>
              <a:spcBef>
                <a:spcPts val="0"/>
              </a:spcBef>
              <a:spcAft>
                <a:spcPts val="0"/>
              </a:spcAft>
              <a:buClr>
                <a:srgbClr val="000000"/>
              </a:buClr>
              <a:buSzTx/>
              <a:buFont typeface="Arial"/>
              <a:buNone/>
              <a:tabLst/>
              <a:defRPr/>
            </a:pPr>
            <a:r>
              <a:rPr kumimoji="0" lang="en" sz="1000" b="0" i="0" u="none" strike="noStrike" kern="0" cap="none" spc="0" normalizeH="0" baseline="0" noProof="0">
                <a:ln>
                  <a:noFill/>
                </a:ln>
                <a:solidFill>
                  <a:srgbClr val="000000"/>
                </a:solidFill>
                <a:effectLst/>
                <a:uLnTx/>
                <a:uFillTx/>
                <a:latin typeface="Raleway"/>
                <a:ea typeface="Raleway"/>
                <a:cs typeface="Raleway"/>
                <a:sym typeface="Raleway"/>
              </a:rPr>
              <a:t>*  Adobe-Digital-Roadblock - EMEA I 2016</a:t>
            </a:r>
            <a:endParaRPr kumimoji="0" sz="1000" b="0" i="0" u="none" strike="noStrike" kern="0" cap="none" spc="0" normalizeH="0" baseline="0" noProof="0">
              <a:ln>
                <a:noFill/>
              </a:ln>
              <a:solidFill>
                <a:srgbClr val="000000"/>
              </a:solidFill>
              <a:effectLst/>
              <a:uLnTx/>
              <a:uFillTx/>
              <a:latin typeface="Raleway"/>
              <a:ea typeface="Raleway"/>
              <a:cs typeface="Raleway"/>
              <a:sym typeface="Raleway"/>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000000"/>
              </a:solidFill>
              <a:effectLst/>
              <a:uLnTx/>
              <a:uFillTx/>
              <a:latin typeface="Raleway"/>
              <a:ea typeface="Raleway"/>
              <a:cs typeface="Raleway"/>
              <a:sym typeface="Raleway"/>
            </a:endParaRPr>
          </a:p>
        </p:txBody>
      </p:sp>
      <p:sp>
        <p:nvSpPr>
          <p:cNvPr id="123" name="Shape 123"/>
          <p:cNvSpPr txBox="1"/>
          <p:nvPr/>
        </p:nvSpPr>
        <p:spPr>
          <a:xfrm>
            <a:off x="1176375" y="2768825"/>
            <a:ext cx="2916300" cy="17295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000" b="1" i="0" u="none" strike="noStrike" kern="0" cap="none" spc="0" normalizeH="0" baseline="0" noProof="0">
                <a:ln>
                  <a:noFill/>
                </a:ln>
                <a:solidFill>
                  <a:srgbClr val="0B5394"/>
                </a:solidFill>
                <a:effectLst/>
                <a:uLnTx/>
                <a:uFillTx/>
                <a:latin typeface="Syncopate"/>
                <a:ea typeface="Syncopate"/>
                <a:cs typeface="Syncopate"/>
                <a:sym typeface="Syncopate"/>
              </a:rPr>
              <a:t>44%</a:t>
            </a:r>
            <a:r>
              <a:rPr kumimoji="0" lang="en" sz="1400" b="1" i="0" u="none" strike="noStrike" kern="0" cap="none" spc="0" normalizeH="0" baseline="0" noProof="0">
                <a:ln>
                  <a:noFill/>
                </a:ln>
                <a:solidFill>
                  <a:srgbClr val="1D1D1B"/>
                </a:solidFill>
                <a:effectLst/>
                <a:uLnTx/>
                <a:uFillTx/>
                <a:latin typeface="Montserrat"/>
                <a:ea typeface="Montserrat"/>
                <a:cs typeface="Montserrat"/>
                <a:sym typeface="Montserrat"/>
              </a:rPr>
              <a:t> </a:t>
            </a:r>
            <a:r>
              <a:rPr kumimoji="0" lang="en" sz="1400" b="1" i="0" u="none" strike="noStrike" kern="0" cap="none" spc="0" normalizeH="0" baseline="0" noProof="0">
                <a:ln>
                  <a:noFill/>
                </a:ln>
                <a:solidFill>
                  <a:srgbClr val="4E5A68"/>
                </a:solidFill>
                <a:effectLst/>
                <a:uLnTx/>
                <a:uFillTx/>
                <a:latin typeface="Montserrat"/>
                <a:ea typeface="Montserrat"/>
                <a:cs typeface="Montserrat"/>
                <a:sym typeface="Montserrat"/>
              </a:rPr>
              <a:t>d’entre eux </a:t>
            </a:r>
            <a:r>
              <a:rPr kumimoji="0" lang="en" sz="1800" b="1" i="0" u="none" strike="noStrike" kern="0" cap="none" spc="0" normalizeH="0" baseline="0" noProof="0">
                <a:ln>
                  <a:noFill/>
                </a:ln>
                <a:solidFill>
                  <a:srgbClr val="FF9900"/>
                </a:solidFill>
                <a:effectLst/>
                <a:uLnTx/>
                <a:uFillTx/>
                <a:latin typeface="Montserrat"/>
                <a:ea typeface="Montserrat"/>
                <a:cs typeface="Montserrat"/>
                <a:sym typeface="Montserrat"/>
              </a:rPr>
              <a:t>DOUTENT DE LEUR CAPACITÉ</a:t>
            </a:r>
            <a:r>
              <a:rPr kumimoji="0" lang="en" sz="1400" b="1" i="0" u="none" strike="noStrike" kern="0" cap="none" spc="0" normalizeH="0" baseline="0" noProof="0">
                <a:ln>
                  <a:noFill/>
                </a:ln>
                <a:solidFill>
                  <a:srgbClr val="EA9999"/>
                </a:solidFill>
                <a:effectLst/>
                <a:uLnTx/>
                <a:uFillTx/>
                <a:latin typeface="Montserrat"/>
                <a:ea typeface="Montserrat"/>
                <a:cs typeface="Montserrat"/>
                <a:sym typeface="Montserrat"/>
              </a:rPr>
              <a:t> </a:t>
            </a:r>
            <a:r>
              <a:rPr kumimoji="0" lang="en" sz="1400" b="1" i="0" u="none" strike="noStrike" kern="0" cap="none" spc="0" normalizeH="0" baseline="0" noProof="0">
                <a:ln>
                  <a:noFill/>
                </a:ln>
                <a:solidFill>
                  <a:srgbClr val="1D1D1B"/>
                </a:solidFill>
                <a:effectLst/>
                <a:uLnTx/>
                <a:uFillTx/>
                <a:latin typeface="Montserrat"/>
                <a:ea typeface="Montserrat"/>
                <a:cs typeface="Montserrat"/>
                <a:sym typeface="Montserrat"/>
              </a:rPr>
              <a:t> </a:t>
            </a:r>
            <a:r>
              <a:rPr kumimoji="0" lang="en" sz="1400" b="1" i="0" u="none" strike="noStrike" kern="0" cap="none" spc="0" normalizeH="0" baseline="0" noProof="0">
                <a:ln>
                  <a:noFill/>
                </a:ln>
                <a:solidFill>
                  <a:srgbClr val="4E5A68"/>
                </a:solidFill>
                <a:effectLst/>
                <a:uLnTx/>
                <a:uFillTx/>
                <a:latin typeface="Montserrat"/>
                <a:ea typeface="Montserrat"/>
                <a:cs typeface="Montserrat"/>
                <a:sym typeface="Montserrat"/>
              </a:rPr>
              <a:t>à suivre les évolutions de leur métier </a:t>
            </a:r>
            <a:r>
              <a:rPr kumimoji="0" lang="en" sz="1400" b="0" i="0" u="none" strike="noStrike" kern="0" cap="none" spc="0" normalizeH="0" baseline="0" noProof="0">
                <a:ln>
                  <a:noFill/>
                </a:ln>
                <a:solidFill>
                  <a:srgbClr val="4E5A68"/>
                </a:solidFill>
                <a:effectLst/>
                <a:uLnTx/>
                <a:uFillTx/>
                <a:latin typeface="Arial"/>
                <a:cs typeface="Arial"/>
                <a:sym typeface="Arial"/>
              </a:rPr>
              <a:t>* </a:t>
            </a:r>
            <a:endParaRPr kumimoji="0" sz="1400" b="1" i="0" u="none" strike="noStrike" kern="0" cap="none" spc="0" normalizeH="0" baseline="0" noProof="0">
              <a:ln>
                <a:noFill/>
              </a:ln>
              <a:solidFill>
                <a:srgbClr val="4E5A68"/>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B5394"/>
              </a:solidFill>
              <a:effectLst/>
              <a:uLnTx/>
              <a:uFillTx/>
              <a:latin typeface="Arial"/>
              <a:cs typeface="Arial"/>
              <a:sym typeface="Arial"/>
            </a:endParaRPr>
          </a:p>
        </p:txBody>
      </p:sp>
      <p:pic>
        <p:nvPicPr>
          <p:cNvPr id="124" name="Shape 124"/>
          <p:cNvPicPr preferRelativeResize="0"/>
          <p:nvPr/>
        </p:nvPicPr>
        <p:blipFill rotWithShape="1">
          <a:blip r:embed="rId3">
            <a:alphaModFix/>
          </a:blip>
          <a:srcRect l="44252" t="26956" r="16369" b="15123"/>
          <a:stretch/>
        </p:blipFill>
        <p:spPr>
          <a:xfrm>
            <a:off x="4617450" y="0"/>
            <a:ext cx="4662451" cy="5372849"/>
          </a:xfrm>
          <a:prstGeom prst="rect">
            <a:avLst/>
          </a:prstGeom>
          <a:noFill/>
          <a:ln w="9525" cap="flat" cmpd="sng">
            <a:solidFill>
              <a:schemeClr val="lt1"/>
            </a:solidFill>
            <a:prstDash val="solid"/>
            <a:round/>
            <a:headEnd type="none" w="sm" len="sm"/>
            <a:tailEnd type="none" w="sm" len="sm"/>
          </a:ln>
        </p:spPr>
      </p:pic>
      <p:sp>
        <p:nvSpPr>
          <p:cNvPr id="125" name="Shape 125"/>
          <p:cNvSpPr txBox="1">
            <a:spLocks noGrp="1"/>
          </p:cNvSpPr>
          <p:nvPr>
            <p:ph type="title"/>
          </p:nvPr>
        </p:nvSpPr>
        <p:spPr>
          <a:xfrm>
            <a:off x="414275" y="621375"/>
            <a:ext cx="3324900" cy="1605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solidFill>
                  <a:srgbClr val="FF9900"/>
                </a:solidFill>
                <a:latin typeface="Syncopate"/>
                <a:ea typeface="Syncopate"/>
                <a:cs typeface="Syncopate"/>
                <a:sym typeface="Syncopate"/>
              </a:rPr>
              <a:t>67%</a:t>
            </a:r>
            <a:r>
              <a:rPr lang="en"/>
              <a:t> </a:t>
            </a:r>
            <a:r>
              <a:rPr lang="en">
                <a:solidFill>
                  <a:srgbClr val="4E5A68"/>
                </a:solidFill>
              </a:rPr>
              <a:t>des marketeurs et communicants reconnaissent que leur métier est </a:t>
            </a:r>
            <a:r>
              <a:rPr lang="en" sz="1800">
                <a:solidFill>
                  <a:srgbClr val="0B5394"/>
                </a:solidFill>
              </a:rPr>
              <a:t>TOTALEMENT DIFFÉRENT</a:t>
            </a:r>
            <a:r>
              <a:rPr lang="en"/>
              <a:t> </a:t>
            </a:r>
            <a:r>
              <a:rPr lang="en">
                <a:solidFill>
                  <a:srgbClr val="4E5A68"/>
                </a:solidFill>
              </a:rPr>
              <a:t>de celui du début de leur carrière</a:t>
            </a:r>
            <a:r>
              <a:rPr lang="en" sz="1000" b="0">
                <a:solidFill>
                  <a:srgbClr val="4E5A68"/>
                </a:solidFill>
              </a:rPr>
              <a:t>* </a:t>
            </a:r>
            <a:endParaRPr sz="1000" b="0">
              <a:solidFill>
                <a:srgbClr val="4E5A68"/>
              </a:solidFill>
            </a:endParaRPr>
          </a:p>
        </p:txBody>
      </p:sp>
    </p:spTree>
    <p:extLst>
      <p:ext uri="{BB962C8B-B14F-4D97-AF65-F5344CB8AC3E}">
        <p14:creationId xmlns:p14="http://schemas.microsoft.com/office/powerpoint/2010/main" val="374553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4571999" y="4101500"/>
            <a:ext cx="4572000" cy="5196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pic>
        <p:nvPicPr>
          <p:cNvPr id="131" name="Shape 131" descr="20.jpg"/>
          <p:cNvPicPr preferRelativeResize="0"/>
          <p:nvPr/>
        </p:nvPicPr>
        <p:blipFill rotWithShape="1">
          <a:blip r:embed="rId3">
            <a:alphaModFix/>
          </a:blip>
          <a:srcRect t="7889" b="5123"/>
          <a:stretch/>
        </p:blipFill>
        <p:spPr>
          <a:xfrm>
            <a:off x="-59550" y="-113550"/>
            <a:ext cx="9203551" cy="3800374"/>
          </a:xfrm>
          <a:prstGeom prst="rect">
            <a:avLst/>
          </a:prstGeom>
          <a:noFill/>
          <a:ln>
            <a:noFill/>
          </a:ln>
        </p:spPr>
      </p:pic>
      <p:sp>
        <p:nvSpPr>
          <p:cNvPr id="132" name="Shape 132"/>
          <p:cNvSpPr txBox="1"/>
          <p:nvPr/>
        </p:nvSpPr>
        <p:spPr>
          <a:xfrm>
            <a:off x="-59550" y="3538400"/>
            <a:ext cx="9203400" cy="16053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Shape 133"/>
          <p:cNvSpPr txBox="1">
            <a:spLocks noGrp="1"/>
          </p:cNvSpPr>
          <p:nvPr>
            <p:ph type="title" idx="4294967295"/>
          </p:nvPr>
        </p:nvSpPr>
        <p:spPr>
          <a:xfrm>
            <a:off x="526450" y="3377150"/>
            <a:ext cx="8460000" cy="1605300"/>
          </a:xfrm>
          <a:prstGeom prst="rect">
            <a:avLst/>
          </a:prstGeom>
        </p:spPr>
        <p:txBody>
          <a:bodyPr spcFirstLastPara="1" wrap="square" lIns="91425" tIns="91425" rIns="91425" bIns="91425" anchor="b" anchorCtr="0">
            <a:noAutofit/>
          </a:bodyPr>
          <a:lstStyle/>
          <a:p>
            <a:pPr marL="0" lvl="0" indent="0" algn="l" rtl="0">
              <a:lnSpc>
                <a:spcPct val="130000"/>
              </a:lnSpc>
              <a:spcBef>
                <a:spcPts val="0"/>
              </a:spcBef>
              <a:spcAft>
                <a:spcPts val="0"/>
              </a:spcAft>
              <a:buNone/>
            </a:pPr>
            <a:r>
              <a:rPr lang="en" sz="2600" b="0">
                <a:solidFill>
                  <a:srgbClr val="0B5394"/>
                </a:solidFill>
              </a:rPr>
              <a:t>Ce sont</a:t>
            </a:r>
            <a:r>
              <a:rPr lang="en" sz="2600">
                <a:solidFill>
                  <a:srgbClr val="FF9715"/>
                </a:solidFill>
              </a:rPr>
              <a:t> </a:t>
            </a:r>
            <a:r>
              <a:rPr lang="en" sz="2600" b="0">
                <a:solidFill>
                  <a:srgbClr val="0B5394"/>
                </a:solidFill>
              </a:rPr>
              <a:t>les </a:t>
            </a:r>
            <a:r>
              <a:rPr lang="en" sz="2600" b="0">
                <a:solidFill>
                  <a:srgbClr val="FF9715"/>
                </a:solidFill>
              </a:rPr>
              <a:t>CONSOMMATEURS </a:t>
            </a:r>
            <a:r>
              <a:rPr lang="en" sz="2600" b="0">
                <a:solidFill>
                  <a:srgbClr val="0B5394"/>
                </a:solidFill>
              </a:rPr>
              <a:t> qui ont </a:t>
            </a:r>
            <a:r>
              <a:rPr lang="en" sz="2600">
                <a:solidFill>
                  <a:srgbClr val="FF9715"/>
                </a:solidFill>
              </a:rPr>
              <a:t>CHANGÉ </a:t>
            </a:r>
            <a:r>
              <a:rPr lang="en" sz="2600" b="0">
                <a:solidFill>
                  <a:srgbClr val="0B5394"/>
                </a:solidFill>
              </a:rPr>
              <a:t>  </a:t>
            </a:r>
            <a:endParaRPr sz="2600" b="0">
              <a:solidFill>
                <a:srgbClr val="0B5394"/>
              </a:solidFill>
            </a:endParaRPr>
          </a:p>
          <a:p>
            <a:pPr marL="0" marR="0" lvl="0" indent="0" algn="ctr" rtl="0">
              <a:lnSpc>
                <a:spcPct val="130000"/>
              </a:lnSpc>
              <a:spcBef>
                <a:spcPts val="0"/>
              </a:spcBef>
              <a:spcAft>
                <a:spcPts val="0"/>
              </a:spcAft>
              <a:buNone/>
            </a:pPr>
            <a:r>
              <a:rPr lang="en" sz="2600" b="0">
                <a:solidFill>
                  <a:srgbClr val="0B5394"/>
                </a:solidFill>
              </a:rPr>
              <a:t>La COM &amp; le MARKETING </a:t>
            </a:r>
            <a:r>
              <a:rPr lang="en" sz="2600" b="0">
                <a:solidFill>
                  <a:srgbClr val="FF9715"/>
                </a:solidFill>
              </a:rPr>
              <a:t> ont </a:t>
            </a:r>
            <a:r>
              <a:rPr lang="en" sz="2600">
                <a:solidFill>
                  <a:srgbClr val="FF9715"/>
                </a:solidFill>
              </a:rPr>
              <a:t>SUIVI</a:t>
            </a:r>
            <a:endParaRPr sz="2600">
              <a:solidFill>
                <a:srgbClr val="FF9715"/>
              </a:solidFill>
            </a:endParaRPr>
          </a:p>
        </p:txBody>
      </p:sp>
    </p:spTree>
    <p:extLst>
      <p:ext uri="{BB962C8B-B14F-4D97-AF65-F5344CB8AC3E}">
        <p14:creationId xmlns:p14="http://schemas.microsoft.com/office/powerpoint/2010/main" val="316418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p:nvPr/>
        </p:nvSpPr>
        <p:spPr>
          <a:xfrm>
            <a:off x="0" y="-9900"/>
            <a:ext cx="4283400" cy="5153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Shape 139"/>
          <p:cNvSpPr txBox="1"/>
          <p:nvPr/>
        </p:nvSpPr>
        <p:spPr>
          <a:xfrm>
            <a:off x="683550" y="1607263"/>
            <a:ext cx="2916300" cy="13239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000" b="1" i="0" u="none" strike="noStrike" kern="0" cap="none" spc="0" normalizeH="0" baseline="0" noProof="0">
                <a:ln>
                  <a:noFill/>
                </a:ln>
                <a:solidFill>
                  <a:srgbClr val="0B5394"/>
                </a:solidFill>
                <a:effectLst/>
                <a:uLnTx/>
                <a:uFillTx/>
                <a:latin typeface="Syncopate"/>
                <a:ea typeface="Syncopate"/>
                <a:cs typeface="Syncopate"/>
                <a:sym typeface="Syncopate"/>
              </a:rPr>
              <a:t>7 </a:t>
            </a:r>
            <a:r>
              <a:rPr kumimoji="0" lang="en" sz="2400" b="1" i="0" u="none" strike="noStrike" kern="0" cap="none" spc="0" normalizeH="0" baseline="0" noProof="0">
                <a:ln>
                  <a:noFill/>
                </a:ln>
                <a:solidFill>
                  <a:srgbClr val="0B5394"/>
                </a:solidFill>
                <a:effectLst/>
                <a:uLnTx/>
                <a:uFillTx/>
                <a:latin typeface="Montserrat"/>
                <a:ea typeface="Montserrat"/>
                <a:cs typeface="Montserrat"/>
                <a:sym typeface="Montserrat"/>
              </a:rPr>
              <a:t>CANAUX</a:t>
            </a:r>
            <a:r>
              <a:rPr kumimoji="0" lang="en" sz="1400" b="1" i="0" u="none" strike="noStrike" kern="0" cap="none" spc="0" normalizeH="0" baseline="0" noProof="0">
                <a:ln>
                  <a:noFill/>
                </a:ln>
                <a:solidFill>
                  <a:srgbClr val="1D1D1B"/>
                </a:solidFill>
                <a:effectLst/>
                <a:uLnTx/>
                <a:uFillTx/>
                <a:latin typeface="Montserrat"/>
                <a:ea typeface="Montserrat"/>
                <a:cs typeface="Montserrat"/>
                <a:sym typeface="Montserrat"/>
              </a:rPr>
              <a:t> </a:t>
            </a:r>
            <a:r>
              <a:rPr kumimoji="0" lang="en" sz="1400" b="1" i="0" u="none" strike="noStrike" kern="0" cap="none" spc="0" normalizeH="0" baseline="0" noProof="0">
                <a:ln>
                  <a:noFill/>
                </a:ln>
                <a:solidFill>
                  <a:srgbClr val="4E5A68"/>
                </a:solidFill>
                <a:effectLst/>
                <a:uLnTx/>
                <a:uFillTx/>
                <a:latin typeface="Montserrat"/>
                <a:ea typeface="Montserrat"/>
                <a:cs typeface="Montserrat"/>
                <a:sym typeface="Montserrat"/>
              </a:rPr>
              <a:t>en moyenne sont utilisés pour communiquer à une cible.</a:t>
            </a:r>
            <a:endParaRPr kumimoji="0" sz="1400" b="0" i="0" u="none" strike="noStrike" kern="0" cap="none" spc="0" normalizeH="0" baseline="0" noProof="0">
              <a:ln>
                <a:noFill/>
              </a:ln>
              <a:solidFill>
                <a:srgbClr val="0B5394"/>
              </a:solidFill>
              <a:effectLst/>
              <a:uLnTx/>
              <a:uFillTx/>
              <a:latin typeface="Arial"/>
              <a:cs typeface="Arial"/>
              <a:sym typeface="Arial"/>
            </a:endParaRPr>
          </a:p>
        </p:txBody>
      </p:sp>
      <p:sp>
        <p:nvSpPr>
          <p:cNvPr id="140" name="Shape 140"/>
          <p:cNvSpPr txBox="1">
            <a:spLocks noGrp="1"/>
          </p:cNvSpPr>
          <p:nvPr>
            <p:ph type="title"/>
          </p:nvPr>
        </p:nvSpPr>
        <p:spPr>
          <a:xfrm>
            <a:off x="387300" y="579275"/>
            <a:ext cx="3697800" cy="26703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576574"/>
              </a:buClr>
              <a:buFont typeface="Raleway"/>
              <a:buNone/>
            </a:pPr>
            <a:r>
              <a:rPr lang="en" b="0">
                <a:solidFill>
                  <a:srgbClr val="576574"/>
                </a:solidFill>
                <a:latin typeface="Raleway"/>
                <a:ea typeface="Raleway"/>
                <a:cs typeface="Raleway"/>
                <a:sym typeface="Raleway"/>
              </a:rPr>
              <a:t>FRAGMENTATION  de l’audience</a:t>
            </a: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l"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l"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l"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l"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l"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914400" marR="0" lvl="0" indent="0" algn="l" rtl="0">
              <a:lnSpc>
                <a:spcPct val="150000"/>
              </a:lnSpc>
              <a:spcBef>
                <a:spcPts val="0"/>
              </a:spcBef>
              <a:spcAft>
                <a:spcPts val="0"/>
              </a:spcAft>
              <a:buClr>
                <a:srgbClr val="576574"/>
              </a:buClr>
              <a:buFont typeface="Raleway"/>
              <a:buNone/>
            </a:pPr>
            <a:r>
              <a:rPr lang="en" b="0">
                <a:solidFill>
                  <a:srgbClr val="576574"/>
                </a:solidFill>
                <a:latin typeface="Raleway"/>
                <a:ea typeface="Raleway"/>
                <a:cs typeface="Raleway"/>
                <a:sym typeface="Raleway"/>
              </a:rPr>
              <a:t>Achat en   PROGRAMMATIQUE </a:t>
            </a: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l" rtl="0">
              <a:lnSpc>
                <a:spcPct val="150000"/>
              </a:lnSpc>
              <a:spcBef>
                <a:spcPts val="0"/>
              </a:spcBef>
              <a:spcAft>
                <a:spcPts val="0"/>
              </a:spcAft>
              <a:buClr>
                <a:srgbClr val="576574"/>
              </a:buClr>
              <a:buFont typeface="Raleway"/>
              <a:buNone/>
            </a:pPr>
            <a:r>
              <a:rPr lang="en" b="0">
                <a:solidFill>
                  <a:srgbClr val="576574"/>
                </a:solidFill>
                <a:latin typeface="Raleway"/>
                <a:ea typeface="Raleway"/>
                <a:cs typeface="Raleway"/>
                <a:sym typeface="Raleway"/>
              </a:rPr>
              <a:t>Dispositif  INBOUND</a:t>
            </a: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p:txBody>
      </p:sp>
      <p:sp>
        <p:nvSpPr>
          <p:cNvPr id="141" name="Shape 141"/>
          <p:cNvSpPr/>
          <p:nvPr/>
        </p:nvSpPr>
        <p:spPr>
          <a:xfrm>
            <a:off x="387300" y="657850"/>
            <a:ext cx="1629600" cy="2778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Shape 142"/>
          <p:cNvSpPr/>
          <p:nvPr/>
        </p:nvSpPr>
        <p:spPr>
          <a:xfrm>
            <a:off x="1268546" y="3890079"/>
            <a:ext cx="949500" cy="2778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Shape 143"/>
          <p:cNvSpPr/>
          <p:nvPr/>
        </p:nvSpPr>
        <p:spPr>
          <a:xfrm>
            <a:off x="2218042" y="3249575"/>
            <a:ext cx="1746300" cy="2778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44" name="Shape 144"/>
          <p:cNvPicPr preferRelativeResize="0"/>
          <p:nvPr/>
        </p:nvPicPr>
        <p:blipFill rotWithShape="1">
          <a:blip r:embed="rId3">
            <a:alphaModFix/>
          </a:blip>
          <a:srcRect l="8583" r="10359"/>
          <a:stretch/>
        </p:blipFill>
        <p:spPr>
          <a:xfrm>
            <a:off x="4283400" y="-9900"/>
            <a:ext cx="4740274" cy="5153400"/>
          </a:xfrm>
          <a:prstGeom prst="rect">
            <a:avLst/>
          </a:prstGeom>
          <a:noFill/>
          <a:ln>
            <a:noFill/>
          </a:ln>
        </p:spPr>
      </p:pic>
    </p:spTree>
    <p:extLst>
      <p:ext uri="{BB962C8B-B14F-4D97-AF65-F5344CB8AC3E}">
        <p14:creationId xmlns:p14="http://schemas.microsoft.com/office/powerpoint/2010/main" val="392709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sldNum" idx="12"/>
          </p:nvPr>
        </p:nvSpPr>
        <p:spPr>
          <a:xfrm>
            <a:off x="6272025" y="1130150"/>
            <a:ext cx="2188500" cy="2730000"/>
          </a:xfrm>
          <a:prstGeom prst="rect">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600" b="1" i="0" u="none" strike="noStrike" kern="0" cap="none" spc="0" normalizeH="0" baseline="0" noProof="0">
                <a:ln>
                  <a:noFill/>
                </a:ln>
                <a:solidFill>
                  <a:srgbClr val="FFFFFF"/>
                </a:solidFill>
                <a:effectLst/>
                <a:uLnTx/>
                <a:uFillTx/>
                <a:latin typeface="Vidaloka"/>
                <a:ea typeface="Vidaloka"/>
                <a:cs typeface="Vidaloka"/>
                <a:sym typeface="Vidaloka"/>
              </a:rPr>
              <a:t>Efficace.</a:t>
            </a:r>
            <a:endParaRPr kumimoji="0" sz="2600" b="1" i="0" u="none" strike="noStrike" kern="0" cap="none" spc="0" normalizeH="0" baseline="0" noProof="0">
              <a:ln>
                <a:noFill/>
              </a:ln>
              <a:solidFill>
                <a:srgbClr val="FFFFFF"/>
              </a:solidFill>
              <a:effectLst/>
              <a:uLnTx/>
              <a:uFillTx/>
              <a:latin typeface="Vidaloka"/>
              <a:ea typeface="Vidaloka"/>
              <a:cs typeface="Vidaloka"/>
              <a:sym typeface="Vidaloka"/>
            </a:endParaRPr>
          </a:p>
        </p:txBody>
      </p:sp>
      <p:pic>
        <p:nvPicPr>
          <p:cNvPr id="150" name="Shape 150" descr="create_0002_ujcwvv_tj44-honey-fangs.jpg"/>
          <p:cNvPicPr preferRelativeResize="0"/>
          <p:nvPr/>
        </p:nvPicPr>
        <p:blipFill rotWithShape="1">
          <a:blip r:embed="rId3">
            <a:alphaModFix/>
          </a:blip>
          <a:srcRect l="25000" r="25000"/>
          <a:stretch/>
        </p:blipFill>
        <p:spPr>
          <a:xfrm>
            <a:off x="0" y="0"/>
            <a:ext cx="4572000" cy="5143500"/>
          </a:xfrm>
          <a:prstGeom prst="rect">
            <a:avLst/>
          </a:prstGeom>
          <a:noFill/>
          <a:ln>
            <a:noFill/>
          </a:ln>
        </p:spPr>
      </p:pic>
      <p:sp>
        <p:nvSpPr>
          <p:cNvPr id="151" name="Shape 151"/>
          <p:cNvSpPr txBox="1">
            <a:spLocks noGrp="1"/>
          </p:cNvSpPr>
          <p:nvPr>
            <p:ph type="sldNum" idx="12"/>
          </p:nvPr>
        </p:nvSpPr>
        <p:spPr>
          <a:xfrm>
            <a:off x="1032938" y="1319050"/>
            <a:ext cx="2195700" cy="2753700"/>
          </a:xfrm>
          <a:prstGeom prst="rect">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600" b="1" i="0" u="none" strike="noStrike" kern="0" cap="none" spc="0" normalizeH="0" baseline="0" noProof="0">
                <a:ln>
                  <a:noFill/>
                </a:ln>
                <a:solidFill>
                  <a:srgbClr val="FFFFFF"/>
                </a:solidFill>
                <a:effectLst/>
                <a:uLnTx/>
                <a:uFillTx/>
                <a:latin typeface="Vidaloka"/>
                <a:ea typeface="Vidaloka"/>
                <a:cs typeface="Vidaloka"/>
                <a:sym typeface="Vidaloka"/>
              </a:rPr>
              <a:t>data.</a:t>
            </a:r>
            <a:endParaRPr kumimoji="0" sz="2600" b="1" i="0" u="none" strike="noStrike" kern="0" cap="none" spc="0" normalizeH="0" baseline="0" noProof="0">
              <a:ln>
                <a:noFill/>
              </a:ln>
              <a:solidFill>
                <a:srgbClr val="FFFFFF"/>
              </a:solidFill>
              <a:effectLst/>
              <a:uLnTx/>
              <a:uFillTx/>
              <a:latin typeface="Vidaloka"/>
              <a:ea typeface="Vidaloka"/>
              <a:cs typeface="Vidaloka"/>
              <a:sym typeface="Vidaloka"/>
            </a:endParaRPr>
          </a:p>
        </p:txBody>
      </p:sp>
      <p:sp>
        <p:nvSpPr>
          <p:cNvPr id="152" name="Shape 152"/>
          <p:cNvSpPr txBox="1">
            <a:spLocks noGrp="1"/>
          </p:cNvSpPr>
          <p:nvPr>
            <p:ph type="title"/>
          </p:nvPr>
        </p:nvSpPr>
        <p:spPr>
          <a:xfrm>
            <a:off x="4736525" y="846525"/>
            <a:ext cx="4232400" cy="2670300"/>
          </a:xfrm>
          <a:prstGeom prst="rect">
            <a:avLst/>
          </a:prstGeom>
          <a:noFill/>
          <a:ln>
            <a:noFill/>
          </a:ln>
        </p:spPr>
        <p:txBody>
          <a:bodyPr spcFirstLastPara="1" wrap="square" lIns="91425" tIns="91425" rIns="91425" bIns="91425" anchor="t" anchorCtr="0">
            <a:noAutofit/>
          </a:bodyPr>
          <a:lstStyle/>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r>
              <a:rPr lang="en" b="0">
                <a:solidFill>
                  <a:srgbClr val="576574"/>
                </a:solidFill>
                <a:latin typeface="Raleway"/>
                <a:ea typeface="Raleway"/>
                <a:cs typeface="Raleway"/>
                <a:sym typeface="Raleway"/>
              </a:rPr>
              <a:t>Dispositif  WEB ANALYTICS ,</a:t>
            </a: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r>
              <a:rPr lang="en" b="0">
                <a:solidFill>
                  <a:srgbClr val="576574"/>
                </a:solidFill>
                <a:latin typeface="Raleway"/>
                <a:ea typeface="Raleway"/>
                <a:cs typeface="Raleway"/>
                <a:sym typeface="Raleway"/>
              </a:rPr>
              <a:t>Des bannières  DYNAMIQUES  (Dynamic Créative Optimisation)  </a:t>
            </a: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r>
              <a:rPr lang="en" b="0">
                <a:solidFill>
                  <a:srgbClr val="576574"/>
                </a:solidFill>
                <a:latin typeface="Raleway"/>
                <a:ea typeface="Raleway"/>
                <a:cs typeface="Raleway"/>
                <a:sym typeface="Raleway"/>
              </a:rPr>
              <a:t>CONTEXTUALISATION  de l’affichage urbain (Digital Out Of Home)</a:t>
            </a: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a:p>
            <a:pPr marL="0" marR="0" lvl="0" indent="0" algn="r" rtl="0">
              <a:lnSpc>
                <a:spcPct val="150000"/>
              </a:lnSpc>
              <a:spcBef>
                <a:spcPts val="0"/>
              </a:spcBef>
              <a:spcAft>
                <a:spcPts val="0"/>
              </a:spcAft>
              <a:buClr>
                <a:srgbClr val="576574"/>
              </a:buClr>
              <a:buFont typeface="Raleway"/>
              <a:buNone/>
            </a:pPr>
            <a:endParaRPr b="0">
              <a:solidFill>
                <a:srgbClr val="576574"/>
              </a:solidFill>
              <a:latin typeface="Raleway"/>
              <a:ea typeface="Raleway"/>
              <a:cs typeface="Raleway"/>
              <a:sym typeface="Raleway"/>
            </a:endParaRPr>
          </a:p>
        </p:txBody>
      </p:sp>
      <p:sp>
        <p:nvSpPr>
          <p:cNvPr id="153" name="Shape 153"/>
          <p:cNvSpPr/>
          <p:nvPr/>
        </p:nvSpPr>
        <p:spPr>
          <a:xfrm>
            <a:off x="7331425" y="1225050"/>
            <a:ext cx="1512600" cy="2778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Shape 154"/>
          <p:cNvSpPr/>
          <p:nvPr/>
        </p:nvSpPr>
        <p:spPr>
          <a:xfrm>
            <a:off x="5238075" y="2845275"/>
            <a:ext cx="1965300" cy="2778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Shape 155"/>
          <p:cNvSpPr/>
          <p:nvPr/>
        </p:nvSpPr>
        <p:spPr>
          <a:xfrm>
            <a:off x="6081325" y="1876925"/>
            <a:ext cx="1278900" cy="2778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1799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133100" y="0"/>
            <a:ext cx="4702500" cy="5171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Shape 161"/>
          <p:cNvSpPr txBox="1"/>
          <p:nvPr/>
        </p:nvSpPr>
        <p:spPr>
          <a:xfrm>
            <a:off x="758325" y="2372050"/>
            <a:ext cx="3339000" cy="18693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3000" b="1" i="0" u="none" strike="noStrike" kern="0" cap="none" spc="0" normalizeH="0" baseline="0" noProof="0">
                <a:ln>
                  <a:noFill/>
                </a:ln>
                <a:solidFill>
                  <a:srgbClr val="4E5A68"/>
                </a:solidFill>
                <a:effectLst/>
                <a:uLnTx/>
                <a:uFillTx/>
                <a:latin typeface="Montserrat"/>
                <a:ea typeface="Montserrat"/>
                <a:cs typeface="Montserrat"/>
                <a:sym typeface="Montserrat"/>
              </a:rPr>
              <a:t> </a:t>
            </a:r>
            <a:r>
              <a:rPr kumimoji="0" lang="en" sz="2800" b="1" i="0" u="none" strike="noStrike" kern="0" cap="none" spc="0" normalizeH="0" baseline="0" noProof="0">
                <a:ln>
                  <a:noFill/>
                </a:ln>
                <a:solidFill>
                  <a:srgbClr val="0B5394"/>
                </a:solidFill>
                <a:effectLst/>
                <a:uLnTx/>
                <a:uFillTx/>
                <a:latin typeface="Syncopate"/>
                <a:ea typeface="Syncopate"/>
                <a:cs typeface="Syncopate"/>
                <a:sym typeface="Syncopate"/>
              </a:rPr>
              <a:t>90% </a:t>
            </a:r>
            <a:r>
              <a:rPr kumimoji="0" lang="en" sz="2400" b="1" i="0" u="none" strike="noStrike" kern="0" cap="none" spc="0" normalizeH="0" baseline="0" noProof="0">
                <a:ln>
                  <a:noFill/>
                </a:ln>
                <a:solidFill>
                  <a:srgbClr val="0B5394"/>
                </a:solidFill>
                <a:effectLst/>
                <a:uLnTx/>
                <a:uFillTx/>
                <a:latin typeface="Syncopate"/>
                <a:ea typeface="Syncopate"/>
                <a:cs typeface="Syncopate"/>
                <a:sym typeface="Syncopate"/>
              </a:rPr>
              <a:t>des données</a:t>
            </a:r>
            <a:endParaRPr kumimoji="0" sz="2400" b="1" i="0" u="none" strike="noStrike" kern="0" cap="none" spc="0" normalizeH="0" baseline="0" noProof="0">
              <a:ln>
                <a:noFill/>
              </a:ln>
              <a:solidFill>
                <a:srgbClr val="0B5394"/>
              </a:solidFill>
              <a:effectLst/>
              <a:uLnTx/>
              <a:uFillTx/>
              <a:latin typeface="Syncopate"/>
              <a:ea typeface="Syncopate"/>
              <a:cs typeface="Syncopate"/>
              <a:sym typeface="Syncopate"/>
            </a:endParaRP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 sz="1600" b="1" i="0" u="none" strike="noStrike" kern="0" cap="none" spc="0" normalizeH="0" baseline="0" noProof="0">
                <a:ln>
                  <a:noFill/>
                </a:ln>
                <a:solidFill>
                  <a:srgbClr val="4E5A68"/>
                </a:solidFill>
                <a:effectLst/>
                <a:uLnTx/>
                <a:uFillTx/>
                <a:latin typeface="Montserrat"/>
                <a:ea typeface="Montserrat"/>
                <a:cs typeface="Montserrat"/>
                <a:sym typeface="Montserrat"/>
              </a:rPr>
              <a:t>ont été créés ces deux dernières années </a:t>
            </a:r>
            <a:endParaRPr kumimoji="0" sz="1600" b="1" i="0" u="none" strike="noStrike" kern="0" cap="none" spc="0" normalizeH="0" baseline="0" noProof="0">
              <a:ln>
                <a:noFill/>
              </a:ln>
              <a:solidFill>
                <a:srgbClr val="0B5394"/>
              </a:solidFill>
              <a:effectLst/>
              <a:uLnTx/>
              <a:uFillTx/>
              <a:latin typeface="Syncopate"/>
              <a:ea typeface="Syncopate"/>
              <a:cs typeface="Syncopate"/>
              <a:sym typeface="Syncopate"/>
            </a:endParaRPr>
          </a:p>
        </p:txBody>
      </p:sp>
      <p:sp>
        <p:nvSpPr>
          <p:cNvPr id="162" name="Shape 162"/>
          <p:cNvSpPr txBox="1"/>
          <p:nvPr/>
        </p:nvSpPr>
        <p:spPr>
          <a:xfrm rot="288">
            <a:off x="154893" y="393152"/>
            <a:ext cx="3578700" cy="1482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200" b="1" i="0" u="none" strike="noStrike" kern="0" cap="none" spc="0" normalizeH="0" baseline="0" noProof="0">
                <a:ln>
                  <a:noFill/>
                </a:ln>
                <a:solidFill>
                  <a:srgbClr val="FF9900"/>
                </a:solidFill>
                <a:effectLst/>
                <a:uLnTx/>
                <a:uFillTx/>
                <a:latin typeface="Syncopate"/>
                <a:ea typeface="Syncopate"/>
                <a:cs typeface="Syncopate"/>
                <a:sym typeface="Syncopate"/>
              </a:rPr>
              <a:t>#NOUVEAU</a:t>
            </a:r>
            <a:endParaRPr kumimoji="0" sz="2200" b="1" i="0" u="none" strike="noStrike" kern="0" cap="none" spc="0" normalizeH="0" baseline="0" noProof="0">
              <a:ln>
                <a:noFill/>
              </a:ln>
              <a:solidFill>
                <a:srgbClr val="FF9900"/>
              </a:solidFill>
              <a:effectLst/>
              <a:uLnTx/>
              <a:uFillTx/>
              <a:latin typeface="Syncopate"/>
              <a:ea typeface="Syncopate"/>
              <a:cs typeface="Syncopate"/>
              <a:sym typeface="Syncopat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200" b="1" i="0" u="none" strike="noStrike" kern="0" cap="none" spc="0" normalizeH="0" baseline="0" noProof="0">
                <a:ln>
                  <a:noFill/>
                </a:ln>
                <a:solidFill>
                  <a:srgbClr val="FF9900"/>
                </a:solidFill>
                <a:effectLst/>
                <a:uLnTx/>
                <a:uFillTx/>
                <a:latin typeface="Syncopate"/>
                <a:ea typeface="Syncopate"/>
                <a:cs typeface="Syncopate"/>
                <a:sym typeface="Syncopate"/>
              </a:rPr>
              <a:t>MARQUEUR :  </a:t>
            </a:r>
            <a:endParaRPr kumimoji="0" sz="2200" b="1" i="0" u="none" strike="noStrike" kern="0" cap="none" spc="0" normalizeH="0" baseline="0" noProof="0">
              <a:ln>
                <a:noFill/>
              </a:ln>
              <a:solidFill>
                <a:srgbClr val="FF9900"/>
              </a:solidFill>
              <a:effectLst/>
              <a:uLnTx/>
              <a:uFillTx/>
              <a:latin typeface="Syncopate"/>
              <a:ea typeface="Syncopate"/>
              <a:cs typeface="Syncopate"/>
              <a:sym typeface="Syncopat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200" b="1" i="0" u="none" strike="noStrike" kern="0" cap="none" spc="0" normalizeH="0" baseline="0" noProof="0">
                <a:ln>
                  <a:noFill/>
                </a:ln>
                <a:solidFill>
                  <a:srgbClr val="FF9900"/>
                </a:solidFill>
                <a:effectLst/>
                <a:uLnTx/>
                <a:uFillTx/>
                <a:latin typeface="Syncopate"/>
                <a:ea typeface="Syncopate"/>
                <a:cs typeface="Syncopate"/>
                <a:sym typeface="Syncopate"/>
              </a:rPr>
              <a:t>LA dATA</a:t>
            </a:r>
            <a:endParaRPr kumimoji="0" sz="2200" b="1" i="0" u="none" strike="noStrike" kern="0" cap="none" spc="0" normalizeH="0" baseline="0" noProof="0">
              <a:ln>
                <a:noFill/>
              </a:ln>
              <a:solidFill>
                <a:srgbClr val="FF9900"/>
              </a:solidFill>
              <a:effectLst/>
              <a:uLnTx/>
              <a:uFillTx/>
              <a:latin typeface="Syncopate"/>
              <a:ea typeface="Syncopate"/>
              <a:cs typeface="Syncopate"/>
              <a:sym typeface="Syncopate"/>
            </a:endParaRPr>
          </a:p>
        </p:txBody>
      </p:sp>
      <p:pic>
        <p:nvPicPr>
          <p:cNvPr id="163" name="Shape 163" descr="HAUTE DEF121.png"/>
          <p:cNvPicPr preferRelativeResize="0"/>
          <p:nvPr/>
        </p:nvPicPr>
        <p:blipFill rotWithShape="1">
          <a:blip r:embed="rId3">
            <a:alphaModFix/>
          </a:blip>
          <a:srcRect l="17601" r="26111"/>
          <a:stretch/>
        </p:blipFill>
        <p:spPr>
          <a:xfrm>
            <a:off x="4569400" y="13950"/>
            <a:ext cx="4592400" cy="5143500"/>
          </a:xfrm>
          <a:prstGeom prst="rect">
            <a:avLst/>
          </a:prstGeom>
          <a:noFill/>
          <a:ln w="9525"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31708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VUE D’ENSEMBLE DU RGPD</a:t>
            </a:r>
          </a:p>
        </p:txBody>
      </p:sp>
    </p:spTree>
    <p:extLst>
      <p:ext uri="{BB962C8B-B14F-4D97-AF65-F5344CB8AC3E}">
        <p14:creationId xmlns:p14="http://schemas.microsoft.com/office/powerpoint/2010/main" val="785407131"/>
      </p:ext>
    </p:extLst>
  </p:cSld>
  <p:clrMapOvr>
    <a:masterClrMapping/>
  </p:clrMapOvr>
  <mc:AlternateContent xmlns:mc="http://schemas.openxmlformats.org/markup-compatibility/2006" xmlns:p14="http://schemas.microsoft.com/office/powerpoint/2010/main">
    <mc:Choice Requires="p14">
      <p:transition spd="slow" p14:dur="3000">
        <p14:prism/>
      </p:transition>
    </mc:Choice>
    <mc:Fallback xmlns="">
      <p:transition spd="slow">
        <p:fade/>
      </p:transition>
    </mc:Fallback>
  </mc:AlternateContent>
</p:sld>
</file>

<file path=ppt/theme/theme1.xml><?xml version="1.0" encoding="utf-8"?>
<a:theme xmlns:a="http://schemas.openxmlformats.org/drawingml/2006/main" name="Masque Principal">
  <a:themeElements>
    <a:clrScheme name="Lamy-Lexel-Final">
      <a:dk1>
        <a:sysClr val="windowText" lastClr="000000"/>
      </a:dk1>
      <a:lt1>
        <a:sysClr val="window" lastClr="FFFFFF"/>
      </a:lt1>
      <a:dk2>
        <a:srgbClr val="1F497D"/>
      </a:dk2>
      <a:lt2>
        <a:srgbClr val="EEECE1"/>
      </a:lt2>
      <a:accent1>
        <a:srgbClr val="53ADD5"/>
      </a:accent1>
      <a:accent2>
        <a:srgbClr val="A5A5A5"/>
      </a:accent2>
      <a:accent3>
        <a:srgbClr val="595959"/>
      </a:accent3>
      <a:accent4>
        <a:srgbClr val="F2F2F2"/>
      </a:accent4>
      <a:accent5>
        <a:srgbClr val="4BACC6"/>
      </a:accent5>
      <a:accent6>
        <a:srgbClr val="0C0C0C"/>
      </a:accent6>
      <a:hlink>
        <a:srgbClr val="0000FF"/>
      </a:hlink>
      <a:folHlink>
        <a:srgbClr val="800080"/>
      </a:folHlink>
    </a:clrScheme>
    <a:fontScheme name="Lamy-Lexel-Formation">
      <a:majorFont>
        <a:latin typeface="Segoe UI"/>
        <a:ea typeface=""/>
        <a:cs typeface=""/>
      </a:majorFont>
      <a:minorFont>
        <a:latin typeface="Segoe UI"/>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3ADD5"/>
        </a:solidFill>
        <a:ln>
          <a:noFill/>
        </a:ln>
      </a:spPr>
      <a:bodyPr rtlCol="0" anchor="ctr"/>
      <a:lstStyle>
        <a:defPPr algn="ctr">
          <a:defRPr sz="1000" dirty="0" smtClean="0">
            <a:solidFill>
              <a:schemeClr val="bg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45720" rIns="91440" bIns="45720" rtlCol="0" anchor="ctr">
        <a:normAutofit/>
      </a:bodyPr>
      <a:lstStyle>
        <a:defPPr>
          <a:defRPr sz="2000" b="0" dirty="0" smtClean="0">
            <a:solidFill>
              <a:schemeClr val="tx1">
                <a:lumMod val="95000"/>
                <a:lumOff val="5000"/>
              </a:schemeClr>
            </a:solidFill>
            <a:latin typeface="Segoe UI" panose="020B0502040204020203" pitchFamily="34" charset="0"/>
            <a:ea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2_Modele_Support_FORMATION_v2.1.pptx" id="{2DBEE044-50D0-4F10-B0DC-3157EE142CA6}" vid="{FFDABBB7-AEDB-4C6B-B172-438F363543D7}"/>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1334</Words>
  <Application>Microsoft Office PowerPoint</Application>
  <PresentationFormat>Affichage à l'écran (16:9)</PresentationFormat>
  <Paragraphs>246</Paragraphs>
  <Slides>37</Slides>
  <Notes>24</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37</vt:i4>
      </vt:variant>
    </vt:vector>
  </HeadingPairs>
  <TitlesOfParts>
    <vt:vector size="53" baseType="lpstr">
      <vt:lpstr>Raleway</vt:lpstr>
      <vt:lpstr>Calibri</vt:lpstr>
      <vt:lpstr>Wingdings</vt:lpstr>
      <vt:lpstr>Courier New</vt:lpstr>
      <vt:lpstr>Segoe UI</vt:lpstr>
      <vt:lpstr>Univers 45 Light</vt:lpstr>
      <vt:lpstr>Vidaloka</vt:lpstr>
      <vt:lpstr>Syncopate</vt:lpstr>
      <vt:lpstr>Arial</vt:lpstr>
      <vt:lpstr>Verdana</vt:lpstr>
      <vt:lpstr>Montserrat</vt:lpstr>
      <vt:lpstr>Univers 47 CondensedLight</vt:lpstr>
      <vt:lpstr>Sege ui</vt:lpstr>
      <vt:lpstr>Masque Principal</vt:lpstr>
      <vt:lpstr>Simple Light</vt:lpstr>
      <vt:lpstr>Gertrude template</vt:lpstr>
      <vt:lpstr>Présentation PowerPoint</vt:lpstr>
      <vt:lpstr>Présentation PowerPoint</vt:lpstr>
      <vt:lpstr>Présentation PowerPoint</vt:lpstr>
      <vt:lpstr>67% des marketeurs et communicants reconnaissent que leur métier est TOTALEMENT DIFFÉRENT de celui du début de leur carrière* </vt:lpstr>
      <vt:lpstr>Ce sont les CONSOMMATEURS  qui ont CHANGÉ    La COM &amp; le MARKETING  ont SUIVI</vt:lpstr>
      <vt:lpstr>FRAGMENTATION  de l’audience        Achat en   PROGRAMMATIQUE   Dispositif  INBOUND </vt:lpstr>
      <vt:lpstr> Dispositif  WEB ANALYTICS ,  Des bannières  DYNAMIQUES  (Dynamic Créative Optimisation)    CONTEXTUALISATION  de l’affichage urbain (Digital Out Of Home)      </vt:lpstr>
      <vt:lpstr>Présentation PowerPoint</vt:lpstr>
      <vt:lpstr>VUE D’ENSEMBLE DU RGPD</vt:lpstr>
      <vt:lpstr>Présentation PowerPoint</vt:lpstr>
      <vt:lpstr>Présentation PowerPoint</vt:lpstr>
      <vt:lpstr>Présentation PowerPoint</vt:lpstr>
      <vt:lpstr>Une donnée personnelle? C’est quoi?</vt:lpstr>
      <vt:lpstr>Présentation PowerPoint</vt:lpstr>
      <vt:lpstr>Présentation PowerPoint</vt:lpstr>
      <vt:lpstr>Présentation PowerPoint</vt:lpstr>
      <vt:lpstr>Un TRAITEMENT? C’est quoi?</vt:lpstr>
      <vt:lpstr>Présentation PowerPoint</vt:lpstr>
      <vt:lpstr>Présentation PowerPoint</vt:lpstr>
      <vt:lpstr>QUI EST SOUMIS A LA REGLEMENTATION?</vt:lpstr>
      <vt:lpstr>Présentation PowerPoint</vt:lpstr>
      <vt:lpstr>Présentation PowerPoint</vt:lpstr>
      <vt:lpstr>Présentation PowerPoint</vt:lpstr>
      <vt:lpstr>LES POINTS CLEFS DE LA NOUVELLE REGLEMENTATION</vt:lpstr>
      <vt:lpstr>Présentation PowerPoint</vt:lpstr>
      <vt:lpstr>QUELLES SANCTIONS?</vt:lpstr>
      <vt:lpstr>Présentation PowerPoint</vt:lpstr>
      <vt:lpstr>QUEL PLAN D’ACTION?</vt:lpstr>
      <vt:lpstr>Présentation PowerPoint</vt:lpstr>
      <vt:lpstr>Présentation PowerPoint</vt:lpstr>
      <vt:lpstr>Présentation PowerPoint</vt:lpstr>
      <vt:lpstr>Présentation PowerPoint</vt:lpstr>
      <vt:lpstr>AUTRES QUESTIONS LIEES AU WEB</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nicolas.aquarone@gmail.com</cp:lastModifiedBy>
  <cp:revision>3</cp:revision>
  <dcterms:modified xsi:type="dcterms:W3CDTF">2018-04-10T20:53:26Z</dcterms:modified>
</cp:coreProperties>
</file>