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  <p:sldMasterId id="2147483658" r:id="rId3"/>
  </p:sldMasterIdLst>
  <p:notesMasterIdLst>
    <p:notesMasterId r:id="rId7"/>
  </p:notesMasterIdLst>
  <p:sldIdLst>
    <p:sldId id="257" r:id="rId4"/>
    <p:sldId id="258" r:id="rId5"/>
    <p:sldId id="259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A47"/>
    <a:srgbClr val="339966"/>
    <a:srgbClr val="979537"/>
    <a:srgbClr val="4B9279"/>
    <a:srgbClr val="979538"/>
    <a:srgbClr val="A9D08E"/>
    <a:srgbClr val="0E68BD"/>
    <a:srgbClr val="0070C0"/>
    <a:srgbClr val="7030A0"/>
    <a:srgbClr val="614C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86" autoAdjust="0"/>
    <p:restoredTop sz="94660"/>
  </p:normalViewPr>
  <p:slideViewPr>
    <p:cSldViewPr snapToGrid="0">
      <p:cViewPr>
        <p:scale>
          <a:sx n="100" d="100"/>
          <a:sy n="100" d="100"/>
        </p:scale>
        <p:origin x="1536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D2D59-A3D8-4E03-A1FA-AAFA54AB2B0C}" type="datetimeFigureOut">
              <a:rPr lang="fr-FR" smtClean="0"/>
              <a:t>10/09/2023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4FAE1-D6BE-4E30-88BF-C9C172A377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211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2C6FD5-F37F-4214-AFB5-9C7B4E5119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43716"/>
            <a:ext cx="9144000" cy="1138997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6E2110-ABBB-4431-BEEC-36DBBD6D70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97984"/>
            <a:ext cx="9144000" cy="76459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4E92F85-E4F0-BD4D-E540-CA61B53AED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23" y="5974003"/>
            <a:ext cx="12022354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4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07B00A-BF62-4488-B915-F414BC9EB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8286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975A393-478A-2B8D-85FD-C5007A35F3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23" y="5974003"/>
            <a:ext cx="12022354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92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D1645B52-E5BE-5C90-790A-42201E8B77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23" y="5974003"/>
            <a:ext cx="12022354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63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7CA7F8F-3845-C86A-A072-340C15EA92DB}"/>
              </a:ext>
            </a:extLst>
          </p:cNvPr>
          <p:cNvSpPr/>
          <p:nvPr userDrawn="1"/>
        </p:nvSpPr>
        <p:spPr>
          <a:xfrm>
            <a:off x="3924637" y="0"/>
            <a:ext cx="8267363" cy="6858000"/>
          </a:xfrm>
          <a:prstGeom prst="rect">
            <a:avLst/>
          </a:prstGeom>
          <a:solidFill>
            <a:srgbClr val="0E68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CEC01E5-60CD-88CC-0AD4-AB7D2C780A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9108" y="2315404"/>
            <a:ext cx="7482436" cy="573454"/>
          </a:xfrm>
        </p:spPr>
        <p:txBody>
          <a:bodyPr/>
          <a:lstStyle>
            <a:lvl1pPr marL="342900" indent="-342900" algn="ctr">
              <a:buFont typeface="Wingdings" panose="05000000000000000000" pitchFamily="2" charset="2"/>
              <a:buChar char="q"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804F74B-CA81-B398-643A-939E5F54E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2694" y="1102314"/>
            <a:ext cx="7671248" cy="573454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78538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A60E5D-A24D-A682-25D9-4296549459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3D35087-0762-84FC-410F-32B6C9C48D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79319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D6B9F0-1813-DFF2-1C8C-5F78D3D4D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1FC5E9-D197-48E2-9676-70ECD96B8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10445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B7E5A3-F030-45B8-D6D0-24529DC9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0775"/>
            <a:ext cx="10515600" cy="126901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7C4A1F-B6F2-94BF-8846-250700DBD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18811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6714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DE536664-11E5-79D7-E504-D5E6AAC61C7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959" y="459327"/>
            <a:ext cx="5313851" cy="279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756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0CA7ADB-15DB-FA8D-B759-403618C8B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34" y="1493850"/>
            <a:ext cx="3054069" cy="2378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12340B6-9244-0E03-C827-440ABEBB30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30" y="154022"/>
            <a:ext cx="2387720" cy="1253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81D70CC5-B6B1-5E18-EA2C-DA227BEEFA95}"/>
              </a:ext>
            </a:extLst>
          </p:cNvPr>
          <p:cNvSpPr/>
          <p:nvPr userDrawn="1"/>
        </p:nvSpPr>
        <p:spPr>
          <a:xfrm>
            <a:off x="3924637" y="0"/>
            <a:ext cx="8267363" cy="6858000"/>
          </a:xfrm>
          <a:prstGeom prst="rect">
            <a:avLst/>
          </a:prstGeom>
          <a:solidFill>
            <a:srgbClr val="0E68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CB8FFB-E497-D84C-AAD7-31B9E5CB2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4502" y="1493850"/>
            <a:ext cx="7461531" cy="4615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05895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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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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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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A04EB63-0E5A-226C-98D6-353260C38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156" y="136525"/>
            <a:ext cx="9452172" cy="705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CA2AA72-D545-2C33-BA46-569949F87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6050" y="1186353"/>
            <a:ext cx="11490690" cy="4826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BD3F0CBC-DE89-20B4-421B-1968903D13D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50" y="136525"/>
            <a:ext cx="954860" cy="50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C6C3CE5B-84FA-2179-1776-6FFEC3C60CF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371" y="6266946"/>
            <a:ext cx="7478533" cy="54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85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ð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ð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ð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ð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ð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67E2D1-5D12-8476-2BD1-6269D0C8D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Services 2023-2024</a:t>
            </a:r>
            <a:br>
              <a:rPr lang="fr-FR" dirty="0"/>
            </a:br>
            <a:r>
              <a:rPr lang="fr-FR" dirty="0"/>
              <a:t>Adhérents et Partenaires</a:t>
            </a:r>
          </a:p>
        </p:txBody>
      </p:sp>
    </p:spTree>
    <p:extLst>
      <p:ext uri="{BB962C8B-B14F-4D97-AF65-F5344CB8AC3E}">
        <p14:creationId xmlns:p14="http://schemas.microsoft.com/office/powerpoint/2010/main" val="3861068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>
            <a:extLst>
              <a:ext uri="{FF2B5EF4-FFF2-40B4-BE49-F238E27FC236}">
                <a16:creationId xmlns:a16="http://schemas.microsoft.com/office/drawing/2014/main" id="{BB6B4A6D-4FC0-C01D-2510-CAABEB266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61186" y="2288630"/>
            <a:ext cx="6999442" cy="3767316"/>
          </a:xfrm>
        </p:spPr>
        <p:txBody>
          <a:bodyPr>
            <a:normAutofit/>
          </a:bodyPr>
          <a:lstStyle/>
          <a:p>
            <a:pPr algn="l"/>
            <a:r>
              <a:rPr lang="fr-FR" dirty="0"/>
              <a:t>Une offre plus complète!</a:t>
            </a:r>
          </a:p>
          <a:p>
            <a:pPr algn="l"/>
            <a:r>
              <a:rPr lang="fr-FR" dirty="0"/>
              <a:t>Plus de visibilité de l’association</a:t>
            </a:r>
          </a:p>
          <a:p>
            <a:pPr algn="l"/>
            <a:r>
              <a:rPr lang="fr-FR" dirty="0"/>
              <a:t>Plus d’impact sur les évènements</a:t>
            </a:r>
          </a:p>
          <a:p>
            <a:pPr algn="l"/>
            <a:r>
              <a:rPr lang="fr-FR" dirty="0"/>
              <a:t>Plus de qualité en général</a:t>
            </a:r>
          </a:p>
          <a:p>
            <a:pPr algn="l"/>
            <a:r>
              <a:rPr lang="fr-FR" dirty="0"/>
              <a:t>Plus d’adhérents, donc davantage d’</a:t>
            </a:r>
            <a:r>
              <a:rPr lang="fr-FR" dirty="0" err="1"/>
              <a:t>oportunités</a:t>
            </a:r>
            <a:endParaRPr lang="fr-FR" dirty="0"/>
          </a:p>
          <a:p>
            <a:pPr algn="l"/>
            <a:r>
              <a:rPr lang="fr-FR" dirty="0"/>
              <a:t>Plus d’interactions avec les partenaires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A420D91-2DD5-6F8C-0125-434F34015D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Pourquoi de nouveaux services?</a:t>
            </a:r>
          </a:p>
        </p:txBody>
      </p:sp>
    </p:spTree>
    <p:extLst>
      <p:ext uri="{BB962C8B-B14F-4D97-AF65-F5344CB8AC3E}">
        <p14:creationId xmlns:p14="http://schemas.microsoft.com/office/powerpoint/2010/main" val="75486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D4466546-61DD-94C5-8FA4-FF3FCA28F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56" y="49428"/>
            <a:ext cx="9341709" cy="6237794"/>
          </a:xfrm>
          <a:prstGeom prst="rect">
            <a:avLst/>
          </a:prstGeom>
        </p:spPr>
      </p:pic>
      <p:sp>
        <p:nvSpPr>
          <p:cNvPr id="3" name="Forme libre : forme 2">
            <a:extLst>
              <a:ext uri="{FF2B5EF4-FFF2-40B4-BE49-F238E27FC236}">
                <a16:creationId xmlns:a16="http://schemas.microsoft.com/office/drawing/2014/main" id="{FF1308DB-42B9-0B31-9C55-D5F3497159E4}"/>
              </a:ext>
            </a:extLst>
          </p:cNvPr>
          <p:cNvSpPr/>
          <p:nvPr/>
        </p:nvSpPr>
        <p:spPr>
          <a:xfrm>
            <a:off x="6035040" y="1897380"/>
            <a:ext cx="3368040" cy="495300"/>
          </a:xfrm>
          <a:custGeom>
            <a:avLst/>
            <a:gdLst>
              <a:gd name="connsiteX0" fmla="*/ 0 w 3368040"/>
              <a:gd name="connsiteY0" fmla="*/ 0 h 495300"/>
              <a:gd name="connsiteX1" fmla="*/ 3352800 w 3368040"/>
              <a:gd name="connsiteY1" fmla="*/ 7620 h 495300"/>
              <a:gd name="connsiteX2" fmla="*/ 3368040 w 3368040"/>
              <a:gd name="connsiteY2" fmla="*/ 495300 h 495300"/>
              <a:gd name="connsiteX3" fmla="*/ 746760 w 3368040"/>
              <a:gd name="connsiteY3" fmla="*/ 487680 h 495300"/>
              <a:gd name="connsiteX4" fmla="*/ 746760 w 3368040"/>
              <a:gd name="connsiteY4" fmla="*/ 167640 h 495300"/>
              <a:gd name="connsiteX5" fmla="*/ 15240 w 3368040"/>
              <a:gd name="connsiteY5" fmla="*/ 175260 h 495300"/>
              <a:gd name="connsiteX6" fmla="*/ 0 w 3368040"/>
              <a:gd name="connsiteY6" fmla="*/ 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68040" h="495300">
                <a:moveTo>
                  <a:pt x="0" y="0"/>
                </a:moveTo>
                <a:lnTo>
                  <a:pt x="3352800" y="7620"/>
                </a:lnTo>
                <a:lnTo>
                  <a:pt x="3368040" y="495300"/>
                </a:lnTo>
                <a:lnTo>
                  <a:pt x="746760" y="487680"/>
                </a:lnTo>
                <a:lnTo>
                  <a:pt x="746760" y="167640"/>
                </a:lnTo>
                <a:lnTo>
                  <a:pt x="15240" y="175260"/>
                </a:lnTo>
                <a:lnTo>
                  <a:pt x="0" y="0"/>
                </a:lnTo>
                <a:close/>
              </a:path>
            </a:pathLst>
          </a:custGeom>
          <a:solidFill>
            <a:srgbClr val="A9D08E"/>
          </a:solidFill>
          <a:ln>
            <a:solidFill>
              <a:srgbClr val="376A47"/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rgbClr val="376A47"/>
                </a:solidFill>
              </a:rPr>
              <a:t>Possible si </a:t>
            </a:r>
          </a:p>
          <a:p>
            <a:pPr algn="ctr"/>
            <a:r>
              <a:rPr lang="fr-FR" sz="1400" dirty="0">
                <a:solidFill>
                  <a:srgbClr val="376A47"/>
                </a:solidFill>
              </a:rPr>
              <a:t>accompagné d’un client</a:t>
            </a:r>
          </a:p>
        </p:txBody>
      </p:sp>
    </p:spTree>
    <p:extLst>
      <p:ext uri="{BB962C8B-B14F-4D97-AF65-F5344CB8AC3E}">
        <p14:creationId xmlns:p14="http://schemas.microsoft.com/office/powerpoint/2010/main" val="14110562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Alpes Supply Chain">
      <a:dk1>
        <a:srgbClr val="034A90"/>
      </a:dk1>
      <a:lt1>
        <a:sysClr val="window" lastClr="FFFFFF"/>
      </a:lt1>
      <a:dk2>
        <a:srgbClr val="002060"/>
      </a:dk2>
      <a:lt2>
        <a:srgbClr val="E7E6E6"/>
      </a:lt2>
      <a:accent1>
        <a:srgbClr val="4472C4"/>
      </a:accent1>
      <a:accent2>
        <a:srgbClr val="7030A0"/>
      </a:accent2>
      <a:accent3>
        <a:srgbClr val="00B0F0"/>
      </a:accent3>
      <a:accent4>
        <a:srgbClr val="FF0000"/>
      </a:accent4>
      <a:accent5>
        <a:srgbClr val="FFC000"/>
      </a:accent5>
      <a:accent6>
        <a:srgbClr val="00FF0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Alpes Supply Chain">
      <a:dk1>
        <a:srgbClr val="034A90"/>
      </a:dk1>
      <a:lt1>
        <a:sysClr val="window" lastClr="FFFFFF"/>
      </a:lt1>
      <a:dk2>
        <a:srgbClr val="002060"/>
      </a:dk2>
      <a:lt2>
        <a:srgbClr val="E7E6E6"/>
      </a:lt2>
      <a:accent1>
        <a:srgbClr val="4472C4"/>
      </a:accent1>
      <a:accent2>
        <a:srgbClr val="7030A0"/>
      </a:accent2>
      <a:accent3>
        <a:srgbClr val="00B0F0"/>
      </a:accent3>
      <a:accent4>
        <a:srgbClr val="FF0000"/>
      </a:accent4>
      <a:accent5>
        <a:srgbClr val="FFC000"/>
      </a:accent5>
      <a:accent6>
        <a:srgbClr val="00FF0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onception personnalisée">
  <a:themeElements>
    <a:clrScheme name="Alpes Supply Chain">
      <a:dk1>
        <a:srgbClr val="034A90"/>
      </a:dk1>
      <a:lt1>
        <a:sysClr val="window" lastClr="FFFFFF"/>
      </a:lt1>
      <a:dk2>
        <a:srgbClr val="002060"/>
      </a:dk2>
      <a:lt2>
        <a:srgbClr val="E7E6E6"/>
      </a:lt2>
      <a:accent1>
        <a:srgbClr val="4472C4"/>
      </a:accent1>
      <a:accent2>
        <a:srgbClr val="7030A0"/>
      </a:accent2>
      <a:accent3>
        <a:srgbClr val="00B0F0"/>
      </a:accent3>
      <a:accent4>
        <a:srgbClr val="FF0000"/>
      </a:accent4>
      <a:accent5>
        <a:srgbClr val="FFC000"/>
      </a:accent5>
      <a:accent6>
        <a:srgbClr val="00FF0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47</Words>
  <Application>Microsoft Office PowerPoint</Application>
  <PresentationFormat>Grand écran</PresentationFormat>
  <Paragraphs>10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Thème Office</vt:lpstr>
      <vt:lpstr>Conception personnalisée</vt:lpstr>
      <vt:lpstr>1_Conception personnalisée</vt:lpstr>
      <vt:lpstr>Services 2023-2024 Adhérents et Partenaires</vt:lpstr>
      <vt:lpstr>Pourquoi de nouveaux services?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Jean-Baptiste FLECK</dc:creator>
  <cp:lastModifiedBy>Jean-Baptiste FLECK</cp:lastModifiedBy>
  <cp:revision>13</cp:revision>
  <dcterms:created xsi:type="dcterms:W3CDTF">2022-09-20T07:24:59Z</dcterms:created>
  <dcterms:modified xsi:type="dcterms:W3CDTF">2023-09-10T17:15:55Z</dcterms:modified>
</cp:coreProperties>
</file>