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0693400" cy="7562850"/>
  <p:notesSz cx="10693400" cy="75628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176" y="-2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37253" y="4843246"/>
            <a:ext cx="6144895" cy="2178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037253" y="4843246"/>
            <a:ext cx="6144895" cy="2178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49104" y="6367271"/>
            <a:ext cx="628650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1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hyperlink" Target="mailto:Associationdocchampa@gmail.com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8"/>
            <a:ext cx="10692130" cy="7560309"/>
            <a:chOff x="0" y="38"/>
            <a:chExt cx="10692130" cy="75603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8"/>
              <a:ext cx="10692002" cy="755992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848059" y="5575672"/>
              <a:ext cx="252729" cy="358775"/>
            </a:xfrm>
            <a:custGeom>
              <a:avLst/>
              <a:gdLst/>
              <a:ahLst/>
              <a:cxnLst/>
              <a:rect l="l" t="t" r="r" b="b"/>
              <a:pathLst>
                <a:path w="252729" h="358775">
                  <a:moveTo>
                    <a:pt x="151772" y="0"/>
                  </a:moveTo>
                  <a:lnTo>
                    <a:pt x="110123" y="5276"/>
                  </a:lnTo>
                  <a:lnTo>
                    <a:pt x="49611" y="32304"/>
                  </a:lnTo>
                  <a:lnTo>
                    <a:pt x="18998" y="66978"/>
                  </a:lnTo>
                  <a:lnTo>
                    <a:pt x="7107" y="102412"/>
                  </a:lnTo>
                  <a:lnTo>
                    <a:pt x="10792" y="130886"/>
                  </a:lnTo>
                  <a:lnTo>
                    <a:pt x="25063" y="156632"/>
                  </a:lnTo>
                  <a:lnTo>
                    <a:pt x="47371" y="177086"/>
                  </a:lnTo>
                  <a:lnTo>
                    <a:pt x="75166" y="189687"/>
                  </a:lnTo>
                  <a:lnTo>
                    <a:pt x="141046" y="206914"/>
                  </a:lnTo>
                  <a:lnTo>
                    <a:pt x="162860" y="213144"/>
                  </a:lnTo>
                  <a:lnTo>
                    <a:pt x="188450" y="245846"/>
                  </a:lnTo>
                  <a:lnTo>
                    <a:pt x="188673" y="256781"/>
                  </a:lnTo>
                  <a:lnTo>
                    <a:pt x="186348" y="266858"/>
                  </a:lnTo>
                  <a:lnTo>
                    <a:pt x="181013" y="275593"/>
                  </a:lnTo>
                  <a:lnTo>
                    <a:pt x="172207" y="282498"/>
                  </a:lnTo>
                  <a:lnTo>
                    <a:pt x="154617" y="289204"/>
                  </a:lnTo>
                  <a:lnTo>
                    <a:pt x="136613" y="291255"/>
                  </a:lnTo>
                  <a:lnTo>
                    <a:pt x="118598" y="289696"/>
                  </a:lnTo>
                  <a:lnTo>
                    <a:pt x="100972" y="285572"/>
                  </a:lnTo>
                  <a:lnTo>
                    <a:pt x="88332" y="280564"/>
                  </a:lnTo>
                  <a:lnTo>
                    <a:pt x="76222" y="273688"/>
                  </a:lnTo>
                  <a:lnTo>
                    <a:pt x="52890" y="257822"/>
                  </a:lnTo>
                  <a:lnTo>
                    <a:pt x="40815" y="251653"/>
                  </a:lnTo>
                  <a:lnTo>
                    <a:pt x="3374" y="268384"/>
                  </a:lnTo>
                  <a:lnTo>
                    <a:pt x="0" y="280460"/>
                  </a:lnTo>
                  <a:lnTo>
                    <a:pt x="1900" y="293202"/>
                  </a:lnTo>
                  <a:lnTo>
                    <a:pt x="39988" y="327573"/>
                  </a:lnTo>
                  <a:lnTo>
                    <a:pt x="104476" y="354522"/>
                  </a:lnTo>
                  <a:lnTo>
                    <a:pt x="140292" y="358457"/>
                  </a:lnTo>
                  <a:lnTo>
                    <a:pt x="176563" y="351695"/>
                  </a:lnTo>
                  <a:lnTo>
                    <a:pt x="211647" y="332247"/>
                  </a:lnTo>
                  <a:lnTo>
                    <a:pt x="239129" y="302689"/>
                  </a:lnTo>
                  <a:lnTo>
                    <a:pt x="252598" y="265595"/>
                  </a:lnTo>
                  <a:lnTo>
                    <a:pt x="251218" y="236430"/>
                  </a:lnTo>
                  <a:lnTo>
                    <a:pt x="225480" y="181764"/>
                  </a:lnTo>
                  <a:lnTo>
                    <a:pt x="177365" y="151588"/>
                  </a:lnTo>
                  <a:lnTo>
                    <a:pt x="122924" y="136480"/>
                  </a:lnTo>
                  <a:lnTo>
                    <a:pt x="95334" y="130175"/>
                  </a:lnTo>
                  <a:lnTo>
                    <a:pt x="82049" y="124522"/>
                  </a:lnTo>
                  <a:lnTo>
                    <a:pt x="73359" y="115808"/>
                  </a:lnTo>
                  <a:lnTo>
                    <a:pt x="70409" y="105364"/>
                  </a:lnTo>
                  <a:lnTo>
                    <a:pt x="74341" y="94526"/>
                  </a:lnTo>
                  <a:lnTo>
                    <a:pt x="124669" y="67390"/>
                  </a:lnTo>
                  <a:lnTo>
                    <a:pt x="146902" y="66916"/>
                  </a:lnTo>
                  <a:lnTo>
                    <a:pt x="169068" y="70642"/>
                  </a:lnTo>
                  <a:lnTo>
                    <a:pt x="191117" y="76695"/>
                  </a:lnTo>
                  <a:lnTo>
                    <a:pt x="204315" y="78715"/>
                  </a:lnTo>
                  <a:lnTo>
                    <a:pt x="215233" y="75968"/>
                  </a:lnTo>
                  <a:lnTo>
                    <a:pt x="224148" y="68244"/>
                  </a:lnTo>
                  <a:lnTo>
                    <a:pt x="231338" y="55333"/>
                  </a:lnTo>
                  <a:lnTo>
                    <a:pt x="233635" y="44455"/>
                  </a:lnTo>
                  <a:lnTo>
                    <a:pt x="231587" y="34143"/>
                  </a:lnTo>
                  <a:lnTo>
                    <a:pt x="225189" y="25337"/>
                  </a:lnTo>
                  <a:lnTo>
                    <a:pt x="214434" y="18973"/>
                  </a:lnTo>
                  <a:lnTo>
                    <a:pt x="196683" y="12880"/>
                  </a:lnTo>
                  <a:lnTo>
                    <a:pt x="179603" y="7762"/>
                  </a:lnTo>
                  <a:lnTo>
                    <a:pt x="151772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00477" y="531641"/>
              <a:ext cx="5139748" cy="482036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130673" y="5553074"/>
              <a:ext cx="5561330" cy="385445"/>
            </a:xfrm>
            <a:custGeom>
              <a:avLst/>
              <a:gdLst/>
              <a:ahLst/>
              <a:cxnLst/>
              <a:rect l="l" t="t" r="r" b="b"/>
              <a:pathLst>
                <a:path w="5561330" h="385445">
                  <a:moveTo>
                    <a:pt x="235458" y="240919"/>
                  </a:moveTo>
                  <a:lnTo>
                    <a:pt x="234518" y="221424"/>
                  </a:lnTo>
                  <a:lnTo>
                    <a:pt x="232371" y="201612"/>
                  </a:lnTo>
                  <a:lnTo>
                    <a:pt x="223558" y="175590"/>
                  </a:lnTo>
                  <a:lnTo>
                    <a:pt x="220776" y="167360"/>
                  </a:lnTo>
                  <a:lnTo>
                    <a:pt x="197040" y="137883"/>
                  </a:lnTo>
                  <a:lnTo>
                    <a:pt x="171424" y="122224"/>
                  </a:lnTo>
                  <a:lnTo>
                    <a:pt x="171424" y="232435"/>
                  </a:lnTo>
                  <a:lnTo>
                    <a:pt x="169824" y="252793"/>
                  </a:lnTo>
                  <a:lnTo>
                    <a:pt x="154305" y="288315"/>
                  </a:lnTo>
                  <a:lnTo>
                    <a:pt x="119634" y="317690"/>
                  </a:lnTo>
                  <a:lnTo>
                    <a:pt x="107543" y="319379"/>
                  </a:lnTo>
                  <a:lnTo>
                    <a:pt x="94957" y="317728"/>
                  </a:lnTo>
                  <a:lnTo>
                    <a:pt x="66078" y="280771"/>
                  </a:lnTo>
                  <a:lnTo>
                    <a:pt x="65062" y="254419"/>
                  </a:lnTo>
                  <a:lnTo>
                    <a:pt x="70967" y="228955"/>
                  </a:lnTo>
                  <a:lnTo>
                    <a:pt x="103759" y="186613"/>
                  </a:lnTo>
                  <a:lnTo>
                    <a:pt x="134734" y="175590"/>
                  </a:lnTo>
                  <a:lnTo>
                    <a:pt x="146050" y="179476"/>
                  </a:lnTo>
                  <a:lnTo>
                    <a:pt x="171411" y="222516"/>
                  </a:lnTo>
                  <a:lnTo>
                    <a:pt x="171424" y="232435"/>
                  </a:lnTo>
                  <a:lnTo>
                    <a:pt x="171424" y="122224"/>
                  </a:lnTo>
                  <a:lnTo>
                    <a:pt x="164896" y="118224"/>
                  </a:lnTo>
                  <a:lnTo>
                    <a:pt x="128092" y="113385"/>
                  </a:lnTo>
                  <a:lnTo>
                    <a:pt x="124091" y="113385"/>
                  </a:lnTo>
                  <a:lnTo>
                    <a:pt x="114947" y="111074"/>
                  </a:lnTo>
                  <a:lnTo>
                    <a:pt x="71348" y="130263"/>
                  </a:lnTo>
                  <a:lnTo>
                    <a:pt x="40805" y="155879"/>
                  </a:lnTo>
                  <a:lnTo>
                    <a:pt x="12192" y="204546"/>
                  </a:lnTo>
                  <a:lnTo>
                    <a:pt x="0" y="259041"/>
                  </a:lnTo>
                  <a:lnTo>
                    <a:pt x="508" y="274688"/>
                  </a:lnTo>
                  <a:lnTo>
                    <a:pt x="13639" y="321297"/>
                  </a:lnTo>
                  <a:lnTo>
                    <a:pt x="65341" y="375158"/>
                  </a:lnTo>
                  <a:lnTo>
                    <a:pt x="102095" y="385051"/>
                  </a:lnTo>
                  <a:lnTo>
                    <a:pt x="140296" y="378434"/>
                  </a:lnTo>
                  <a:lnTo>
                    <a:pt x="171462" y="360832"/>
                  </a:lnTo>
                  <a:lnTo>
                    <a:pt x="196583" y="337947"/>
                  </a:lnTo>
                  <a:lnTo>
                    <a:pt x="209613" y="319379"/>
                  </a:lnTo>
                  <a:lnTo>
                    <a:pt x="215988" y="310299"/>
                  </a:lnTo>
                  <a:lnTo>
                    <a:pt x="230022" y="278358"/>
                  </a:lnTo>
                  <a:lnTo>
                    <a:pt x="234264" y="259943"/>
                  </a:lnTo>
                  <a:lnTo>
                    <a:pt x="235458" y="240919"/>
                  </a:lnTo>
                  <a:close/>
                </a:path>
                <a:path w="5561330" h="385445">
                  <a:moveTo>
                    <a:pt x="357098" y="360337"/>
                  </a:moveTo>
                  <a:lnTo>
                    <a:pt x="356438" y="346544"/>
                  </a:lnTo>
                  <a:lnTo>
                    <a:pt x="348716" y="330873"/>
                  </a:lnTo>
                  <a:lnTo>
                    <a:pt x="345516" y="325310"/>
                  </a:lnTo>
                  <a:lnTo>
                    <a:pt x="343027" y="319151"/>
                  </a:lnTo>
                  <a:lnTo>
                    <a:pt x="341401" y="312737"/>
                  </a:lnTo>
                  <a:lnTo>
                    <a:pt x="340804" y="306400"/>
                  </a:lnTo>
                  <a:lnTo>
                    <a:pt x="340271" y="201777"/>
                  </a:lnTo>
                  <a:lnTo>
                    <a:pt x="340423" y="97155"/>
                  </a:lnTo>
                  <a:lnTo>
                    <a:pt x="340944" y="44843"/>
                  </a:lnTo>
                  <a:lnTo>
                    <a:pt x="337781" y="28994"/>
                  </a:lnTo>
                  <a:lnTo>
                    <a:pt x="329425" y="15989"/>
                  </a:lnTo>
                  <a:lnTo>
                    <a:pt x="318312" y="7327"/>
                  </a:lnTo>
                  <a:lnTo>
                    <a:pt x="306832" y="4495"/>
                  </a:lnTo>
                  <a:lnTo>
                    <a:pt x="293712" y="8001"/>
                  </a:lnTo>
                  <a:lnTo>
                    <a:pt x="283057" y="16370"/>
                  </a:lnTo>
                  <a:lnTo>
                    <a:pt x="276021" y="28638"/>
                  </a:lnTo>
                  <a:lnTo>
                    <a:pt x="273761" y="43840"/>
                  </a:lnTo>
                  <a:lnTo>
                    <a:pt x="274485" y="79819"/>
                  </a:lnTo>
                  <a:lnTo>
                    <a:pt x="274586" y="115824"/>
                  </a:lnTo>
                  <a:lnTo>
                    <a:pt x="274243" y="187845"/>
                  </a:lnTo>
                  <a:lnTo>
                    <a:pt x="274383" y="294627"/>
                  </a:lnTo>
                  <a:lnTo>
                    <a:pt x="273862" y="330212"/>
                  </a:lnTo>
                  <a:lnTo>
                    <a:pt x="292823" y="367563"/>
                  </a:lnTo>
                  <a:lnTo>
                    <a:pt x="324091" y="383171"/>
                  </a:lnTo>
                  <a:lnTo>
                    <a:pt x="336397" y="381012"/>
                  </a:lnTo>
                  <a:lnTo>
                    <a:pt x="350494" y="371932"/>
                  </a:lnTo>
                  <a:lnTo>
                    <a:pt x="357098" y="360337"/>
                  </a:lnTo>
                  <a:close/>
                </a:path>
                <a:path w="5561330" h="385445">
                  <a:moveTo>
                    <a:pt x="473227" y="288861"/>
                  </a:moveTo>
                  <a:lnTo>
                    <a:pt x="473214" y="188658"/>
                  </a:lnTo>
                  <a:lnTo>
                    <a:pt x="472744" y="138557"/>
                  </a:lnTo>
                  <a:lnTo>
                    <a:pt x="451904" y="105371"/>
                  </a:lnTo>
                  <a:lnTo>
                    <a:pt x="439280" y="102755"/>
                  </a:lnTo>
                  <a:lnTo>
                    <a:pt x="426923" y="106273"/>
                  </a:lnTo>
                  <a:lnTo>
                    <a:pt x="416648" y="114185"/>
                  </a:lnTo>
                  <a:lnTo>
                    <a:pt x="409613" y="125539"/>
                  </a:lnTo>
                  <a:lnTo>
                    <a:pt x="406946" y="139357"/>
                  </a:lnTo>
                  <a:lnTo>
                    <a:pt x="406908" y="237070"/>
                  </a:lnTo>
                  <a:lnTo>
                    <a:pt x="406565" y="287604"/>
                  </a:lnTo>
                  <a:lnTo>
                    <a:pt x="407289" y="338086"/>
                  </a:lnTo>
                  <a:lnTo>
                    <a:pt x="428155" y="372364"/>
                  </a:lnTo>
                  <a:lnTo>
                    <a:pt x="439610" y="374827"/>
                  </a:lnTo>
                  <a:lnTo>
                    <a:pt x="451853" y="371614"/>
                  </a:lnTo>
                  <a:lnTo>
                    <a:pt x="462534" y="363651"/>
                  </a:lnTo>
                  <a:lnTo>
                    <a:pt x="470077" y="352310"/>
                  </a:lnTo>
                  <a:lnTo>
                    <a:pt x="472986" y="338950"/>
                  </a:lnTo>
                  <a:lnTo>
                    <a:pt x="473227" y="288861"/>
                  </a:lnTo>
                  <a:close/>
                </a:path>
                <a:path w="5561330" h="385445">
                  <a:moveTo>
                    <a:pt x="794270" y="335546"/>
                  </a:moveTo>
                  <a:lnTo>
                    <a:pt x="792060" y="324358"/>
                  </a:lnTo>
                  <a:lnTo>
                    <a:pt x="789228" y="314833"/>
                  </a:lnTo>
                  <a:lnTo>
                    <a:pt x="788466" y="311238"/>
                  </a:lnTo>
                  <a:lnTo>
                    <a:pt x="784923" y="264299"/>
                  </a:lnTo>
                  <a:lnTo>
                    <a:pt x="784796" y="252247"/>
                  </a:lnTo>
                  <a:lnTo>
                    <a:pt x="784860" y="185534"/>
                  </a:lnTo>
                  <a:lnTo>
                    <a:pt x="784923" y="120015"/>
                  </a:lnTo>
                  <a:lnTo>
                    <a:pt x="784923" y="119608"/>
                  </a:lnTo>
                  <a:lnTo>
                    <a:pt x="784860" y="34950"/>
                  </a:lnTo>
                  <a:lnTo>
                    <a:pt x="757504" y="241"/>
                  </a:lnTo>
                  <a:lnTo>
                    <a:pt x="745909" y="0"/>
                  </a:lnTo>
                  <a:lnTo>
                    <a:pt x="735584" y="3746"/>
                  </a:lnTo>
                  <a:lnTo>
                    <a:pt x="721080" y="43459"/>
                  </a:lnTo>
                  <a:lnTo>
                    <a:pt x="719658" y="84429"/>
                  </a:lnTo>
                  <a:lnTo>
                    <a:pt x="720420" y="104851"/>
                  </a:lnTo>
                  <a:lnTo>
                    <a:pt x="721144" y="116916"/>
                  </a:lnTo>
                  <a:lnTo>
                    <a:pt x="719023" y="119608"/>
                  </a:lnTo>
                  <a:lnTo>
                    <a:pt x="718896" y="119608"/>
                  </a:lnTo>
                  <a:lnTo>
                    <a:pt x="718896" y="237858"/>
                  </a:lnTo>
                  <a:lnTo>
                    <a:pt x="718794" y="252247"/>
                  </a:lnTo>
                  <a:lnTo>
                    <a:pt x="703465" y="293471"/>
                  </a:lnTo>
                  <a:lnTo>
                    <a:pt x="662101" y="311238"/>
                  </a:lnTo>
                  <a:lnTo>
                    <a:pt x="642061" y="308076"/>
                  </a:lnTo>
                  <a:lnTo>
                    <a:pt x="614133" y="272669"/>
                  </a:lnTo>
                  <a:lnTo>
                    <a:pt x="613206" y="264299"/>
                  </a:lnTo>
                  <a:lnTo>
                    <a:pt x="616089" y="237858"/>
                  </a:lnTo>
                  <a:lnTo>
                    <a:pt x="625500" y="212788"/>
                  </a:lnTo>
                  <a:lnTo>
                    <a:pt x="644156" y="193827"/>
                  </a:lnTo>
                  <a:lnTo>
                    <a:pt x="674839" y="185712"/>
                  </a:lnTo>
                  <a:lnTo>
                    <a:pt x="685279" y="185534"/>
                  </a:lnTo>
                  <a:lnTo>
                    <a:pt x="695934" y="185534"/>
                  </a:lnTo>
                  <a:lnTo>
                    <a:pt x="718680" y="185648"/>
                  </a:lnTo>
                  <a:lnTo>
                    <a:pt x="718807" y="208457"/>
                  </a:lnTo>
                  <a:lnTo>
                    <a:pt x="718896" y="237858"/>
                  </a:lnTo>
                  <a:lnTo>
                    <a:pt x="718896" y="119608"/>
                  </a:lnTo>
                  <a:lnTo>
                    <a:pt x="702081" y="119494"/>
                  </a:lnTo>
                  <a:lnTo>
                    <a:pt x="695401" y="120015"/>
                  </a:lnTo>
                  <a:lnTo>
                    <a:pt x="688835" y="119380"/>
                  </a:lnTo>
                  <a:lnTo>
                    <a:pt x="650722" y="121462"/>
                  </a:lnTo>
                  <a:lnTo>
                    <a:pt x="577672" y="171132"/>
                  </a:lnTo>
                  <a:lnTo>
                    <a:pt x="556437" y="216954"/>
                  </a:lnTo>
                  <a:lnTo>
                    <a:pt x="551053" y="266496"/>
                  </a:lnTo>
                  <a:lnTo>
                    <a:pt x="560692" y="313232"/>
                  </a:lnTo>
                  <a:lnTo>
                    <a:pt x="577938" y="341680"/>
                  </a:lnTo>
                  <a:lnTo>
                    <a:pt x="602221" y="362216"/>
                  </a:lnTo>
                  <a:lnTo>
                    <a:pt x="630135" y="374243"/>
                  </a:lnTo>
                  <a:lnTo>
                    <a:pt x="658266" y="377215"/>
                  </a:lnTo>
                  <a:lnTo>
                    <a:pt x="673900" y="374942"/>
                  </a:lnTo>
                  <a:lnTo>
                    <a:pt x="689432" y="370586"/>
                  </a:lnTo>
                  <a:lnTo>
                    <a:pt x="704697" y="364820"/>
                  </a:lnTo>
                  <a:lnTo>
                    <a:pt x="719518" y="358343"/>
                  </a:lnTo>
                  <a:lnTo>
                    <a:pt x="727265" y="355574"/>
                  </a:lnTo>
                  <a:lnTo>
                    <a:pt x="734123" y="354825"/>
                  </a:lnTo>
                  <a:lnTo>
                    <a:pt x="740905" y="355981"/>
                  </a:lnTo>
                  <a:lnTo>
                    <a:pt x="748398" y="358876"/>
                  </a:lnTo>
                  <a:lnTo>
                    <a:pt x="756119" y="361403"/>
                  </a:lnTo>
                  <a:lnTo>
                    <a:pt x="764781" y="362470"/>
                  </a:lnTo>
                  <a:lnTo>
                    <a:pt x="773341" y="361899"/>
                  </a:lnTo>
                  <a:lnTo>
                    <a:pt x="780732" y="359511"/>
                  </a:lnTo>
                  <a:lnTo>
                    <a:pt x="786765" y="354825"/>
                  </a:lnTo>
                  <a:lnTo>
                    <a:pt x="788428" y="353529"/>
                  </a:lnTo>
                  <a:lnTo>
                    <a:pt x="793013" y="345401"/>
                  </a:lnTo>
                  <a:lnTo>
                    <a:pt x="794270" y="335546"/>
                  </a:lnTo>
                  <a:close/>
                </a:path>
                <a:path w="5561330" h="385445">
                  <a:moveTo>
                    <a:pt x="1085164" y="341515"/>
                  </a:moveTo>
                  <a:lnTo>
                    <a:pt x="1081074" y="331228"/>
                  </a:lnTo>
                  <a:lnTo>
                    <a:pt x="1072769" y="316344"/>
                  </a:lnTo>
                  <a:lnTo>
                    <a:pt x="1070775" y="312051"/>
                  </a:lnTo>
                  <a:lnTo>
                    <a:pt x="1065542" y="300850"/>
                  </a:lnTo>
                  <a:lnTo>
                    <a:pt x="1060754" y="284365"/>
                  </a:lnTo>
                  <a:lnTo>
                    <a:pt x="1059713" y="266496"/>
                  </a:lnTo>
                  <a:lnTo>
                    <a:pt x="1060424" y="249491"/>
                  </a:lnTo>
                  <a:lnTo>
                    <a:pt x="1060462" y="232448"/>
                  </a:lnTo>
                  <a:lnTo>
                    <a:pt x="1060208" y="214236"/>
                  </a:lnTo>
                  <a:lnTo>
                    <a:pt x="1060043" y="198323"/>
                  </a:lnTo>
                  <a:lnTo>
                    <a:pt x="1060196" y="198323"/>
                  </a:lnTo>
                  <a:lnTo>
                    <a:pt x="1060196" y="176504"/>
                  </a:lnTo>
                  <a:lnTo>
                    <a:pt x="1060196" y="165176"/>
                  </a:lnTo>
                  <a:lnTo>
                    <a:pt x="1056373" y="140017"/>
                  </a:lnTo>
                  <a:lnTo>
                    <a:pt x="1045171" y="121183"/>
                  </a:lnTo>
                  <a:lnTo>
                    <a:pt x="1027049" y="109842"/>
                  </a:lnTo>
                  <a:lnTo>
                    <a:pt x="1002436" y="107124"/>
                  </a:lnTo>
                  <a:lnTo>
                    <a:pt x="993990" y="108343"/>
                  </a:lnTo>
                  <a:lnTo>
                    <a:pt x="993990" y="273469"/>
                  </a:lnTo>
                  <a:lnTo>
                    <a:pt x="991971" y="287197"/>
                  </a:lnTo>
                  <a:lnTo>
                    <a:pt x="984973" y="298958"/>
                  </a:lnTo>
                  <a:lnTo>
                    <a:pt x="974128" y="307619"/>
                  </a:lnTo>
                  <a:lnTo>
                    <a:pt x="960551" y="312051"/>
                  </a:lnTo>
                  <a:lnTo>
                    <a:pt x="942568" y="310629"/>
                  </a:lnTo>
                  <a:lnTo>
                    <a:pt x="927138" y="302209"/>
                  </a:lnTo>
                  <a:lnTo>
                    <a:pt x="916647" y="287997"/>
                  </a:lnTo>
                  <a:lnTo>
                    <a:pt x="913447" y="269201"/>
                  </a:lnTo>
                  <a:lnTo>
                    <a:pt x="920483" y="234759"/>
                  </a:lnTo>
                  <a:lnTo>
                    <a:pt x="936485" y="206159"/>
                  </a:lnTo>
                  <a:lnTo>
                    <a:pt x="960259" y="185902"/>
                  </a:lnTo>
                  <a:lnTo>
                    <a:pt x="990663" y="176504"/>
                  </a:lnTo>
                  <a:lnTo>
                    <a:pt x="990561" y="198640"/>
                  </a:lnTo>
                  <a:lnTo>
                    <a:pt x="990739" y="206159"/>
                  </a:lnTo>
                  <a:lnTo>
                    <a:pt x="993165" y="258406"/>
                  </a:lnTo>
                  <a:lnTo>
                    <a:pt x="993990" y="108343"/>
                  </a:lnTo>
                  <a:lnTo>
                    <a:pt x="976096" y="110909"/>
                  </a:lnTo>
                  <a:lnTo>
                    <a:pt x="927188" y="130403"/>
                  </a:lnTo>
                  <a:lnTo>
                    <a:pt x="885558" y="167005"/>
                  </a:lnTo>
                  <a:lnTo>
                    <a:pt x="857631" y="214236"/>
                  </a:lnTo>
                  <a:lnTo>
                    <a:pt x="847369" y="258406"/>
                  </a:lnTo>
                  <a:lnTo>
                    <a:pt x="847039" y="276656"/>
                  </a:lnTo>
                  <a:lnTo>
                    <a:pt x="848842" y="294792"/>
                  </a:lnTo>
                  <a:lnTo>
                    <a:pt x="863511" y="334886"/>
                  </a:lnTo>
                  <a:lnTo>
                    <a:pt x="900772" y="365048"/>
                  </a:lnTo>
                  <a:lnTo>
                    <a:pt x="946150" y="376694"/>
                  </a:lnTo>
                  <a:lnTo>
                    <a:pt x="965123" y="375881"/>
                  </a:lnTo>
                  <a:lnTo>
                    <a:pt x="983297" y="371678"/>
                  </a:lnTo>
                  <a:lnTo>
                    <a:pt x="1000874" y="364655"/>
                  </a:lnTo>
                  <a:lnTo>
                    <a:pt x="1010856" y="360768"/>
                  </a:lnTo>
                  <a:lnTo>
                    <a:pt x="1019822" y="359613"/>
                  </a:lnTo>
                  <a:lnTo>
                    <a:pt x="1028484" y="361683"/>
                  </a:lnTo>
                  <a:lnTo>
                    <a:pt x="1037513" y="367449"/>
                  </a:lnTo>
                  <a:lnTo>
                    <a:pt x="1046886" y="372846"/>
                  </a:lnTo>
                  <a:lnTo>
                    <a:pt x="1085075" y="350215"/>
                  </a:lnTo>
                  <a:lnTo>
                    <a:pt x="1085164" y="341515"/>
                  </a:lnTo>
                  <a:close/>
                </a:path>
                <a:path w="5561330" h="385445">
                  <a:moveTo>
                    <a:pt x="1322870" y="152577"/>
                  </a:moveTo>
                  <a:lnTo>
                    <a:pt x="1317713" y="135420"/>
                  </a:lnTo>
                  <a:lnTo>
                    <a:pt x="1305356" y="120815"/>
                  </a:lnTo>
                  <a:lnTo>
                    <a:pt x="1280375" y="106489"/>
                  </a:lnTo>
                  <a:lnTo>
                    <a:pt x="1254848" y="100888"/>
                  </a:lnTo>
                  <a:lnTo>
                    <a:pt x="1229271" y="103860"/>
                  </a:lnTo>
                  <a:lnTo>
                    <a:pt x="1204214" y="115214"/>
                  </a:lnTo>
                  <a:lnTo>
                    <a:pt x="1190980" y="121894"/>
                  </a:lnTo>
                  <a:lnTo>
                    <a:pt x="1178674" y="124561"/>
                  </a:lnTo>
                  <a:lnTo>
                    <a:pt x="1166977" y="123190"/>
                  </a:lnTo>
                  <a:lnTo>
                    <a:pt x="1155573" y="117754"/>
                  </a:lnTo>
                  <a:lnTo>
                    <a:pt x="1143571" y="113207"/>
                  </a:lnTo>
                  <a:lnTo>
                    <a:pt x="1112570" y="136118"/>
                  </a:lnTo>
                  <a:lnTo>
                    <a:pt x="1110322" y="145770"/>
                  </a:lnTo>
                  <a:lnTo>
                    <a:pt x="1112278" y="155448"/>
                  </a:lnTo>
                  <a:lnTo>
                    <a:pt x="1118654" y="163931"/>
                  </a:lnTo>
                  <a:lnTo>
                    <a:pt x="1127912" y="175234"/>
                  </a:lnTo>
                  <a:lnTo>
                    <a:pt x="1132103" y="187477"/>
                  </a:lnTo>
                  <a:lnTo>
                    <a:pt x="1133195" y="200393"/>
                  </a:lnTo>
                  <a:lnTo>
                    <a:pt x="1133132" y="270040"/>
                  </a:lnTo>
                  <a:lnTo>
                    <a:pt x="1133271" y="351193"/>
                  </a:lnTo>
                  <a:lnTo>
                    <a:pt x="1137221" y="363258"/>
                  </a:lnTo>
                  <a:lnTo>
                    <a:pt x="1146797" y="372046"/>
                  </a:lnTo>
                  <a:lnTo>
                    <a:pt x="1159370" y="376326"/>
                  </a:lnTo>
                  <a:lnTo>
                    <a:pt x="1172273" y="374904"/>
                  </a:lnTo>
                  <a:lnTo>
                    <a:pt x="1195984" y="336194"/>
                  </a:lnTo>
                  <a:lnTo>
                    <a:pt x="1196200" y="305968"/>
                  </a:lnTo>
                  <a:lnTo>
                    <a:pt x="1196200" y="245516"/>
                  </a:lnTo>
                  <a:lnTo>
                    <a:pt x="1196632" y="215290"/>
                  </a:lnTo>
                  <a:lnTo>
                    <a:pt x="1226959" y="174040"/>
                  </a:lnTo>
                  <a:lnTo>
                    <a:pt x="1243228" y="166116"/>
                  </a:lnTo>
                  <a:lnTo>
                    <a:pt x="1259586" y="168224"/>
                  </a:lnTo>
                  <a:lnTo>
                    <a:pt x="1280375" y="181025"/>
                  </a:lnTo>
                  <a:lnTo>
                    <a:pt x="1286370" y="183337"/>
                  </a:lnTo>
                  <a:lnTo>
                    <a:pt x="1294168" y="183616"/>
                  </a:lnTo>
                  <a:lnTo>
                    <a:pt x="1302359" y="182270"/>
                  </a:lnTo>
                  <a:lnTo>
                    <a:pt x="1309522" y="179692"/>
                  </a:lnTo>
                  <a:lnTo>
                    <a:pt x="1320317" y="168592"/>
                  </a:lnTo>
                  <a:lnTo>
                    <a:pt x="1322870" y="152577"/>
                  </a:lnTo>
                  <a:close/>
                </a:path>
                <a:path w="5561330" h="385445">
                  <a:moveTo>
                    <a:pt x="1426641" y="239509"/>
                  </a:moveTo>
                  <a:lnTo>
                    <a:pt x="1425041" y="239509"/>
                  </a:lnTo>
                  <a:lnTo>
                    <a:pt x="1424978" y="136779"/>
                  </a:lnTo>
                  <a:lnTo>
                    <a:pt x="1423060" y="125577"/>
                  </a:lnTo>
                  <a:lnTo>
                    <a:pt x="1417967" y="115595"/>
                  </a:lnTo>
                  <a:lnTo>
                    <a:pt x="1410474" y="107950"/>
                  </a:lnTo>
                  <a:lnTo>
                    <a:pt x="1401343" y="103720"/>
                  </a:lnTo>
                  <a:lnTo>
                    <a:pt x="1390129" y="102844"/>
                  </a:lnTo>
                  <a:lnTo>
                    <a:pt x="1380413" y="105448"/>
                  </a:lnTo>
                  <a:lnTo>
                    <a:pt x="1359763" y="138785"/>
                  </a:lnTo>
                  <a:lnTo>
                    <a:pt x="1359217" y="145021"/>
                  </a:lnTo>
                  <a:lnTo>
                    <a:pt x="1359585" y="159778"/>
                  </a:lnTo>
                  <a:lnTo>
                    <a:pt x="1361465" y="189318"/>
                  </a:lnTo>
                  <a:lnTo>
                    <a:pt x="1361998" y="204101"/>
                  </a:lnTo>
                  <a:lnTo>
                    <a:pt x="1362202" y="238061"/>
                  </a:lnTo>
                  <a:lnTo>
                    <a:pt x="1362189" y="339953"/>
                  </a:lnTo>
                  <a:lnTo>
                    <a:pt x="1365250" y="353517"/>
                  </a:lnTo>
                  <a:lnTo>
                    <a:pt x="1372908" y="365975"/>
                  </a:lnTo>
                  <a:lnTo>
                    <a:pt x="1383004" y="374865"/>
                  </a:lnTo>
                  <a:lnTo>
                    <a:pt x="1393418" y="377685"/>
                  </a:lnTo>
                  <a:lnTo>
                    <a:pt x="1405255" y="373265"/>
                  </a:lnTo>
                  <a:lnTo>
                    <a:pt x="1415923" y="363905"/>
                  </a:lnTo>
                  <a:lnTo>
                    <a:pt x="1423631" y="351637"/>
                  </a:lnTo>
                  <a:lnTo>
                    <a:pt x="1426616" y="338543"/>
                  </a:lnTo>
                  <a:lnTo>
                    <a:pt x="1426641" y="239509"/>
                  </a:lnTo>
                  <a:close/>
                </a:path>
                <a:path w="5561330" h="385445">
                  <a:moveTo>
                    <a:pt x="1654835" y="141973"/>
                  </a:moveTo>
                  <a:lnTo>
                    <a:pt x="1627124" y="112661"/>
                  </a:lnTo>
                  <a:lnTo>
                    <a:pt x="1616608" y="113195"/>
                  </a:lnTo>
                  <a:lnTo>
                    <a:pt x="1584236" y="112915"/>
                  </a:lnTo>
                  <a:lnTo>
                    <a:pt x="1584350" y="74764"/>
                  </a:lnTo>
                  <a:lnTo>
                    <a:pt x="1581327" y="26873"/>
                  </a:lnTo>
                  <a:lnTo>
                    <a:pt x="1553286" y="3746"/>
                  </a:lnTo>
                  <a:lnTo>
                    <a:pt x="1542148" y="4356"/>
                  </a:lnTo>
                  <a:lnTo>
                    <a:pt x="1519682" y="39065"/>
                  </a:lnTo>
                  <a:lnTo>
                    <a:pt x="1515757" y="81356"/>
                  </a:lnTo>
                  <a:lnTo>
                    <a:pt x="1515795" y="88823"/>
                  </a:lnTo>
                  <a:lnTo>
                    <a:pt x="1516557" y="96316"/>
                  </a:lnTo>
                  <a:lnTo>
                    <a:pt x="1518564" y="111252"/>
                  </a:lnTo>
                  <a:lnTo>
                    <a:pt x="1489824" y="115684"/>
                  </a:lnTo>
                  <a:lnTo>
                    <a:pt x="1473403" y="121462"/>
                  </a:lnTo>
                  <a:lnTo>
                    <a:pt x="1466075" y="130556"/>
                  </a:lnTo>
                  <a:lnTo>
                    <a:pt x="1464551" y="144957"/>
                  </a:lnTo>
                  <a:lnTo>
                    <a:pt x="1467180" y="157949"/>
                  </a:lnTo>
                  <a:lnTo>
                    <a:pt x="1475752" y="166954"/>
                  </a:lnTo>
                  <a:lnTo>
                    <a:pt x="1492084" y="173024"/>
                  </a:lnTo>
                  <a:lnTo>
                    <a:pt x="1518031" y="177241"/>
                  </a:lnTo>
                  <a:lnTo>
                    <a:pt x="1517929" y="258749"/>
                  </a:lnTo>
                  <a:lnTo>
                    <a:pt x="1518297" y="324154"/>
                  </a:lnTo>
                  <a:lnTo>
                    <a:pt x="1530527" y="364921"/>
                  </a:lnTo>
                  <a:lnTo>
                    <a:pt x="1549107" y="371944"/>
                  </a:lnTo>
                  <a:lnTo>
                    <a:pt x="1560068" y="371233"/>
                  </a:lnTo>
                  <a:lnTo>
                    <a:pt x="1584159" y="338023"/>
                  </a:lnTo>
                  <a:lnTo>
                    <a:pt x="1584363" y="229984"/>
                  </a:lnTo>
                  <a:lnTo>
                    <a:pt x="1583918" y="193979"/>
                  </a:lnTo>
                  <a:lnTo>
                    <a:pt x="1584807" y="184785"/>
                  </a:lnTo>
                  <a:lnTo>
                    <a:pt x="1588071" y="179158"/>
                  </a:lnTo>
                  <a:lnTo>
                    <a:pt x="1594027" y="176263"/>
                  </a:lnTo>
                  <a:lnTo>
                    <a:pt x="1602968" y="175260"/>
                  </a:lnTo>
                  <a:lnTo>
                    <a:pt x="1613255" y="174421"/>
                  </a:lnTo>
                  <a:lnTo>
                    <a:pt x="1623580" y="172605"/>
                  </a:lnTo>
                  <a:lnTo>
                    <a:pt x="1633677" y="169849"/>
                  </a:lnTo>
                  <a:lnTo>
                    <a:pt x="1643341" y="166204"/>
                  </a:lnTo>
                  <a:lnTo>
                    <a:pt x="1651355" y="159956"/>
                  </a:lnTo>
                  <a:lnTo>
                    <a:pt x="1654759" y="151434"/>
                  </a:lnTo>
                  <a:lnTo>
                    <a:pt x="1654835" y="141973"/>
                  </a:lnTo>
                  <a:close/>
                </a:path>
                <a:path w="5561330" h="385445">
                  <a:moveTo>
                    <a:pt x="1919287" y="310629"/>
                  </a:moveTo>
                  <a:lnTo>
                    <a:pt x="1916645" y="298589"/>
                  </a:lnTo>
                  <a:lnTo>
                    <a:pt x="1909914" y="290842"/>
                  </a:lnTo>
                  <a:lnTo>
                    <a:pt x="1899843" y="285838"/>
                  </a:lnTo>
                  <a:lnTo>
                    <a:pt x="1888185" y="284175"/>
                  </a:lnTo>
                  <a:lnTo>
                    <a:pt x="1876704" y="286410"/>
                  </a:lnTo>
                  <a:lnTo>
                    <a:pt x="1820545" y="309651"/>
                  </a:lnTo>
                  <a:lnTo>
                    <a:pt x="1804657" y="312318"/>
                  </a:lnTo>
                  <a:lnTo>
                    <a:pt x="1785112" y="310299"/>
                  </a:lnTo>
                  <a:lnTo>
                    <a:pt x="1767471" y="303733"/>
                  </a:lnTo>
                  <a:lnTo>
                    <a:pt x="1757362" y="292735"/>
                  </a:lnTo>
                  <a:lnTo>
                    <a:pt x="1803958" y="277710"/>
                  </a:lnTo>
                  <a:lnTo>
                    <a:pt x="1826793" y="269913"/>
                  </a:lnTo>
                  <a:lnTo>
                    <a:pt x="1880158" y="243039"/>
                  </a:lnTo>
                  <a:lnTo>
                    <a:pt x="1906358" y="195592"/>
                  </a:lnTo>
                  <a:lnTo>
                    <a:pt x="1904098" y="177927"/>
                  </a:lnTo>
                  <a:lnTo>
                    <a:pt x="1902472" y="165176"/>
                  </a:lnTo>
                  <a:lnTo>
                    <a:pt x="1894192" y="147307"/>
                  </a:lnTo>
                  <a:lnTo>
                    <a:pt x="1880641" y="131508"/>
                  </a:lnTo>
                  <a:lnTo>
                    <a:pt x="1863115" y="119291"/>
                  </a:lnTo>
                  <a:lnTo>
                    <a:pt x="1843062" y="112204"/>
                  </a:lnTo>
                  <a:lnTo>
                    <a:pt x="1843062" y="193713"/>
                  </a:lnTo>
                  <a:lnTo>
                    <a:pt x="1838896" y="200596"/>
                  </a:lnTo>
                  <a:lnTo>
                    <a:pt x="1834515" y="205193"/>
                  </a:lnTo>
                  <a:lnTo>
                    <a:pt x="1828634" y="209156"/>
                  </a:lnTo>
                  <a:lnTo>
                    <a:pt x="1803628" y="217982"/>
                  </a:lnTo>
                  <a:lnTo>
                    <a:pt x="1744268" y="237934"/>
                  </a:lnTo>
                  <a:lnTo>
                    <a:pt x="1748472" y="214249"/>
                  </a:lnTo>
                  <a:lnTo>
                    <a:pt x="1776958" y="187121"/>
                  </a:lnTo>
                  <a:lnTo>
                    <a:pt x="1814182" y="177927"/>
                  </a:lnTo>
                  <a:lnTo>
                    <a:pt x="1822932" y="178498"/>
                  </a:lnTo>
                  <a:lnTo>
                    <a:pt x="1831568" y="179438"/>
                  </a:lnTo>
                  <a:lnTo>
                    <a:pt x="1839074" y="182079"/>
                  </a:lnTo>
                  <a:lnTo>
                    <a:pt x="1842960" y="187121"/>
                  </a:lnTo>
                  <a:lnTo>
                    <a:pt x="1843062" y="193713"/>
                  </a:lnTo>
                  <a:lnTo>
                    <a:pt x="1843062" y="112204"/>
                  </a:lnTo>
                  <a:lnTo>
                    <a:pt x="1823415" y="110007"/>
                  </a:lnTo>
                  <a:lnTo>
                    <a:pt x="1804466" y="110921"/>
                  </a:lnTo>
                  <a:lnTo>
                    <a:pt x="1743722" y="131292"/>
                  </a:lnTo>
                  <a:lnTo>
                    <a:pt x="1703590" y="164731"/>
                  </a:lnTo>
                  <a:lnTo>
                    <a:pt x="1682038" y="216738"/>
                  </a:lnTo>
                  <a:lnTo>
                    <a:pt x="1678584" y="244208"/>
                  </a:lnTo>
                  <a:lnTo>
                    <a:pt x="1680603" y="271805"/>
                  </a:lnTo>
                  <a:lnTo>
                    <a:pt x="1707527" y="331495"/>
                  </a:lnTo>
                  <a:lnTo>
                    <a:pt x="1765681" y="370395"/>
                  </a:lnTo>
                  <a:lnTo>
                    <a:pt x="1801164" y="374510"/>
                  </a:lnTo>
                  <a:lnTo>
                    <a:pt x="1826831" y="371500"/>
                  </a:lnTo>
                  <a:lnTo>
                    <a:pt x="1875726" y="356146"/>
                  </a:lnTo>
                  <a:lnTo>
                    <a:pt x="1909813" y="335775"/>
                  </a:lnTo>
                  <a:lnTo>
                    <a:pt x="1918957" y="312318"/>
                  </a:lnTo>
                  <a:lnTo>
                    <a:pt x="1919287" y="310629"/>
                  </a:lnTo>
                  <a:close/>
                </a:path>
                <a:path w="5561330" h="385445">
                  <a:moveTo>
                    <a:pt x="2381999" y="311670"/>
                  </a:moveTo>
                  <a:lnTo>
                    <a:pt x="2378799" y="298411"/>
                  </a:lnTo>
                  <a:lnTo>
                    <a:pt x="2369350" y="288975"/>
                  </a:lnTo>
                  <a:lnTo>
                    <a:pt x="2354821" y="285826"/>
                  </a:lnTo>
                  <a:lnTo>
                    <a:pt x="2346693" y="286816"/>
                  </a:lnTo>
                  <a:lnTo>
                    <a:pt x="2338578" y="288823"/>
                  </a:lnTo>
                  <a:lnTo>
                    <a:pt x="2330640" y="291642"/>
                  </a:lnTo>
                  <a:lnTo>
                    <a:pt x="2306269" y="302666"/>
                  </a:lnTo>
                  <a:lnTo>
                    <a:pt x="2289098" y="308483"/>
                  </a:lnTo>
                  <a:lnTo>
                    <a:pt x="2271445" y="311670"/>
                  </a:lnTo>
                  <a:lnTo>
                    <a:pt x="2253208" y="311378"/>
                  </a:lnTo>
                  <a:lnTo>
                    <a:pt x="2243340" y="310083"/>
                  </a:lnTo>
                  <a:lnTo>
                    <a:pt x="2233650" y="307530"/>
                  </a:lnTo>
                  <a:lnTo>
                    <a:pt x="2225687" y="302234"/>
                  </a:lnTo>
                  <a:lnTo>
                    <a:pt x="2220938" y="292684"/>
                  </a:lnTo>
                  <a:lnTo>
                    <a:pt x="2266683" y="277418"/>
                  </a:lnTo>
                  <a:lnTo>
                    <a:pt x="2289035" y="269722"/>
                  </a:lnTo>
                  <a:lnTo>
                    <a:pt x="2311044" y="261505"/>
                  </a:lnTo>
                  <a:lnTo>
                    <a:pt x="2327300" y="253606"/>
                  </a:lnTo>
                  <a:lnTo>
                    <a:pt x="2341842" y="243293"/>
                  </a:lnTo>
                  <a:lnTo>
                    <a:pt x="2347061" y="238023"/>
                  </a:lnTo>
                  <a:lnTo>
                    <a:pt x="2354389" y="230632"/>
                  </a:lnTo>
                  <a:lnTo>
                    <a:pt x="2364663" y="215684"/>
                  </a:lnTo>
                  <a:lnTo>
                    <a:pt x="2369045" y="204863"/>
                  </a:lnTo>
                  <a:lnTo>
                    <a:pt x="2370658" y="193560"/>
                  </a:lnTo>
                  <a:lnTo>
                    <a:pt x="2369985" y="181851"/>
                  </a:lnTo>
                  <a:lnTo>
                    <a:pt x="2369375" y="178917"/>
                  </a:lnTo>
                  <a:lnTo>
                    <a:pt x="2367508" y="169748"/>
                  </a:lnTo>
                  <a:lnTo>
                    <a:pt x="2345042" y="133959"/>
                  </a:lnTo>
                  <a:lnTo>
                    <a:pt x="2309952" y="112649"/>
                  </a:lnTo>
                  <a:lnTo>
                    <a:pt x="2304923" y="112052"/>
                  </a:lnTo>
                  <a:lnTo>
                    <a:pt x="2304923" y="192468"/>
                  </a:lnTo>
                  <a:lnTo>
                    <a:pt x="2301468" y="201231"/>
                  </a:lnTo>
                  <a:lnTo>
                    <a:pt x="2275789" y="211772"/>
                  </a:lnTo>
                  <a:lnTo>
                    <a:pt x="2208352" y="238023"/>
                  </a:lnTo>
                  <a:lnTo>
                    <a:pt x="2205736" y="232257"/>
                  </a:lnTo>
                  <a:lnTo>
                    <a:pt x="2218575" y="206603"/>
                  </a:lnTo>
                  <a:lnTo>
                    <a:pt x="2238184" y="188417"/>
                  </a:lnTo>
                  <a:lnTo>
                    <a:pt x="2262759" y="178917"/>
                  </a:lnTo>
                  <a:lnTo>
                    <a:pt x="2290470" y="179324"/>
                  </a:lnTo>
                  <a:lnTo>
                    <a:pt x="2295474" y="180327"/>
                  </a:lnTo>
                  <a:lnTo>
                    <a:pt x="2301671" y="184721"/>
                  </a:lnTo>
                  <a:lnTo>
                    <a:pt x="2304923" y="192468"/>
                  </a:lnTo>
                  <a:lnTo>
                    <a:pt x="2304923" y="112052"/>
                  </a:lnTo>
                  <a:lnTo>
                    <a:pt x="2290368" y="110312"/>
                  </a:lnTo>
                  <a:lnTo>
                    <a:pt x="2271191" y="110782"/>
                  </a:lnTo>
                  <a:lnTo>
                    <a:pt x="2252230" y="113855"/>
                  </a:lnTo>
                  <a:lnTo>
                    <a:pt x="2199424" y="135216"/>
                  </a:lnTo>
                  <a:lnTo>
                    <a:pt x="2153132" y="185762"/>
                  </a:lnTo>
                  <a:lnTo>
                    <a:pt x="2140153" y="250558"/>
                  </a:lnTo>
                  <a:lnTo>
                    <a:pt x="2143734" y="279082"/>
                  </a:lnTo>
                  <a:lnTo>
                    <a:pt x="2169858" y="331470"/>
                  </a:lnTo>
                  <a:lnTo>
                    <a:pt x="2212314" y="365442"/>
                  </a:lnTo>
                  <a:lnTo>
                    <a:pt x="2251379" y="374218"/>
                  </a:lnTo>
                  <a:lnTo>
                    <a:pt x="2272703" y="373926"/>
                  </a:lnTo>
                  <a:lnTo>
                    <a:pt x="2314689" y="364744"/>
                  </a:lnTo>
                  <a:lnTo>
                    <a:pt x="2365324" y="341401"/>
                  </a:lnTo>
                  <a:lnTo>
                    <a:pt x="2377783" y="326237"/>
                  </a:lnTo>
                  <a:lnTo>
                    <a:pt x="2381999" y="311670"/>
                  </a:lnTo>
                  <a:close/>
                </a:path>
                <a:path w="5561330" h="385445">
                  <a:moveTo>
                    <a:pt x="2595829" y="143027"/>
                  </a:moveTo>
                  <a:lnTo>
                    <a:pt x="2560675" y="112915"/>
                  </a:lnTo>
                  <a:lnTo>
                    <a:pt x="2552941" y="112903"/>
                  </a:lnTo>
                  <a:lnTo>
                    <a:pt x="2545156" y="112344"/>
                  </a:lnTo>
                  <a:lnTo>
                    <a:pt x="2525318" y="114122"/>
                  </a:lnTo>
                  <a:lnTo>
                    <a:pt x="2522397" y="108318"/>
                  </a:lnTo>
                  <a:lnTo>
                    <a:pt x="2523198" y="65633"/>
                  </a:lnTo>
                  <a:lnTo>
                    <a:pt x="2522702" y="33997"/>
                  </a:lnTo>
                  <a:lnTo>
                    <a:pt x="2519807" y="23863"/>
                  </a:lnTo>
                  <a:lnTo>
                    <a:pt x="2512771" y="14554"/>
                  </a:lnTo>
                  <a:lnTo>
                    <a:pt x="2503119" y="7366"/>
                  </a:lnTo>
                  <a:lnTo>
                    <a:pt x="2492387" y="3594"/>
                  </a:lnTo>
                  <a:lnTo>
                    <a:pt x="2483561" y="4838"/>
                  </a:lnTo>
                  <a:lnTo>
                    <a:pt x="2459024" y="40271"/>
                  </a:lnTo>
                  <a:lnTo>
                    <a:pt x="2457069" y="69824"/>
                  </a:lnTo>
                  <a:lnTo>
                    <a:pt x="2457945" y="84391"/>
                  </a:lnTo>
                  <a:lnTo>
                    <a:pt x="2459634" y="100317"/>
                  </a:lnTo>
                  <a:lnTo>
                    <a:pt x="2458085" y="108724"/>
                  </a:lnTo>
                  <a:lnTo>
                    <a:pt x="2450846" y="112090"/>
                  </a:lnTo>
                  <a:lnTo>
                    <a:pt x="2435466" y="112915"/>
                  </a:lnTo>
                  <a:lnTo>
                    <a:pt x="2421852" y="115747"/>
                  </a:lnTo>
                  <a:lnTo>
                    <a:pt x="2411450" y="123063"/>
                  </a:lnTo>
                  <a:lnTo>
                    <a:pt x="2405100" y="133985"/>
                  </a:lnTo>
                  <a:lnTo>
                    <a:pt x="2403614" y="147586"/>
                  </a:lnTo>
                  <a:lnTo>
                    <a:pt x="2407412" y="157810"/>
                  </a:lnTo>
                  <a:lnTo>
                    <a:pt x="2415959" y="167005"/>
                  </a:lnTo>
                  <a:lnTo>
                    <a:pt x="2427554" y="173443"/>
                  </a:lnTo>
                  <a:lnTo>
                    <a:pt x="2440495" y="175399"/>
                  </a:lnTo>
                  <a:lnTo>
                    <a:pt x="2450858" y="176085"/>
                  </a:lnTo>
                  <a:lnTo>
                    <a:pt x="2457043" y="179781"/>
                  </a:lnTo>
                  <a:lnTo>
                    <a:pt x="2459901" y="186550"/>
                  </a:lnTo>
                  <a:lnTo>
                    <a:pt x="2460282" y="196405"/>
                  </a:lnTo>
                  <a:lnTo>
                    <a:pt x="2459774" y="213372"/>
                  </a:lnTo>
                  <a:lnTo>
                    <a:pt x="2459990" y="264363"/>
                  </a:lnTo>
                  <a:lnTo>
                    <a:pt x="2460053" y="340626"/>
                  </a:lnTo>
                  <a:lnTo>
                    <a:pt x="2490825" y="371500"/>
                  </a:lnTo>
                  <a:lnTo>
                    <a:pt x="2504554" y="368833"/>
                  </a:lnTo>
                  <a:lnTo>
                    <a:pt x="2515832" y="360768"/>
                  </a:lnTo>
                  <a:lnTo>
                    <a:pt x="2523426" y="348462"/>
                  </a:lnTo>
                  <a:lnTo>
                    <a:pt x="2526068" y="333057"/>
                  </a:lnTo>
                  <a:lnTo>
                    <a:pt x="2524709" y="262089"/>
                  </a:lnTo>
                  <a:lnTo>
                    <a:pt x="2522385" y="179717"/>
                  </a:lnTo>
                  <a:lnTo>
                    <a:pt x="2526144" y="174713"/>
                  </a:lnTo>
                  <a:lnTo>
                    <a:pt x="2546146" y="176364"/>
                  </a:lnTo>
                  <a:lnTo>
                    <a:pt x="2554541" y="176403"/>
                  </a:lnTo>
                  <a:lnTo>
                    <a:pt x="2562758" y="175666"/>
                  </a:lnTo>
                  <a:lnTo>
                    <a:pt x="2575560" y="171958"/>
                  </a:lnTo>
                  <a:lnTo>
                    <a:pt x="2586304" y="164274"/>
                  </a:lnTo>
                  <a:lnTo>
                    <a:pt x="2593543" y="154114"/>
                  </a:lnTo>
                  <a:lnTo>
                    <a:pt x="2595829" y="143027"/>
                  </a:lnTo>
                  <a:close/>
                </a:path>
                <a:path w="5561330" h="385445">
                  <a:moveTo>
                    <a:pt x="3092450" y="268287"/>
                  </a:moveTo>
                  <a:lnTo>
                    <a:pt x="3077426" y="223151"/>
                  </a:lnTo>
                  <a:lnTo>
                    <a:pt x="3043123" y="188569"/>
                  </a:lnTo>
                  <a:lnTo>
                    <a:pt x="2990367" y="165608"/>
                  </a:lnTo>
                  <a:lnTo>
                    <a:pt x="2934309" y="153073"/>
                  </a:lnTo>
                  <a:lnTo>
                    <a:pt x="2925102" y="150431"/>
                  </a:lnTo>
                  <a:lnTo>
                    <a:pt x="2917266" y="146443"/>
                  </a:lnTo>
                  <a:lnTo>
                    <a:pt x="2911475" y="140639"/>
                  </a:lnTo>
                  <a:lnTo>
                    <a:pt x="2908427" y="132511"/>
                  </a:lnTo>
                  <a:lnTo>
                    <a:pt x="2908528" y="123355"/>
                  </a:lnTo>
                  <a:lnTo>
                    <a:pt x="2950426" y="92621"/>
                  </a:lnTo>
                  <a:lnTo>
                    <a:pt x="2975114" y="89573"/>
                  </a:lnTo>
                  <a:lnTo>
                    <a:pt x="2999930" y="92011"/>
                  </a:lnTo>
                  <a:lnTo>
                    <a:pt x="3024848" y="98831"/>
                  </a:lnTo>
                  <a:lnTo>
                    <a:pt x="3038017" y="100825"/>
                  </a:lnTo>
                  <a:lnTo>
                    <a:pt x="3050540" y="98031"/>
                  </a:lnTo>
                  <a:lnTo>
                    <a:pt x="3061106" y="90868"/>
                  </a:lnTo>
                  <a:lnTo>
                    <a:pt x="3068434" y="79743"/>
                  </a:lnTo>
                  <a:lnTo>
                    <a:pt x="3070237" y="69697"/>
                  </a:lnTo>
                  <a:lnTo>
                    <a:pt x="3068675" y="58915"/>
                  </a:lnTo>
                  <a:lnTo>
                    <a:pt x="3037789" y="35648"/>
                  </a:lnTo>
                  <a:lnTo>
                    <a:pt x="2997517" y="23139"/>
                  </a:lnTo>
                  <a:lnTo>
                    <a:pt x="2975940" y="20675"/>
                  </a:lnTo>
                  <a:lnTo>
                    <a:pt x="2949308" y="27686"/>
                  </a:lnTo>
                  <a:lnTo>
                    <a:pt x="2940354" y="29464"/>
                  </a:lnTo>
                  <a:lnTo>
                    <a:pt x="2900045" y="44411"/>
                  </a:lnTo>
                  <a:lnTo>
                    <a:pt x="2867164" y="72072"/>
                  </a:lnTo>
                  <a:lnTo>
                    <a:pt x="2843314" y="120103"/>
                  </a:lnTo>
                  <a:lnTo>
                    <a:pt x="2843606" y="144970"/>
                  </a:lnTo>
                  <a:lnTo>
                    <a:pt x="2868676" y="187286"/>
                  </a:lnTo>
                  <a:lnTo>
                    <a:pt x="2910001" y="212039"/>
                  </a:lnTo>
                  <a:lnTo>
                    <a:pt x="2966364" y="226707"/>
                  </a:lnTo>
                  <a:lnTo>
                    <a:pt x="2982379" y="230911"/>
                  </a:lnTo>
                  <a:lnTo>
                    <a:pt x="3019158" y="252234"/>
                  </a:lnTo>
                  <a:lnTo>
                    <a:pt x="3026854" y="275551"/>
                  </a:lnTo>
                  <a:lnTo>
                    <a:pt x="3022828" y="287934"/>
                  </a:lnTo>
                  <a:lnTo>
                    <a:pt x="3014865" y="299440"/>
                  </a:lnTo>
                  <a:lnTo>
                    <a:pt x="3004566" y="308051"/>
                  </a:lnTo>
                  <a:lnTo>
                    <a:pt x="2993580" y="311734"/>
                  </a:lnTo>
                  <a:lnTo>
                    <a:pt x="2965500" y="312166"/>
                  </a:lnTo>
                  <a:lnTo>
                    <a:pt x="2938513" y="308864"/>
                  </a:lnTo>
                  <a:lnTo>
                    <a:pt x="2913253" y="299326"/>
                  </a:lnTo>
                  <a:lnTo>
                    <a:pt x="2890393" y="281038"/>
                  </a:lnTo>
                  <a:lnTo>
                    <a:pt x="2879852" y="273888"/>
                  </a:lnTo>
                  <a:lnTo>
                    <a:pt x="2867406" y="271551"/>
                  </a:lnTo>
                  <a:lnTo>
                    <a:pt x="2855315" y="273685"/>
                  </a:lnTo>
                  <a:lnTo>
                    <a:pt x="2845866" y="279933"/>
                  </a:lnTo>
                  <a:lnTo>
                    <a:pt x="2839288" y="291388"/>
                  </a:lnTo>
                  <a:lnTo>
                    <a:pt x="2837154" y="304850"/>
                  </a:lnTo>
                  <a:lnTo>
                    <a:pt x="2839618" y="318008"/>
                  </a:lnTo>
                  <a:lnTo>
                    <a:pt x="2875267" y="349961"/>
                  </a:lnTo>
                  <a:lnTo>
                    <a:pt x="2938818" y="376910"/>
                  </a:lnTo>
                  <a:lnTo>
                    <a:pt x="2974251" y="381254"/>
                  </a:lnTo>
                  <a:lnTo>
                    <a:pt x="3000692" y="378828"/>
                  </a:lnTo>
                  <a:lnTo>
                    <a:pt x="3046526" y="357289"/>
                  </a:lnTo>
                  <a:lnTo>
                    <a:pt x="3078302" y="324167"/>
                  </a:lnTo>
                  <a:lnTo>
                    <a:pt x="3091840" y="287769"/>
                  </a:lnTo>
                  <a:lnTo>
                    <a:pt x="3092450" y="268287"/>
                  </a:lnTo>
                  <a:close/>
                </a:path>
                <a:path w="5561330" h="385445">
                  <a:moveTo>
                    <a:pt x="3368700" y="350367"/>
                  </a:moveTo>
                  <a:lnTo>
                    <a:pt x="3368383" y="340093"/>
                  </a:lnTo>
                  <a:lnTo>
                    <a:pt x="3364306" y="328752"/>
                  </a:lnTo>
                  <a:lnTo>
                    <a:pt x="3359810" y="320141"/>
                  </a:lnTo>
                  <a:lnTo>
                    <a:pt x="3355594" y="311899"/>
                  </a:lnTo>
                  <a:lnTo>
                    <a:pt x="3346145" y="270941"/>
                  </a:lnTo>
                  <a:lnTo>
                    <a:pt x="3341509" y="225463"/>
                  </a:lnTo>
                  <a:lnTo>
                    <a:pt x="3339300" y="202704"/>
                  </a:lnTo>
                  <a:lnTo>
                    <a:pt x="3342144" y="202399"/>
                  </a:lnTo>
                  <a:lnTo>
                    <a:pt x="3342500" y="188671"/>
                  </a:lnTo>
                  <a:lnTo>
                    <a:pt x="3343021" y="175501"/>
                  </a:lnTo>
                  <a:lnTo>
                    <a:pt x="3333356" y="128536"/>
                  </a:lnTo>
                  <a:lnTo>
                    <a:pt x="3301060" y="108140"/>
                  </a:lnTo>
                  <a:lnTo>
                    <a:pt x="3281743" y="106502"/>
                  </a:lnTo>
                  <a:lnTo>
                    <a:pt x="3277997" y="106972"/>
                  </a:lnTo>
                  <a:lnTo>
                    <a:pt x="3277997" y="284480"/>
                  </a:lnTo>
                  <a:lnTo>
                    <a:pt x="3272167" y="298043"/>
                  </a:lnTo>
                  <a:lnTo>
                    <a:pt x="3260928" y="307657"/>
                  </a:lnTo>
                  <a:lnTo>
                    <a:pt x="3245281" y="311899"/>
                  </a:lnTo>
                  <a:lnTo>
                    <a:pt x="3221647" y="309232"/>
                  </a:lnTo>
                  <a:lnTo>
                    <a:pt x="3204870" y="298424"/>
                  </a:lnTo>
                  <a:lnTo>
                    <a:pt x="3196183" y="280162"/>
                  </a:lnTo>
                  <a:lnTo>
                    <a:pt x="3196882" y="255092"/>
                  </a:lnTo>
                  <a:lnTo>
                    <a:pt x="3218370" y="207060"/>
                  </a:lnTo>
                  <a:lnTo>
                    <a:pt x="3262782" y="177469"/>
                  </a:lnTo>
                  <a:lnTo>
                    <a:pt x="3270097" y="176339"/>
                  </a:lnTo>
                  <a:lnTo>
                    <a:pt x="3275927" y="175501"/>
                  </a:lnTo>
                  <a:lnTo>
                    <a:pt x="3276003" y="255092"/>
                  </a:lnTo>
                  <a:lnTo>
                    <a:pt x="3276130" y="263194"/>
                  </a:lnTo>
                  <a:lnTo>
                    <a:pt x="3277412" y="268414"/>
                  </a:lnTo>
                  <a:lnTo>
                    <a:pt x="3277997" y="284480"/>
                  </a:lnTo>
                  <a:lnTo>
                    <a:pt x="3277997" y="106972"/>
                  </a:lnTo>
                  <a:lnTo>
                    <a:pt x="3262426" y="108877"/>
                  </a:lnTo>
                  <a:lnTo>
                    <a:pt x="3243872" y="114528"/>
                  </a:lnTo>
                  <a:lnTo>
                    <a:pt x="3207016" y="133883"/>
                  </a:lnTo>
                  <a:lnTo>
                    <a:pt x="3175038" y="161099"/>
                  </a:lnTo>
                  <a:lnTo>
                    <a:pt x="3150108" y="195491"/>
                  </a:lnTo>
                  <a:lnTo>
                    <a:pt x="3134360" y="236359"/>
                  </a:lnTo>
                  <a:lnTo>
                    <a:pt x="3129965" y="283006"/>
                  </a:lnTo>
                  <a:lnTo>
                    <a:pt x="3132404" y="301917"/>
                  </a:lnTo>
                  <a:lnTo>
                    <a:pt x="3159607" y="349046"/>
                  </a:lnTo>
                  <a:lnTo>
                    <a:pt x="3221482" y="377075"/>
                  </a:lnTo>
                  <a:lnTo>
                    <a:pt x="3256737" y="375678"/>
                  </a:lnTo>
                  <a:lnTo>
                    <a:pt x="3291929" y="362889"/>
                  </a:lnTo>
                  <a:lnTo>
                    <a:pt x="3299345" y="359676"/>
                  </a:lnTo>
                  <a:lnTo>
                    <a:pt x="3305772" y="358940"/>
                  </a:lnTo>
                  <a:lnTo>
                    <a:pt x="3311791" y="360768"/>
                  </a:lnTo>
                  <a:lnTo>
                    <a:pt x="3317938" y="365290"/>
                  </a:lnTo>
                  <a:lnTo>
                    <a:pt x="3327527" y="371487"/>
                  </a:lnTo>
                  <a:lnTo>
                    <a:pt x="3338004" y="373913"/>
                  </a:lnTo>
                  <a:lnTo>
                    <a:pt x="3348380" y="372643"/>
                  </a:lnTo>
                  <a:lnTo>
                    <a:pt x="3357626" y="367753"/>
                  </a:lnTo>
                  <a:lnTo>
                    <a:pt x="3365144" y="359587"/>
                  </a:lnTo>
                  <a:lnTo>
                    <a:pt x="3365385" y="358940"/>
                  </a:lnTo>
                  <a:lnTo>
                    <a:pt x="3368700" y="350367"/>
                  </a:lnTo>
                  <a:close/>
                </a:path>
                <a:path w="5561330" h="385445">
                  <a:moveTo>
                    <a:pt x="3624415" y="333159"/>
                  </a:moveTo>
                  <a:lnTo>
                    <a:pt x="3623932" y="300863"/>
                  </a:lnTo>
                  <a:lnTo>
                    <a:pt x="3624059" y="236220"/>
                  </a:lnTo>
                  <a:lnTo>
                    <a:pt x="3623754" y="203911"/>
                  </a:lnTo>
                  <a:lnTo>
                    <a:pt x="3617036" y="156387"/>
                  </a:lnTo>
                  <a:lnTo>
                    <a:pt x="3593414" y="122174"/>
                  </a:lnTo>
                  <a:lnTo>
                    <a:pt x="3554666" y="106578"/>
                  </a:lnTo>
                  <a:lnTo>
                    <a:pt x="3535045" y="105613"/>
                  </a:lnTo>
                  <a:lnTo>
                    <a:pt x="3515969" y="108089"/>
                  </a:lnTo>
                  <a:lnTo>
                    <a:pt x="3497478" y="113817"/>
                  </a:lnTo>
                  <a:lnTo>
                    <a:pt x="3479609" y="122580"/>
                  </a:lnTo>
                  <a:lnTo>
                    <a:pt x="3476218" y="124548"/>
                  </a:lnTo>
                  <a:lnTo>
                    <a:pt x="3468255" y="124104"/>
                  </a:lnTo>
                  <a:lnTo>
                    <a:pt x="3465969" y="121564"/>
                  </a:lnTo>
                  <a:lnTo>
                    <a:pt x="3457067" y="114287"/>
                  </a:lnTo>
                  <a:lnTo>
                    <a:pt x="3447453" y="110871"/>
                  </a:lnTo>
                  <a:lnTo>
                    <a:pt x="3437509" y="110896"/>
                  </a:lnTo>
                  <a:lnTo>
                    <a:pt x="3409442" y="137985"/>
                  </a:lnTo>
                  <a:lnTo>
                    <a:pt x="3408489" y="149186"/>
                  </a:lnTo>
                  <a:lnTo>
                    <a:pt x="3408654" y="170738"/>
                  </a:lnTo>
                  <a:lnTo>
                    <a:pt x="3408591" y="235369"/>
                  </a:lnTo>
                  <a:lnTo>
                    <a:pt x="3408908" y="289775"/>
                  </a:lnTo>
                  <a:lnTo>
                    <a:pt x="3412769" y="343877"/>
                  </a:lnTo>
                  <a:lnTo>
                    <a:pt x="3447465" y="371614"/>
                  </a:lnTo>
                  <a:lnTo>
                    <a:pt x="3457740" y="369036"/>
                  </a:lnTo>
                  <a:lnTo>
                    <a:pt x="3475202" y="316522"/>
                  </a:lnTo>
                  <a:lnTo>
                    <a:pt x="3475456" y="292417"/>
                  </a:lnTo>
                  <a:lnTo>
                    <a:pt x="3475228" y="268325"/>
                  </a:lnTo>
                  <a:lnTo>
                    <a:pt x="3474542" y="244246"/>
                  </a:lnTo>
                  <a:lnTo>
                    <a:pt x="3476739" y="221157"/>
                  </a:lnTo>
                  <a:lnTo>
                    <a:pt x="3484981" y="202133"/>
                  </a:lnTo>
                  <a:lnTo>
                    <a:pt x="3498837" y="186702"/>
                  </a:lnTo>
                  <a:lnTo>
                    <a:pt x="3517849" y="174447"/>
                  </a:lnTo>
                  <a:lnTo>
                    <a:pt x="3535540" y="168198"/>
                  </a:lnTo>
                  <a:lnTo>
                    <a:pt x="3548011" y="169989"/>
                  </a:lnTo>
                  <a:lnTo>
                    <a:pt x="3555403" y="179895"/>
                  </a:lnTo>
                  <a:lnTo>
                    <a:pt x="3557841" y="197954"/>
                  </a:lnTo>
                  <a:lnTo>
                    <a:pt x="3557803" y="302361"/>
                  </a:lnTo>
                  <a:lnTo>
                    <a:pt x="3558260" y="337159"/>
                  </a:lnTo>
                  <a:lnTo>
                    <a:pt x="3580104" y="376707"/>
                  </a:lnTo>
                  <a:lnTo>
                    <a:pt x="3588118" y="378752"/>
                  </a:lnTo>
                  <a:lnTo>
                    <a:pt x="3597173" y="376351"/>
                  </a:lnTo>
                  <a:lnTo>
                    <a:pt x="3608578" y="368858"/>
                  </a:lnTo>
                  <a:lnTo>
                    <a:pt x="3617303" y="359511"/>
                  </a:lnTo>
                  <a:lnTo>
                    <a:pt x="3622764" y="347789"/>
                  </a:lnTo>
                  <a:lnTo>
                    <a:pt x="3624415" y="333159"/>
                  </a:lnTo>
                  <a:close/>
                </a:path>
                <a:path w="5561330" h="385445">
                  <a:moveTo>
                    <a:pt x="3853294" y="139903"/>
                  </a:moveTo>
                  <a:lnTo>
                    <a:pt x="3849789" y="128498"/>
                  </a:lnTo>
                  <a:lnTo>
                    <a:pt x="3842804" y="120015"/>
                  </a:lnTo>
                  <a:lnTo>
                    <a:pt x="3832174" y="114731"/>
                  </a:lnTo>
                  <a:lnTo>
                    <a:pt x="3817696" y="112903"/>
                  </a:lnTo>
                  <a:lnTo>
                    <a:pt x="3804361" y="113258"/>
                  </a:lnTo>
                  <a:lnTo>
                    <a:pt x="3797757" y="113157"/>
                  </a:lnTo>
                  <a:lnTo>
                    <a:pt x="3791267" y="112395"/>
                  </a:lnTo>
                  <a:lnTo>
                    <a:pt x="3787102" y="111607"/>
                  </a:lnTo>
                  <a:lnTo>
                    <a:pt x="3780815" y="105702"/>
                  </a:lnTo>
                  <a:lnTo>
                    <a:pt x="3781082" y="86537"/>
                  </a:lnTo>
                  <a:lnTo>
                    <a:pt x="3782580" y="55397"/>
                  </a:lnTo>
                  <a:lnTo>
                    <a:pt x="3783101" y="39827"/>
                  </a:lnTo>
                  <a:lnTo>
                    <a:pt x="3754386" y="4114"/>
                  </a:lnTo>
                  <a:lnTo>
                    <a:pt x="3743553" y="3657"/>
                  </a:lnTo>
                  <a:lnTo>
                    <a:pt x="3734346" y="6908"/>
                  </a:lnTo>
                  <a:lnTo>
                    <a:pt x="3717353" y="52666"/>
                  </a:lnTo>
                  <a:lnTo>
                    <a:pt x="3716172" y="68186"/>
                  </a:lnTo>
                  <a:lnTo>
                    <a:pt x="3716604" y="83527"/>
                  </a:lnTo>
                  <a:lnTo>
                    <a:pt x="3717404" y="98082"/>
                  </a:lnTo>
                  <a:lnTo>
                    <a:pt x="3715601" y="107048"/>
                  </a:lnTo>
                  <a:lnTo>
                    <a:pt x="3709695" y="111594"/>
                  </a:lnTo>
                  <a:lnTo>
                    <a:pt x="3698163" y="112903"/>
                  </a:lnTo>
                  <a:lnTo>
                    <a:pt x="3683444" y="115201"/>
                  </a:lnTo>
                  <a:lnTo>
                    <a:pt x="3671747" y="121437"/>
                  </a:lnTo>
                  <a:lnTo>
                    <a:pt x="3663886" y="130975"/>
                  </a:lnTo>
                  <a:lnTo>
                    <a:pt x="3660686" y="143129"/>
                  </a:lnTo>
                  <a:lnTo>
                    <a:pt x="3663480" y="155016"/>
                  </a:lnTo>
                  <a:lnTo>
                    <a:pt x="3671836" y="165366"/>
                  </a:lnTo>
                  <a:lnTo>
                    <a:pt x="3684130" y="172770"/>
                  </a:lnTo>
                  <a:lnTo>
                    <a:pt x="3698722" y="175793"/>
                  </a:lnTo>
                  <a:lnTo>
                    <a:pt x="3704513" y="175933"/>
                  </a:lnTo>
                  <a:lnTo>
                    <a:pt x="3717048" y="175806"/>
                  </a:lnTo>
                  <a:lnTo>
                    <a:pt x="3717201" y="342468"/>
                  </a:lnTo>
                  <a:lnTo>
                    <a:pt x="3748557" y="372338"/>
                  </a:lnTo>
                  <a:lnTo>
                    <a:pt x="3759758" y="371335"/>
                  </a:lnTo>
                  <a:lnTo>
                    <a:pt x="3783241" y="334987"/>
                  </a:lnTo>
                  <a:lnTo>
                    <a:pt x="3783266" y="175793"/>
                  </a:lnTo>
                  <a:lnTo>
                    <a:pt x="3801897" y="175933"/>
                  </a:lnTo>
                  <a:lnTo>
                    <a:pt x="3818712" y="175704"/>
                  </a:lnTo>
                  <a:lnTo>
                    <a:pt x="3831475" y="172542"/>
                  </a:lnTo>
                  <a:lnTo>
                    <a:pt x="3843236" y="164820"/>
                  </a:lnTo>
                  <a:lnTo>
                    <a:pt x="3851389" y="153606"/>
                  </a:lnTo>
                  <a:lnTo>
                    <a:pt x="3853294" y="139903"/>
                  </a:lnTo>
                  <a:close/>
                </a:path>
                <a:path w="5561330" h="385445">
                  <a:moveTo>
                    <a:pt x="4119029" y="311150"/>
                  </a:moveTo>
                  <a:lnTo>
                    <a:pt x="4116717" y="302679"/>
                  </a:lnTo>
                  <a:lnTo>
                    <a:pt x="4111815" y="294538"/>
                  </a:lnTo>
                  <a:lnTo>
                    <a:pt x="4105833" y="288582"/>
                  </a:lnTo>
                  <a:lnTo>
                    <a:pt x="4098379" y="285394"/>
                  </a:lnTo>
                  <a:lnTo>
                    <a:pt x="4089044" y="285597"/>
                  </a:lnTo>
                  <a:lnTo>
                    <a:pt x="4040619" y="302958"/>
                  </a:lnTo>
                  <a:lnTo>
                    <a:pt x="4023474" y="308889"/>
                  </a:lnTo>
                  <a:lnTo>
                    <a:pt x="4005859" y="312026"/>
                  </a:lnTo>
                  <a:lnTo>
                    <a:pt x="3987635" y="311302"/>
                  </a:lnTo>
                  <a:lnTo>
                    <a:pt x="3978122" y="309587"/>
                  </a:lnTo>
                  <a:lnTo>
                    <a:pt x="3968673" y="306539"/>
                  </a:lnTo>
                  <a:lnTo>
                    <a:pt x="3960584" y="300901"/>
                  </a:lnTo>
                  <a:lnTo>
                    <a:pt x="3955148" y="291401"/>
                  </a:lnTo>
                  <a:lnTo>
                    <a:pt x="3968991" y="287324"/>
                  </a:lnTo>
                  <a:lnTo>
                    <a:pt x="3982466" y="283413"/>
                  </a:lnTo>
                  <a:lnTo>
                    <a:pt x="3995623" y="279450"/>
                  </a:lnTo>
                  <a:lnTo>
                    <a:pt x="4034561" y="266242"/>
                  </a:lnTo>
                  <a:lnTo>
                    <a:pt x="4080433" y="238633"/>
                  </a:lnTo>
                  <a:lnTo>
                    <a:pt x="4106634" y="181216"/>
                  </a:lnTo>
                  <a:lnTo>
                    <a:pt x="4105427" y="178384"/>
                  </a:lnTo>
                  <a:lnTo>
                    <a:pt x="4083012" y="135140"/>
                  </a:lnTo>
                  <a:lnTo>
                    <a:pt x="4047325" y="113182"/>
                  </a:lnTo>
                  <a:lnTo>
                    <a:pt x="4042740" y="112547"/>
                  </a:lnTo>
                  <a:lnTo>
                    <a:pt x="4042740" y="188328"/>
                  </a:lnTo>
                  <a:lnTo>
                    <a:pt x="4042308" y="195160"/>
                  </a:lnTo>
                  <a:lnTo>
                    <a:pt x="4002887" y="219354"/>
                  </a:lnTo>
                  <a:lnTo>
                    <a:pt x="3938651" y="238633"/>
                  </a:lnTo>
                  <a:lnTo>
                    <a:pt x="3947287" y="212432"/>
                  </a:lnTo>
                  <a:lnTo>
                    <a:pt x="3977614" y="184150"/>
                  </a:lnTo>
                  <a:lnTo>
                    <a:pt x="4016006" y="178384"/>
                  </a:lnTo>
                  <a:lnTo>
                    <a:pt x="4023106" y="178562"/>
                  </a:lnTo>
                  <a:lnTo>
                    <a:pt x="4030091" y="179349"/>
                  </a:lnTo>
                  <a:lnTo>
                    <a:pt x="4038511" y="182651"/>
                  </a:lnTo>
                  <a:lnTo>
                    <a:pt x="4042740" y="188328"/>
                  </a:lnTo>
                  <a:lnTo>
                    <a:pt x="4042740" y="112547"/>
                  </a:lnTo>
                  <a:lnTo>
                    <a:pt x="4027665" y="110413"/>
                  </a:lnTo>
                  <a:lnTo>
                    <a:pt x="4008170" y="110820"/>
                  </a:lnTo>
                  <a:lnTo>
                    <a:pt x="3988752" y="113906"/>
                  </a:lnTo>
                  <a:lnTo>
                    <a:pt x="3935006" y="135559"/>
                  </a:lnTo>
                  <a:lnTo>
                    <a:pt x="3886301" y="192417"/>
                  </a:lnTo>
                  <a:lnTo>
                    <a:pt x="3876230" y="259016"/>
                  </a:lnTo>
                  <a:lnTo>
                    <a:pt x="3881539" y="287591"/>
                  </a:lnTo>
                  <a:lnTo>
                    <a:pt x="3911409" y="338315"/>
                  </a:lnTo>
                  <a:lnTo>
                    <a:pt x="3957231" y="369023"/>
                  </a:lnTo>
                  <a:lnTo>
                    <a:pt x="3983736" y="374281"/>
                  </a:lnTo>
                  <a:lnTo>
                    <a:pt x="4012781" y="371830"/>
                  </a:lnTo>
                  <a:lnTo>
                    <a:pt x="4022763" y="370090"/>
                  </a:lnTo>
                  <a:lnTo>
                    <a:pt x="4032834" y="368731"/>
                  </a:lnTo>
                  <a:lnTo>
                    <a:pt x="4083875" y="352209"/>
                  </a:lnTo>
                  <a:lnTo>
                    <a:pt x="4114342" y="325158"/>
                  </a:lnTo>
                  <a:lnTo>
                    <a:pt x="4118876" y="312026"/>
                  </a:lnTo>
                  <a:lnTo>
                    <a:pt x="4119029" y="311150"/>
                  </a:lnTo>
                  <a:close/>
                </a:path>
                <a:path w="5561330" h="385445">
                  <a:moveTo>
                    <a:pt x="4573448" y="337985"/>
                  </a:moveTo>
                  <a:lnTo>
                    <a:pt x="4550410" y="307162"/>
                  </a:lnTo>
                  <a:lnTo>
                    <a:pt x="4539119" y="305257"/>
                  </a:lnTo>
                  <a:lnTo>
                    <a:pt x="4407116" y="305295"/>
                  </a:lnTo>
                  <a:lnTo>
                    <a:pt x="4408335" y="295973"/>
                  </a:lnTo>
                  <a:lnTo>
                    <a:pt x="4409999" y="289039"/>
                  </a:lnTo>
                  <a:lnTo>
                    <a:pt x="4409973" y="53682"/>
                  </a:lnTo>
                  <a:lnTo>
                    <a:pt x="4408678" y="47028"/>
                  </a:lnTo>
                  <a:lnTo>
                    <a:pt x="4406493" y="41046"/>
                  </a:lnTo>
                  <a:lnTo>
                    <a:pt x="4401007" y="32359"/>
                  </a:lnTo>
                  <a:lnTo>
                    <a:pt x="4392295" y="26022"/>
                  </a:lnTo>
                  <a:lnTo>
                    <a:pt x="4381500" y="22961"/>
                  </a:lnTo>
                  <a:lnTo>
                    <a:pt x="4369790" y="24066"/>
                  </a:lnTo>
                  <a:lnTo>
                    <a:pt x="4345749" y="53746"/>
                  </a:lnTo>
                  <a:lnTo>
                    <a:pt x="4343743" y="230035"/>
                  </a:lnTo>
                  <a:lnTo>
                    <a:pt x="4341177" y="237540"/>
                  </a:lnTo>
                  <a:lnTo>
                    <a:pt x="4340352" y="272237"/>
                  </a:lnTo>
                  <a:lnTo>
                    <a:pt x="4340314" y="299364"/>
                  </a:lnTo>
                  <a:lnTo>
                    <a:pt x="4342460" y="326301"/>
                  </a:lnTo>
                  <a:lnTo>
                    <a:pt x="4357535" y="366699"/>
                  </a:lnTo>
                  <a:lnTo>
                    <a:pt x="4375429" y="371856"/>
                  </a:lnTo>
                  <a:lnTo>
                    <a:pt x="4414774" y="371487"/>
                  </a:lnTo>
                  <a:lnTo>
                    <a:pt x="4493488" y="371462"/>
                  </a:lnTo>
                  <a:lnTo>
                    <a:pt x="4532833" y="371005"/>
                  </a:lnTo>
                  <a:lnTo>
                    <a:pt x="4568647" y="353885"/>
                  </a:lnTo>
                  <a:lnTo>
                    <a:pt x="4572520" y="346367"/>
                  </a:lnTo>
                  <a:lnTo>
                    <a:pt x="4573448" y="337985"/>
                  </a:lnTo>
                  <a:close/>
                </a:path>
                <a:path w="5561330" h="385445">
                  <a:moveTo>
                    <a:pt x="4909642" y="227634"/>
                  </a:moveTo>
                  <a:lnTo>
                    <a:pt x="4906391" y="215087"/>
                  </a:lnTo>
                  <a:lnTo>
                    <a:pt x="4894186" y="201333"/>
                  </a:lnTo>
                  <a:lnTo>
                    <a:pt x="4889017" y="196786"/>
                  </a:lnTo>
                  <a:lnTo>
                    <a:pt x="4879251" y="196634"/>
                  </a:lnTo>
                  <a:lnTo>
                    <a:pt x="4864709" y="195580"/>
                  </a:lnTo>
                  <a:lnTo>
                    <a:pt x="4862957" y="195453"/>
                  </a:lnTo>
                  <a:lnTo>
                    <a:pt x="4857051" y="195580"/>
                  </a:lnTo>
                  <a:lnTo>
                    <a:pt x="4856099" y="192773"/>
                  </a:lnTo>
                  <a:lnTo>
                    <a:pt x="4841519" y="155841"/>
                  </a:lnTo>
                  <a:lnTo>
                    <a:pt x="4816411" y="104571"/>
                  </a:lnTo>
                  <a:lnTo>
                    <a:pt x="4796053" y="69164"/>
                  </a:lnTo>
                  <a:lnTo>
                    <a:pt x="4786020" y="55283"/>
                  </a:lnTo>
                  <a:lnTo>
                    <a:pt x="4786020" y="192773"/>
                  </a:lnTo>
                  <a:lnTo>
                    <a:pt x="4701933" y="192773"/>
                  </a:lnTo>
                  <a:lnTo>
                    <a:pt x="4715535" y="153555"/>
                  </a:lnTo>
                  <a:lnTo>
                    <a:pt x="4728845" y="120802"/>
                  </a:lnTo>
                  <a:lnTo>
                    <a:pt x="4731766" y="114046"/>
                  </a:lnTo>
                  <a:lnTo>
                    <a:pt x="4735093" y="105943"/>
                  </a:lnTo>
                  <a:lnTo>
                    <a:pt x="4740783" y="104571"/>
                  </a:lnTo>
                  <a:lnTo>
                    <a:pt x="4744732" y="111887"/>
                  </a:lnTo>
                  <a:lnTo>
                    <a:pt x="4754994" y="131343"/>
                  </a:lnTo>
                  <a:lnTo>
                    <a:pt x="4765129" y="151206"/>
                  </a:lnTo>
                  <a:lnTo>
                    <a:pt x="4786020" y="192773"/>
                  </a:lnTo>
                  <a:lnTo>
                    <a:pt x="4786020" y="55283"/>
                  </a:lnTo>
                  <a:lnTo>
                    <a:pt x="4776609" y="42240"/>
                  </a:lnTo>
                  <a:lnTo>
                    <a:pt x="4754067" y="17424"/>
                  </a:lnTo>
                  <a:lnTo>
                    <a:pt x="4742739" y="9410"/>
                  </a:lnTo>
                  <a:lnTo>
                    <a:pt x="4730991" y="6680"/>
                  </a:lnTo>
                  <a:lnTo>
                    <a:pt x="4719675" y="9512"/>
                  </a:lnTo>
                  <a:lnTo>
                    <a:pt x="4695520" y="40335"/>
                  </a:lnTo>
                  <a:lnTo>
                    <a:pt x="4666818" y="107035"/>
                  </a:lnTo>
                  <a:lnTo>
                    <a:pt x="4649432" y="149872"/>
                  </a:lnTo>
                  <a:lnTo>
                    <a:pt x="4632617" y="192913"/>
                  </a:lnTo>
                  <a:lnTo>
                    <a:pt x="4616755" y="236283"/>
                  </a:lnTo>
                  <a:lnTo>
                    <a:pt x="4604588" y="283540"/>
                  </a:lnTo>
                  <a:lnTo>
                    <a:pt x="4600067" y="307708"/>
                  </a:lnTo>
                  <a:lnTo>
                    <a:pt x="4595330" y="331812"/>
                  </a:lnTo>
                  <a:lnTo>
                    <a:pt x="4614964" y="371297"/>
                  </a:lnTo>
                  <a:lnTo>
                    <a:pt x="4627664" y="372097"/>
                  </a:lnTo>
                  <a:lnTo>
                    <a:pt x="4639488" y="368300"/>
                  </a:lnTo>
                  <a:lnTo>
                    <a:pt x="4660912" y="327609"/>
                  </a:lnTo>
                  <a:lnTo>
                    <a:pt x="4671758" y="284480"/>
                  </a:lnTo>
                  <a:lnTo>
                    <a:pt x="4677194" y="262686"/>
                  </a:lnTo>
                  <a:lnTo>
                    <a:pt x="4815179" y="262686"/>
                  </a:lnTo>
                  <a:lnTo>
                    <a:pt x="4819345" y="282194"/>
                  </a:lnTo>
                  <a:lnTo>
                    <a:pt x="4823574" y="301790"/>
                  </a:lnTo>
                  <a:lnTo>
                    <a:pt x="4827625" y="321487"/>
                  </a:lnTo>
                  <a:lnTo>
                    <a:pt x="4831219" y="341299"/>
                  </a:lnTo>
                  <a:lnTo>
                    <a:pt x="4835893" y="354647"/>
                  </a:lnTo>
                  <a:lnTo>
                    <a:pt x="4844389" y="365760"/>
                  </a:lnTo>
                  <a:lnTo>
                    <a:pt x="4855324" y="372986"/>
                  </a:lnTo>
                  <a:lnTo>
                    <a:pt x="4867364" y="374675"/>
                  </a:lnTo>
                  <a:lnTo>
                    <a:pt x="4877981" y="370090"/>
                  </a:lnTo>
                  <a:lnTo>
                    <a:pt x="4887925" y="360845"/>
                  </a:lnTo>
                  <a:lnTo>
                    <a:pt x="4894885" y="349542"/>
                  </a:lnTo>
                  <a:lnTo>
                    <a:pt x="4896548" y="338823"/>
                  </a:lnTo>
                  <a:lnTo>
                    <a:pt x="4893272" y="321487"/>
                  </a:lnTo>
                  <a:lnTo>
                    <a:pt x="4890046" y="305358"/>
                  </a:lnTo>
                  <a:lnTo>
                    <a:pt x="4886439" y="288709"/>
                  </a:lnTo>
                  <a:lnTo>
                    <a:pt x="4882540" y="272135"/>
                  </a:lnTo>
                  <a:lnTo>
                    <a:pt x="4880292" y="263029"/>
                  </a:lnTo>
                  <a:lnTo>
                    <a:pt x="4880559" y="262686"/>
                  </a:lnTo>
                  <a:lnTo>
                    <a:pt x="4882972" y="259689"/>
                  </a:lnTo>
                  <a:lnTo>
                    <a:pt x="4890186" y="253860"/>
                  </a:lnTo>
                  <a:lnTo>
                    <a:pt x="4904156" y="240157"/>
                  </a:lnTo>
                  <a:lnTo>
                    <a:pt x="4909642" y="227634"/>
                  </a:lnTo>
                  <a:close/>
                </a:path>
                <a:path w="5561330" h="385445">
                  <a:moveTo>
                    <a:pt x="5267312" y="162687"/>
                  </a:moveTo>
                  <a:lnTo>
                    <a:pt x="5263921" y="135064"/>
                  </a:lnTo>
                  <a:lnTo>
                    <a:pt x="5256568" y="107378"/>
                  </a:lnTo>
                  <a:lnTo>
                    <a:pt x="5238127" y="72783"/>
                  </a:lnTo>
                  <a:lnTo>
                    <a:pt x="5236019" y="68821"/>
                  </a:lnTo>
                  <a:lnTo>
                    <a:pt x="5205387" y="39319"/>
                  </a:lnTo>
                  <a:lnTo>
                    <a:pt x="5202275" y="37680"/>
                  </a:lnTo>
                  <a:lnTo>
                    <a:pt x="5202275" y="177076"/>
                  </a:lnTo>
                  <a:lnTo>
                    <a:pt x="5190160" y="229247"/>
                  </a:lnTo>
                  <a:lnTo>
                    <a:pt x="5165610" y="275615"/>
                  </a:lnTo>
                  <a:lnTo>
                    <a:pt x="5133454" y="306857"/>
                  </a:lnTo>
                  <a:lnTo>
                    <a:pt x="5097767" y="317436"/>
                  </a:lnTo>
                  <a:lnTo>
                    <a:pt x="5061686" y="311289"/>
                  </a:lnTo>
                  <a:lnTo>
                    <a:pt x="5013896" y="261581"/>
                  </a:lnTo>
                  <a:lnTo>
                    <a:pt x="5006695" y="228688"/>
                  </a:lnTo>
                  <a:lnTo>
                    <a:pt x="5004473" y="217665"/>
                  </a:lnTo>
                  <a:lnTo>
                    <a:pt x="5009972" y="178282"/>
                  </a:lnTo>
                  <a:lnTo>
                    <a:pt x="5042230" y="111125"/>
                  </a:lnTo>
                  <a:lnTo>
                    <a:pt x="5070995" y="84048"/>
                  </a:lnTo>
                  <a:lnTo>
                    <a:pt x="5102364" y="72783"/>
                  </a:lnTo>
                  <a:lnTo>
                    <a:pt x="5139664" y="76517"/>
                  </a:lnTo>
                  <a:lnTo>
                    <a:pt x="5174145" y="95097"/>
                  </a:lnTo>
                  <a:lnTo>
                    <a:pt x="5197094" y="128358"/>
                  </a:lnTo>
                  <a:lnTo>
                    <a:pt x="5202275" y="177076"/>
                  </a:lnTo>
                  <a:lnTo>
                    <a:pt x="5202275" y="37680"/>
                  </a:lnTo>
                  <a:lnTo>
                    <a:pt x="5168087" y="19545"/>
                  </a:lnTo>
                  <a:lnTo>
                    <a:pt x="5127510" y="10134"/>
                  </a:lnTo>
                  <a:lnTo>
                    <a:pt x="5097157" y="10541"/>
                  </a:lnTo>
                  <a:lnTo>
                    <a:pt x="5042459" y="29667"/>
                  </a:lnTo>
                  <a:lnTo>
                    <a:pt x="4984242" y="81838"/>
                  </a:lnTo>
                  <a:lnTo>
                    <a:pt x="4961204" y="122745"/>
                  </a:lnTo>
                  <a:lnTo>
                    <a:pt x="4946701" y="169278"/>
                  </a:lnTo>
                  <a:lnTo>
                    <a:pt x="4938738" y="221208"/>
                  </a:lnTo>
                  <a:lnTo>
                    <a:pt x="4942332" y="236931"/>
                  </a:lnTo>
                  <a:lnTo>
                    <a:pt x="4946269" y="254546"/>
                  </a:lnTo>
                  <a:lnTo>
                    <a:pt x="4956594" y="292328"/>
                  </a:lnTo>
                  <a:lnTo>
                    <a:pt x="4979390" y="333527"/>
                  </a:lnTo>
                  <a:lnTo>
                    <a:pt x="5016779" y="361911"/>
                  </a:lnTo>
                  <a:lnTo>
                    <a:pt x="5060416" y="377215"/>
                  </a:lnTo>
                  <a:lnTo>
                    <a:pt x="5096929" y="379755"/>
                  </a:lnTo>
                  <a:lnTo>
                    <a:pt x="5116690" y="377850"/>
                  </a:lnTo>
                  <a:lnTo>
                    <a:pt x="5154701" y="365721"/>
                  </a:lnTo>
                  <a:lnTo>
                    <a:pt x="5188839" y="344284"/>
                  </a:lnTo>
                  <a:lnTo>
                    <a:pt x="5214594" y="314236"/>
                  </a:lnTo>
                  <a:lnTo>
                    <a:pt x="5240858" y="266598"/>
                  </a:lnTo>
                  <a:lnTo>
                    <a:pt x="5261165" y="216827"/>
                  </a:lnTo>
                  <a:lnTo>
                    <a:pt x="5266474" y="190030"/>
                  </a:lnTo>
                  <a:lnTo>
                    <a:pt x="5267312" y="162687"/>
                  </a:lnTo>
                  <a:close/>
                </a:path>
                <a:path w="5561330" h="385445">
                  <a:moveTo>
                    <a:pt x="5561317" y="226301"/>
                  </a:moveTo>
                  <a:lnTo>
                    <a:pt x="5521109" y="185674"/>
                  </a:lnTo>
                  <a:lnTo>
                    <a:pt x="5470080" y="165112"/>
                  </a:lnTo>
                  <a:lnTo>
                    <a:pt x="5416537" y="153225"/>
                  </a:lnTo>
                  <a:lnTo>
                    <a:pt x="5407825" y="150787"/>
                  </a:lnTo>
                  <a:lnTo>
                    <a:pt x="5400573" y="147294"/>
                  </a:lnTo>
                  <a:lnTo>
                    <a:pt x="5395188" y="141884"/>
                  </a:lnTo>
                  <a:lnTo>
                    <a:pt x="5392064" y="133692"/>
                  </a:lnTo>
                  <a:lnTo>
                    <a:pt x="5391785" y="123901"/>
                  </a:lnTo>
                  <a:lnTo>
                    <a:pt x="5394617" y="115557"/>
                  </a:lnTo>
                  <a:lnTo>
                    <a:pt x="5400154" y="108559"/>
                  </a:lnTo>
                  <a:lnTo>
                    <a:pt x="5408015" y="102806"/>
                  </a:lnTo>
                  <a:lnTo>
                    <a:pt x="5433111" y="92392"/>
                  </a:lnTo>
                  <a:lnTo>
                    <a:pt x="5458472" y="89242"/>
                  </a:lnTo>
                  <a:lnTo>
                    <a:pt x="5484025" y="91986"/>
                  </a:lnTo>
                  <a:lnTo>
                    <a:pt x="5509666" y="99263"/>
                  </a:lnTo>
                  <a:lnTo>
                    <a:pt x="5520906" y="101219"/>
                  </a:lnTo>
                  <a:lnTo>
                    <a:pt x="5552262" y="71348"/>
                  </a:lnTo>
                  <a:lnTo>
                    <a:pt x="5552287" y="60159"/>
                  </a:lnTo>
                  <a:lnTo>
                    <a:pt x="5547385" y="50812"/>
                  </a:lnTo>
                  <a:lnTo>
                    <a:pt x="5537263" y="43319"/>
                  </a:lnTo>
                  <a:lnTo>
                    <a:pt x="5497563" y="28079"/>
                  </a:lnTo>
                  <a:lnTo>
                    <a:pt x="5458003" y="23368"/>
                  </a:lnTo>
                  <a:lnTo>
                    <a:pt x="5418683" y="29629"/>
                  </a:lnTo>
                  <a:lnTo>
                    <a:pt x="5379758" y="47320"/>
                  </a:lnTo>
                  <a:lnTo>
                    <a:pt x="5347868" y="73533"/>
                  </a:lnTo>
                  <a:lnTo>
                    <a:pt x="5329796" y="109207"/>
                  </a:lnTo>
                  <a:lnTo>
                    <a:pt x="5328590" y="145427"/>
                  </a:lnTo>
                  <a:lnTo>
                    <a:pt x="5340134" y="174574"/>
                  </a:lnTo>
                  <a:lnTo>
                    <a:pt x="5363019" y="196761"/>
                  </a:lnTo>
                  <a:lnTo>
                    <a:pt x="5395874" y="212039"/>
                  </a:lnTo>
                  <a:lnTo>
                    <a:pt x="5416105" y="217855"/>
                  </a:lnTo>
                  <a:lnTo>
                    <a:pt x="5457101" y="227761"/>
                  </a:lnTo>
                  <a:lnTo>
                    <a:pt x="5477548" y="232892"/>
                  </a:lnTo>
                  <a:lnTo>
                    <a:pt x="5488952" y="237909"/>
                  </a:lnTo>
                  <a:lnTo>
                    <a:pt x="5499354" y="246862"/>
                  </a:lnTo>
                  <a:lnTo>
                    <a:pt x="5506555" y="259524"/>
                  </a:lnTo>
                  <a:lnTo>
                    <a:pt x="5508333" y="275678"/>
                  </a:lnTo>
                  <a:lnTo>
                    <a:pt x="5505335" y="287451"/>
                  </a:lnTo>
                  <a:lnTo>
                    <a:pt x="5499036" y="298831"/>
                  </a:lnTo>
                  <a:lnTo>
                    <a:pt x="5490400" y="307581"/>
                  </a:lnTo>
                  <a:lnTo>
                    <a:pt x="5480355" y="311467"/>
                  </a:lnTo>
                  <a:lnTo>
                    <a:pt x="5452084" y="312521"/>
                  </a:lnTo>
                  <a:lnTo>
                    <a:pt x="5424640" y="309968"/>
                  </a:lnTo>
                  <a:lnTo>
                    <a:pt x="5398732" y="301256"/>
                  </a:lnTo>
                  <a:lnTo>
                    <a:pt x="5375021" y="283806"/>
                  </a:lnTo>
                  <a:lnTo>
                    <a:pt x="5369674" y="278384"/>
                  </a:lnTo>
                  <a:lnTo>
                    <a:pt x="5361711" y="274256"/>
                  </a:lnTo>
                  <a:lnTo>
                    <a:pt x="5354256" y="272478"/>
                  </a:lnTo>
                  <a:lnTo>
                    <a:pt x="5343842" y="272097"/>
                  </a:lnTo>
                  <a:lnTo>
                    <a:pt x="5335359" y="275717"/>
                  </a:lnTo>
                  <a:lnTo>
                    <a:pt x="5328602" y="282321"/>
                  </a:lnTo>
                  <a:lnTo>
                    <a:pt x="5323306" y="290842"/>
                  </a:lnTo>
                  <a:lnTo>
                    <a:pt x="5320436" y="301586"/>
                  </a:lnTo>
                  <a:lnTo>
                    <a:pt x="5321617" y="312928"/>
                  </a:lnTo>
                  <a:lnTo>
                    <a:pt x="5365991" y="351802"/>
                  </a:lnTo>
                  <a:lnTo>
                    <a:pt x="5424043" y="377291"/>
                  </a:lnTo>
                  <a:lnTo>
                    <a:pt x="5449925" y="381330"/>
                  </a:lnTo>
                  <a:lnTo>
                    <a:pt x="5476176" y="379869"/>
                  </a:lnTo>
                  <a:lnTo>
                    <a:pt x="5502681" y="371729"/>
                  </a:lnTo>
                  <a:lnTo>
                    <a:pt x="5531116" y="354863"/>
                  </a:lnTo>
                  <a:lnTo>
                    <a:pt x="5553684" y="331533"/>
                  </a:lnTo>
                  <a:lnTo>
                    <a:pt x="5561317" y="316204"/>
                  </a:lnTo>
                  <a:lnTo>
                    <a:pt x="5561317" y="226301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67133" y="5507266"/>
              <a:ext cx="141379" cy="11890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67124" y="5506599"/>
              <a:ext cx="141387" cy="11983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86574" y="5546624"/>
              <a:ext cx="72466" cy="7907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34393" y="5548243"/>
              <a:ext cx="69418" cy="76720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2343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45"/>
              </a:spcBef>
            </a:pPr>
            <a:r>
              <a:rPr sz="7700" spc="-655" dirty="0">
                <a:solidFill>
                  <a:srgbClr val="FFFFFF"/>
                </a:solidFill>
                <a:latin typeface="Arial Black"/>
                <a:cs typeface="Arial Black"/>
              </a:rPr>
              <a:t>Doc</a:t>
            </a:r>
            <a:r>
              <a:rPr sz="7700" spc="-56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7700" spc="-470" dirty="0">
                <a:solidFill>
                  <a:srgbClr val="FFFFFF"/>
                </a:solidFill>
                <a:latin typeface="Arial Black"/>
                <a:cs typeface="Arial Black"/>
              </a:rPr>
              <a:t>Champa</a:t>
            </a:r>
            <a:endParaRPr sz="7700">
              <a:latin typeface="Arial Black"/>
              <a:cs typeface="Arial Black"/>
            </a:endParaRPr>
          </a:p>
          <a:p>
            <a:pPr marL="80010">
              <a:lnSpc>
                <a:spcPct val="100000"/>
              </a:lnSpc>
              <a:spcBef>
                <a:spcPts val="975"/>
              </a:spcBef>
            </a:pPr>
            <a:r>
              <a:rPr sz="4150" spc="100" dirty="0">
                <a:solidFill>
                  <a:srgbClr val="FFFFFF"/>
                </a:solidFill>
                <a:latin typeface="Arial"/>
                <a:cs typeface="Arial"/>
              </a:rPr>
              <a:t>Solidarité</a:t>
            </a:r>
            <a:r>
              <a:rPr sz="41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150" spc="170" dirty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sz="41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150" dirty="0">
                <a:solidFill>
                  <a:srgbClr val="FFFFFF"/>
                </a:solidFill>
                <a:latin typeface="Arial"/>
                <a:cs typeface="Arial"/>
              </a:rPr>
              <a:t>Santé</a:t>
            </a:r>
            <a:r>
              <a:rPr sz="4150" spc="-20" dirty="0">
                <a:solidFill>
                  <a:srgbClr val="FFFFFF"/>
                </a:solidFill>
                <a:latin typeface="Arial"/>
                <a:cs typeface="Arial"/>
              </a:rPr>
              <a:t> LAOS</a:t>
            </a:r>
            <a:endParaRPr sz="4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726116"/>
            <a:ext cx="6567805" cy="3834129"/>
            <a:chOff x="0" y="3726116"/>
            <a:chExt cx="6567805" cy="383412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367288"/>
              <a:ext cx="4964569" cy="319269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40453" y="4635423"/>
              <a:ext cx="2226957" cy="222697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06301" y="5143957"/>
              <a:ext cx="1149527" cy="122483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06785" y="5181788"/>
              <a:ext cx="745767" cy="49517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76125" y="6092436"/>
              <a:ext cx="462635" cy="18832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88562" y="3726116"/>
              <a:ext cx="1224000" cy="12240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63961" y="4001515"/>
              <a:ext cx="673201" cy="67320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71620" y="4009173"/>
              <a:ext cx="657885" cy="657885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415553" y="1244422"/>
            <a:ext cx="7861300" cy="80518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207260" marR="5080" indent="-2194560">
              <a:lnSpc>
                <a:spcPts val="3140"/>
              </a:lnSpc>
              <a:spcBef>
                <a:spcPts val="55"/>
              </a:spcBef>
            </a:pPr>
            <a:r>
              <a:rPr lang="fr-FR" sz="2500" spc="50" dirty="0" smtClean="0">
                <a:solidFill>
                  <a:srgbClr val="231F20"/>
                </a:solidFill>
                <a:latin typeface="Arial"/>
                <a:cs typeface="Arial"/>
              </a:rPr>
              <a:t>« </a:t>
            </a:r>
            <a:r>
              <a:rPr sz="2500" spc="50" dirty="0" smtClean="0">
                <a:solidFill>
                  <a:srgbClr val="231F20"/>
                </a:solidFill>
                <a:latin typeface="Arial"/>
                <a:cs typeface="Arial"/>
              </a:rPr>
              <a:t>What</a:t>
            </a:r>
            <a:r>
              <a:rPr sz="2500" spc="-40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500" spc="80" dirty="0">
                <a:solidFill>
                  <a:srgbClr val="231F20"/>
                </a:solidFill>
                <a:latin typeface="Arial"/>
                <a:cs typeface="Arial"/>
              </a:rPr>
              <a:t>could</a:t>
            </a:r>
            <a:r>
              <a:rPr sz="25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500" spc="65" dirty="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sz="25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500" spc="130" dirty="0">
                <a:solidFill>
                  <a:srgbClr val="231F20"/>
                </a:solidFill>
                <a:latin typeface="Arial"/>
                <a:cs typeface="Arial"/>
              </a:rPr>
              <a:t>more</a:t>
            </a:r>
            <a:r>
              <a:rPr sz="25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500" spc="65" dirty="0">
                <a:solidFill>
                  <a:srgbClr val="231F20"/>
                </a:solidFill>
                <a:latin typeface="Arial"/>
                <a:cs typeface="Arial"/>
              </a:rPr>
              <a:t>gratifying</a:t>
            </a:r>
            <a:r>
              <a:rPr sz="25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500" spc="105" dirty="0">
                <a:solidFill>
                  <a:srgbClr val="231F20"/>
                </a:solidFill>
                <a:latin typeface="Arial"/>
                <a:cs typeface="Arial"/>
              </a:rPr>
              <a:t>than</a:t>
            </a:r>
            <a:r>
              <a:rPr sz="25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500" spc="85" dirty="0">
                <a:solidFill>
                  <a:srgbClr val="231F20"/>
                </a:solidFill>
                <a:latin typeface="Arial"/>
                <a:cs typeface="Arial"/>
              </a:rPr>
              <a:t>restoring</a:t>
            </a:r>
            <a:r>
              <a:rPr sz="25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500" spc="55" dirty="0">
                <a:solidFill>
                  <a:srgbClr val="231F20"/>
                </a:solidFill>
                <a:latin typeface="Arial"/>
                <a:cs typeface="Arial"/>
              </a:rPr>
              <a:t>sight</a:t>
            </a:r>
            <a:r>
              <a:rPr sz="25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500" spc="12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2500" spc="70" dirty="0">
                <a:solidFill>
                  <a:srgbClr val="231F20"/>
                </a:solidFill>
                <a:latin typeface="Arial"/>
                <a:cs typeface="Arial"/>
              </a:rPr>
              <a:t>those</a:t>
            </a:r>
            <a:r>
              <a:rPr sz="25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500" spc="120" dirty="0">
                <a:solidFill>
                  <a:srgbClr val="231F20"/>
                </a:solidFill>
                <a:latin typeface="Arial"/>
                <a:cs typeface="Arial"/>
              </a:rPr>
              <a:t>who</a:t>
            </a:r>
            <a:r>
              <a:rPr sz="2500" dirty="0">
                <a:solidFill>
                  <a:srgbClr val="231F20"/>
                </a:solidFill>
                <a:latin typeface="Arial"/>
                <a:cs typeface="Arial"/>
              </a:rPr>
              <a:t> have </a:t>
            </a:r>
            <a:r>
              <a:rPr sz="2500" spc="70" dirty="0">
                <a:solidFill>
                  <a:srgbClr val="231F20"/>
                </a:solidFill>
                <a:latin typeface="Arial"/>
                <a:cs typeface="Arial"/>
              </a:rPr>
              <a:t>lost</a:t>
            </a:r>
            <a:r>
              <a:rPr sz="25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500" spc="-25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2500" spc="-25" dirty="0" smtClean="0">
                <a:solidFill>
                  <a:srgbClr val="231F20"/>
                </a:solidFill>
                <a:latin typeface="Arial"/>
                <a:cs typeface="Arial"/>
              </a:rPr>
              <a:t>?</a:t>
            </a:r>
            <a:r>
              <a:rPr lang="fr-FR" sz="2500" spc="-25" dirty="0" smtClean="0">
                <a:solidFill>
                  <a:srgbClr val="231F20"/>
                </a:solidFill>
                <a:latin typeface="Arial"/>
                <a:cs typeface="Arial"/>
              </a:rPr>
              <a:t>"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80884" y="2257425"/>
            <a:ext cx="8690215" cy="8079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6530">
              <a:lnSpc>
                <a:spcPts val="2090"/>
              </a:lnSpc>
              <a:spcBef>
                <a:spcPts val="100"/>
              </a:spcBef>
            </a:pPr>
            <a:r>
              <a:rPr lang="fr-FR" sz="2500" spc="95" dirty="0" smtClean="0">
                <a:solidFill>
                  <a:srgbClr val="231F20"/>
                </a:solidFill>
                <a:latin typeface="Arial"/>
                <a:cs typeface="Arial"/>
              </a:rPr>
              <a:t>« </a:t>
            </a:r>
            <a:r>
              <a:rPr sz="2500" spc="95" dirty="0" smtClean="0">
                <a:solidFill>
                  <a:srgbClr val="231F20"/>
                </a:solidFill>
                <a:latin typeface="Arial"/>
                <a:cs typeface="Arial"/>
              </a:rPr>
              <a:t>I'm</a:t>
            </a:r>
            <a:r>
              <a:rPr sz="2500" spc="-40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500" spc="80" dirty="0">
                <a:solidFill>
                  <a:srgbClr val="231F20"/>
                </a:solidFill>
                <a:latin typeface="Arial"/>
                <a:cs typeface="Arial"/>
              </a:rPr>
              <a:t>particularly</a:t>
            </a:r>
            <a:r>
              <a:rPr sz="25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500" spc="70" dirty="0">
                <a:solidFill>
                  <a:srgbClr val="231F20"/>
                </a:solidFill>
                <a:latin typeface="Arial"/>
                <a:cs typeface="Arial"/>
              </a:rPr>
              <a:t>impressed</a:t>
            </a:r>
            <a:r>
              <a:rPr sz="25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500" spc="65" dirty="0">
                <a:solidFill>
                  <a:srgbClr val="231F20"/>
                </a:solidFill>
                <a:latin typeface="Arial"/>
                <a:cs typeface="Arial"/>
              </a:rPr>
              <a:t>by</a:t>
            </a:r>
            <a:r>
              <a:rPr sz="25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500" spc="114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25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500" spc="140" dirty="0">
                <a:solidFill>
                  <a:srgbClr val="231F20"/>
                </a:solidFill>
                <a:latin typeface="Arial"/>
                <a:cs typeface="Arial"/>
              </a:rPr>
              <a:t>number</a:t>
            </a:r>
            <a:r>
              <a:rPr sz="25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500" spc="12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25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500" spc="-10" dirty="0">
                <a:solidFill>
                  <a:srgbClr val="231F20"/>
                </a:solidFill>
                <a:latin typeface="Arial"/>
                <a:cs typeface="Arial"/>
              </a:rPr>
              <a:t>villagers</a:t>
            </a:r>
            <a:endParaRPr sz="2500" dirty="0">
              <a:latin typeface="Arial"/>
              <a:cs typeface="Arial"/>
            </a:endParaRPr>
          </a:p>
          <a:p>
            <a:pPr marL="706755">
              <a:lnSpc>
                <a:spcPts val="2550"/>
              </a:lnSpc>
              <a:tabLst>
                <a:tab pos="7587615" algn="l"/>
              </a:tabLst>
            </a:pPr>
            <a:r>
              <a:rPr sz="2500" dirty="0">
                <a:solidFill>
                  <a:srgbClr val="231F20"/>
                </a:solidFill>
                <a:latin typeface="Lucida Sans"/>
                <a:cs typeface="Lucida Sans"/>
              </a:rPr>
              <a:t>	</a:t>
            </a:r>
            <a:endParaRPr sz="11400" baseline="-35087" dirty="0">
              <a:latin typeface="Arial"/>
              <a:cs typeface="Arial"/>
            </a:endParaRPr>
          </a:p>
          <a:p>
            <a:pPr marL="25400">
              <a:lnSpc>
                <a:spcPts val="1500"/>
              </a:lnSpc>
            </a:pPr>
            <a:r>
              <a:rPr sz="2500" dirty="0">
                <a:solidFill>
                  <a:srgbClr val="231F20"/>
                </a:solidFill>
                <a:latin typeface="Lucida Sans"/>
                <a:cs typeface="Lucida Sans"/>
              </a:rPr>
              <a:t>who</a:t>
            </a:r>
            <a:r>
              <a:rPr sz="2500" spc="-10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2500" spc="-20" dirty="0">
                <a:solidFill>
                  <a:srgbClr val="231F20"/>
                </a:solidFill>
                <a:latin typeface="Lucida Sans"/>
                <a:cs typeface="Lucida Sans"/>
              </a:rPr>
              <a:t>have</a:t>
            </a:r>
            <a:r>
              <a:rPr sz="2500" spc="-10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2500" spc="-45" dirty="0">
                <a:solidFill>
                  <a:srgbClr val="231F20"/>
                </a:solidFill>
                <a:latin typeface="Lucida Sans"/>
                <a:cs typeface="Lucida Sans"/>
              </a:rPr>
              <a:t>benefited</a:t>
            </a:r>
            <a:r>
              <a:rPr sz="2500" spc="-10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2500" spc="-50" dirty="0">
                <a:solidFill>
                  <a:srgbClr val="231F20"/>
                </a:solidFill>
                <a:latin typeface="Lucida Sans"/>
                <a:cs typeface="Lucida Sans"/>
              </a:rPr>
              <a:t>from</a:t>
            </a:r>
            <a:r>
              <a:rPr sz="2500" spc="-11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2500" spc="-20" dirty="0">
                <a:solidFill>
                  <a:srgbClr val="231F20"/>
                </a:solidFill>
                <a:latin typeface="Lucida Sans"/>
                <a:cs typeface="Lucida Sans"/>
              </a:rPr>
              <a:t>the</a:t>
            </a:r>
            <a:r>
              <a:rPr sz="2500" spc="-10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2500" dirty="0">
                <a:solidFill>
                  <a:srgbClr val="231F20"/>
                </a:solidFill>
                <a:latin typeface="Lucida Sans"/>
                <a:cs typeface="Lucida Sans"/>
              </a:rPr>
              <a:t>"MOBILE</a:t>
            </a:r>
            <a:r>
              <a:rPr sz="2500" spc="-10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2500" spc="-85" dirty="0">
                <a:solidFill>
                  <a:srgbClr val="231F20"/>
                </a:solidFill>
                <a:latin typeface="Lucida Sans"/>
                <a:cs typeface="Lucida Sans"/>
              </a:rPr>
              <a:t>CARE</a:t>
            </a:r>
            <a:r>
              <a:rPr sz="2500" spc="-110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2500" spc="-45" dirty="0">
                <a:solidFill>
                  <a:srgbClr val="231F20"/>
                </a:solidFill>
                <a:latin typeface="Lucida Sans"/>
                <a:cs typeface="Lucida Sans"/>
              </a:rPr>
              <a:t>EYE</a:t>
            </a:r>
            <a:r>
              <a:rPr sz="2500" spc="-105" dirty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sz="2500" spc="-20" dirty="0" smtClean="0">
                <a:solidFill>
                  <a:srgbClr val="231F20"/>
                </a:solidFill>
                <a:latin typeface="Lucida Sans"/>
                <a:cs typeface="Lucida Sans"/>
              </a:rPr>
              <a:t>CARE</a:t>
            </a:r>
            <a:r>
              <a:rPr lang="fr-FR" sz="2500" spc="-20" dirty="0">
                <a:solidFill>
                  <a:srgbClr val="231F20"/>
                </a:solidFill>
                <a:latin typeface="Lucida Sans"/>
                <a:cs typeface="Lucida Sans"/>
              </a:rPr>
              <a:t>"</a:t>
            </a:r>
            <a:endParaRPr sz="2500" dirty="0">
              <a:latin typeface="Lucida Sans"/>
              <a:cs typeface="Lucida Sans"/>
            </a:endParaRPr>
          </a:p>
        </p:txBody>
      </p:sp>
      <p:pic>
        <p:nvPicPr>
          <p:cNvPr id="13" name="object 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511637" y="356219"/>
            <a:ext cx="763757" cy="7060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92373" y="3230754"/>
            <a:ext cx="2715895" cy="2435860"/>
          </a:xfrm>
          <a:custGeom>
            <a:avLst/>
            <a:gdLst/>
            <a:ahLst/>
            <a:cxnLst/>
            <a:rect l="l" t="t" r="r" b="b"/>
            <a:pathLst>
              <a:path w="2715895" h="2435860">
                <a:moveTo>
                  <a:pt x="719632" y="0"/>
                </a:moveTo>
                <a:lnTo>
                  <a:pt x="671364" y="1298"/>
                </a:lnTo>
                <a:lnTo>
                  <a:pt x="623740" y="5775"/>
                </a:lnTo>
                <a:lnTo>
                  <a:pt x="576770" y="13407"/>
                </a:lnTo>
                <a:lnTo>
                  <a:pt x="530463" y="24171"/>
                </a:lnTo>
                <a:lnTo>
                  <a:pt x="484828" y="38045"/>
                </a:lnTo>
                <a:lnTo>
                  <a:pt x="439875" y="55004"/>
                </a:lnTo>
                <a:lnTo>
                  <a:pt x="395612" y="75027"/>
                </a:lnTo>
                <a:lnTo>
                  <a:pt x="352050" y="98089"/>
                </a:lnTo>
                <a:lnTo>
                  <a:pt x="309405" y="124431"/>
                </a:lnTo>
                <a:lnTo>
                  <a:pt x="269453" y="153635"/>
                </a:lnTo>
                <a:lnTo>
                  <a:pt x="232135" y="185563"/>
                </a:lnTo>
                <a:lnTo>
                  <a:pt x="197393" y="220076"/>
                </a:lnTo>
                <a:lnTo>
                  <a:pt x="165169" y="257035"/>
                </a:lnTo>
                <a:lnTo>
                  <a:pt x="135405" y="296303"/>
                </a:lnTo>
                <a:lnTo>
                  <a:pt x="108044" y="337741"/>
                </a:lnTo>
                <a:lnTo>
                  <a:pt x="83026" y="381210"/>
                </a:lnTo>
                <a:lnTo>
                  <a:pt x="60068" y="428130"/>
                </a:lnTo>
                <a:lnTo>
                  <a:pt x="41001" y="475542"/>
                </a:lnTo>
                <a:lnTo>
                  <a:pt x="25710" y="523407"/>
                </a:lnTo>
                <a:lnTo>
                  <a:pt x="14079" y="571687"/>
                </a:lnTo>
                <a:lnTo>
                  <a:pt x="5994" y="620346"/>
                </a:lnTo>
                <a:lnTo>
                  <a:pt x="1339" y="669344"/>
                </a:lnTo>
                <a:lnTo>
                  <a:pt x="0" y="718645"/>
                </a:lnTo>
                <a:lnTo>
                  <a:pt x="1861" y="768210"/>
                </a:lnTo>
                <a:lnTo>
                  <a:pt x="6807" y="818002"/>
                </a:lnTo>
                <a:lnTo>
                  <a:pt x="14723" y="867983"/>
                </a:lnTo>
                <a:lnTo>
                  <a:pt x="25495" y="918115"/>
                </a:lnTo>
                <a:lnTo>
                  <a:pt x="38852" y="966535"/>
                </a:lnTo>
                <a:lnTo>
                  <a:pt x="55038" y="1013530"/>
                </a:lnTo>
                <a:lnTo>
                  <a:pt x="73885" y="1059157"/>
                </a:lnTo>
                <a:lnTo>
                  <a:pt x="95226" y="1103478"/>
                </a:lnTo>
                <a:lnTo>
                  <a:pt x="118896" y="1146550"/>
                </a:lnTo>
                <a:lnTo>
                  <a:pt x="144725" y="1188434"/>
                </a:lnTo>
                <a:lnTo>
                  <a:pt x="172549" y="1229188"/>
                </a:lnTo>
                <a:lnTo>
                  <a:pt x="202199" y="1268872"/>
                </a:lnTo>
                <a:lnTo>
                  <a:pt x="233509" y="1307545"/>
                </a:lnTo>
                <a:lnTo>
                  <a:pt x="266312" y="1345267"/>
                </a:lnTo>
                <a:lnTo>
                  <a:pt x="303606" y="1385787"/>
                </a:lnTo>
                <a:lnTo>
                  <a:pt x="341634" y="1425702"/>
                </a:lnTo>
                <a:lnTo>
                  <a:pt x="418425" y="1504965"/>
                </a:lnTo>
                <a:lnTo>
                  <a:pt x="456457" y="1544937"/>
                </a:lnTo>
                <a:lnTo>
                  <a:pt x="813203" y="1927259"/>
                </a:lnTo>
                <a:lnTo>
                  <a:pt x="990717" y="2116253"/>
                </a:lnTo>
                <a:lnTo>
                  <a:pt x="1097164" y="2228232"/>
                </a:lnTo>
                <a:lnTo>
                  <a:pt x="1168635" y="2302453"/>
                </a:lnTo>
                <a:lnTo>
                  <a:pt x="1202617" y="2336578"/>
                </a:lnTo>
                <a:lnTo>
                  <a:pt x="1237316" y="2369951"/>
                </a:lnTo>
                <a:lnTo>
                  <a:pt x="1306569" y="2435448"/>
                </a:lnTo>
                <a:lnTo>
                  <a:pt x="1625745" y="2138150"/>
                </a:lnTo>
                <a:lnTo>
                  <a:pt x="1706430" y="2061501"/>
                </a:lnTo>
                <a:lnTo>
                  <a:pt x="1747056" y="2023536"/>
                </a:lnTo>
                <a:lnTo>
                  <a:pt x="2022260" y="1771812"/>
                </a:lnTo>
                <a:lnTo>
                  <a:pt x="2100294" y="1699254"/>
                </a:lnTo>
                <a:lnTo>
                  <a:pt x="2138094" y="1662728"/>
                </a:lnTo>
                <a:lnTo>
                  <a:pt x="2175205" y="1625492"/>
                </a:lnTo>
                <a:lnTo>
                  <a:pt x="2212083" y="1588042"/>
                </a:lnTo>
                <a:lnTo>
                  <a:pt x="2249182" y="1550877"/>
                </a:lnTo>
                <a:lnTo>
                  <a:pt x="2286960" y="1514494"/>
                </a:lnTo>
                <a:lnTo>
                  <a:pt x="2325871" y="1479392"/>
                </a:lnTo>
                <a:lnTo>
                  <a:pt x="2364090" y="1445316"/>
                </a:lnTo>
                <a:lnTo>
                  <a:pt x="2400773" y="1410186"/>
                </a:lnTo>
                <a:lnTo>
                  <a:pt x="2435878" y="1373948"/>
                </a:lnTo>
                <a:lnTo>
                  <a:pt x="2469360" y="1336548"/>
                </a:lnTo>
                <a:lnTo>
                  <a:pt x="2501177" y="1297935"/>
                </a:lnTo>
                <a:lnTo>
                  <a:pt x="2531286" y="1258053"/>
                </a:lnTo>
                <a:lnTo>
                  <a:pt x="2559645" y="1216850"/>
                </a:lnTo>
                <a:lnTo>
                  <a:pt x="2586209" y="1174273"/>
                </a:lnTo>
                <a:lnTo>
                  <a:pt x="2610938" y="1130268"/>
                </a:lnTo>
                <a:lnTo>
                  <a:pt x="2633786" y="1084782"/>
                </a:lnTo>
                <a:lnTo>
                  <a:pt x="2654712" y="1037762"/>
                </a:lnTo>
                <a:lnTo>
                  <a:pt x="2672833" y="990859"/>
                </a:lnTo>
                <a:lnTo>
                  <a:pt x="2688137" y="943501"/>
                </a:lnTo>
                <a:lnTo>
                  <a:pt x="2700348" y="895678"/>
                </a:lnTo>
                <a:lnTo>
                  <a:pt x="2709194" y="847378"/>
                </a:lnTo>
                <a:lnTo>
                  <a:pt x="2714397" y="798591"/>
                </a:lnTo>
                <a:lnTo>
                  <a:pt x="2715685" y="749307"/>
                </a:lnTo>
                <a:lnTo>
                  <a:pt x="2713926" y="703857"/>
                </a:lnTo>
                <a:lnTo>
                  <a:pt x="2709754" y="658517"/>
                </a:lnTo>
                <a:lnTo>
                  <a:pt x="2702765" y="613306"/>
                </a:lnTo>
                <a:lnTo>
                  <a:pt x="2692557" y="568244"/>
                </a:lnTo>
                <a:lnTo>
                  <a:pt x="2678728" y="523349"/>
                </a:lnTo>
                <a:lnTo>
                  <a:pt x="2661226" y="477730"/>
                </a:lnTo>
                <a:lnTo>
                  <a:pt x="2641236" y="434094"/>
                </a:lnTo>
                <a:lnTo>
                  <a:pt x="2618757" y="392418"/>
                </a:lnTo>
                <a:lnTo>
                  <a:pt x="2593785" y="352681"/>
                </a:lnTo>
                <a:lnTo>
                  <a:pt x="2566317" y="314861"/>
                </a:lnTo>
                <a:lnTo>
                  <a:pt x="2536350" y="278935"/>
                </a:lnTo>
                <a:lnTo>
                  <a:pt x="2503880" y="244881"/>
                </a:lnTo>
                <a:lnTo>
                  <a:pt x="2468905" y="212678"/>
                </a:lnTo>
                <a:lnTo>
                  <a:pt x="2431421" y="182303"/>
                </a:lnTo>
                <a:lnTo>
                  <a:pt x="2389222" y="152051"/>
                </a:lnTo>
                <a:lnTo>
                  <a:pt x="2345746" y="124907"/>
                </a:lnTo>
                <a:lnTo>
                  <a:pt x="2300931" y="101122"/>
                </a:lnTo>
                <a:lnTo>
                  <a:pt x="2254713" y="80946"/>
                </a:lnTo>
                <a:lnTo>
                  <a:pt x="2207031" y="64627"/>
                </a:lnTo>
                <a:lnTo>
                  <a:pt x="2157823" y="52417"/>
                </a:lnTo>
                <a:lnTo>
                  <a:pt x="2107024" y="44564"/>
                </a:lnTo>
                <a:lnTo>
                  <a:pt x="2054574" y="41320"/>
                </a:lnTo>
                <a:lnTo>
                  <a:pt x="1982648" y="39034"/>
                </a:lnTo>
                <a:lnTo>
                  <a:pt x="1946757" y="39391"/>
                </a:lnTo>
                <a:lnTo>
                  <a:pt x="1867559" y="49583"/>
                </a:lnTo>
                <a:lnTo>
                  <a:pt x="1824037" y="58560"/>
                </a:lnTo>
                <a:lnTo>
                  <a:pt x="1781087" y="69681"/>
                </a:lnTo>
                <a:lnTo>
                  <a:pt x="1739068" y="83230"/>
                </a:lnTo>
                <a:lnTo>
                  <a:pt x="1697476" y="100192"/>
                </a:lnTo>
                <a:lnTo>
                  <a:pt x="1656993" y="119722"/>
                </a:lnTo>
                <a:lnTo>
                  <a:pt x="1617154" y="140250"/>
                </a:lnTo>
                <a:lnTo>
                  <a:pt x="1577498" y="160205"/>
                </a:lnTo>
                <a:lnTo>
                  <a:pt x="1413262" y="320631"/>
                </a:lnTo>
                <a:lnTo>
                  <a:pt x="1192257" y="165920"/>
                </a:lnTo>
                <a:lnTo>
                  <a:pt x="1174731" y="157871"/>
                </a:lnTo>
                <a:lnTo>
                  <a:pt x="1166218" y="153543"/>
                </a:lnTo>
                <a:lnTo>
                  <a:pt x="1158348" y="148394"/>
                </a:lnTo>
                <a:lnTo>
                  <a:pt x="1114463" y="116626"/>
                </a:lnTo>
                <a:lnTo>
                  <a:pt x="1069025" y="88872"/>
                </a:lnTo>
                <a:lnTo>
                  <a:pt x="1022020" y="65038"/>
                </a:lnTo>
                <a:lnTo>
                  <a:pt x="973435" y="45030"/>
                </a:lnTo>
                <a:lnTo>
                  <a:pt x="923257" y="28755"/>
                </a:lnTo>
                <a:lnTo>
                  <a:pt x="871471" y="16120"/>
                </a:lnTo>
                <a:lnTo>
                  <a:pt x="818064" y="7030"/>
                </a:lnTo>
                <a:lnTo>
                  <a:pt x="768535" y="1902"/>
                </a:lnTo>
                <a:lnTo>
                  <a:pt x="719632" y="0"/>
                </a:lnTo>
                <a:close/>
              </a:path>
            </a:pathLst>
          </a:custGeom>
          <a:solidFill>
            <a:srgbClr val="BD2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14177" y="2087507"/>
            <a:ext cx="8175923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dirty="0" smtClean="0">
                <a:solidFill>
                  <a:srgbClr val="231F20"/>
                </a:solidFill>
                <a:latin typeface="Arial"/>
                <a:cs typeface="Arial"/>
              </a:rPr>
              <a:t>Well</a:t>
            </a:r>
            <a:r>
              <a:rPr sz="2500" spc="1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500" spc="95" dirty="0">
                <a:solidFill>
                  <a:srgbClr val="231F20"/>
                </a:solidFill>
                <a:latin typeface="Arial"/>
                <a:cs typeface="Arial"/>
              </a:rPr>
              <a:t>done</a:t>
            </a:r>
            <a:r>
              <a:rPr sz="2500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500" spc="145" dirty="0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sz="25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231F20"/>
                </a:solidFill>
                <a:latin typeface="Arial"/>
                <a:cs typeface="Arial"/>
              </a:rPr>
              <a:t>changing</a:t>
            </a:r>
            <a:r>
              <a:rPr sz="25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500" spc="114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2500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231F20"/>
                </a:solidFill>
                <a:latin typeface="Arial"/>
                <a:cs typeface="Arial"/>
              </a:rPr>
              <a:t>lives</a:t>
            </a:r>
            <a:r>
              <a:rPr sz="2500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500" spc="12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2500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500" dirty="0">
                <a:solidFill>
                  <a:srgbClr val="231F20"/>
                </a:solidFill>
                <a:latin typeface="Arial"/>
                <a:cs typeface="Arial"/>
              </a:rPr>
              <a:t>all</a:t>
            </a:r>
            <a:r>
              <a:rPr sz="250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500" spc="60" dirty="0">
                <a:solidFill>
                  <a:srgbClr val="231F20"/>
                </a:solidFill>
                <a:latin typeface="Arial"/>
                <a:cs typeface="Arial"/>
              </a:rPr>
              <a:t>these</a:t>
            </a:r>
            <a:r>
              <a:rPr sz="2500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500" spc="55" dirty="0">
                <a:solidFill>
                  <a:srgbClr val="231F20"/>
                </a:solidFill>
                <a:latin typeface="Arial"/>
                <a:cs typeface="Arial"/>
              </a:rPr>
              <a:t>patients,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62525" y="1838270"/>
            <a:ext cx="6908165" cy="1183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6532880" algn="l"/>
              </a:tabLst>
            </a:pPr>
            <a:r>
              <a:rPr sz="2500" spc="120" dirty="0">
                <a:solidFill>
                  <a:srgbClr val="231F20"/>
                </a:solidFill>
              </a:rPr>
              <a:t>who</a:t>
            </a:r>
            <a:r>
              <a:rPr sz="2500" spc="-5" dirty="0">
                <a:solidFill>
                  <a:srgbClr val="231F20"/>
                </a:solidFill>
              </a:rPr>
              <a:t> </a:t>
            </a:r>
            <a:r>
              <a:rPr sz="2500" spc="65" dirty="0">
                <a:solidFill>
                  <a:srgbClr val="231F20"/>
                </a:solidFill>
              </a:rPr>
              <a:t>needed</a:t>
            </a:r>
            <a:r>
              <a:rPr sz="2500" spc="-5" dirty="0">
                <a:solidFill>
                  <a:srgbClr val="231F20"/>
                </a:solidFill>
              </a:rPr>
              <a:t> </a:t>
            </a:r>
            <a:r>
              <a:rPr sz="2500" dirty="0">
                <a:solidFill>
                  <a:srgbClr val="231F20"/>
                </a:solidFill>
              </a:rPr>
              <a:t>you,</a:t>
            </a:r>
            <a:r>
              <a:rPr sz="2500" spc="-5" dirty="0">
                <a:solidFill>
                  <a:srgbClr val="231F20"/>
                </a:solidFill>
              </a:rPr>
              <a:t> </a:t>
            </a:r>
            <a:r>
              <a:rPr sz="2500" spc="145" dirty="0">
                <a:solidFill>
                  <a:srgbClr val="231F20"/>
                </a:solidFill>
              </a:rPr>
              <a:t>to</a:t>
            </a:r>
            <a:r>
              <a:rPr sz="2500" dirty="0">
                <a:solidFill>
                  <a:srgbClr val="231F20"/>
                </a:solidFill>
              </a:rPr>
              <a:t> </a:t>
            </a:r>
            <a:r>
              <a:rPr sz="2500" spc="55" dirty="0">
                <a:solidFill>
                  <a:srgbClr val="231F20"/>
                </a:solidFill>
              </a:rPr>
              <a:t>recover</a:t>
            </a:r>
            <a:r>
              <a:rPr sz="2500" spc="-10" dirty="0">
                <a:solidFill>
                  <a:srgbClr val="231F20"/>
                </a:solidFill>
              </a:rPr>
              <a:t> </a:t>
            </a:r>
            <a:r>
              <a:rPr sz="2500" spc="114" dirty="0">
                <a:solidFill>
                  <a:srgbClr val="231F20"/>
                </a:solidFill>
              </a:rPr>
              <a:t>their</a:t>
            </a:r>
            <a:r>
              <a:rPr sz="2500" dirty="0">
                <a:solidFill>
                  <a:srgbClr val="231F20"/>
                </a:solidFill>
              </a:rPr>
              <a:t> </a:t>
            </a:r>
            <a:r>
              <a:rPr sz="2500" spc="-10" dirty="0">
                <a:solidFill>
                  <a:srgbClr val="231F20"/>
                </a:solidFill>
              </a:rPr>
              <a:t>eyesight!</a:t>
            </a:r>
            <a:r>
              <a:rPr sz="2500" dirty="0">
                <a:solidFill>
                  <a:srgbClr val="231F20"/>
                </a:solidFill>
              </a:rPr>
              <a:t>	</a:t>
            </a:r>
            <a:r>
              <a:rPr sz="11400" spc="60" baseline="-32894" dirty="0" smtClean="0">
                <a:solidFill>
                  <a:srgbClr val="231F20"/>
                </a:solidFill>
              </a:rPr>
              <a:t>”</a:t>
            </a:r>
            <a:endParaRPr sz="11400" baseline="-32894" dirty="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4059" y="3330793"/>
            <a:ext cx="6917944" cy="422921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11637" y="356219"/>
            <a:ext cx="763757" cy="70609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8"/>
            <a:ext cx="10692130" cy="7560309"/>
            <a:chOff x="0" y="38"/>
            <a:chExt cx="10692130" cy="75603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8"/>
              <a:ext cx="10692002" cy="755992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64325" y="3262693"/>
              <a:ext cx="3352619" cy="314428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681197" y="6542494"/>
              <a:ext cx="438784" cy="243840"/>
            </a:xfrm>
            <a:custGeom>
              <a:avLst/>
              <a:gdLst/>
              <a:ahLst/>
              <a:cxnLst/>
              <a:rect l="l" t="t" r="r" b="b"/>
              <a:pathLst>
                <a:path w="438784" h="243840">
                  <a:moveTo>
                    <a:pt x="205346" y="144132"/>
                  </a:moveTo>
                  <a:lnTo>
                    <a:pt x="203238" y="135953"/>
                  </a:lnTo>
                  <a:lnTo>
                    <a:pt x="195275" y="126974"/>
                  </a:lnTo>
                  <a:lnTo>
                    <a:pt x="191897" y="124002"/>
                  </a:lnTo>
                  <a:lnTo>
                    <a:pt x="185534" y="123901"/>
                  </a:lnTo>
                  <a:lnTo>
                    <a:pt x="175958" y="123215"/>
                  </a:lnTo>
                  <a:lnTo>
                    <a:pt x="174904" y="123139"/>
                  </a:lnTo>
                  <a:lnTo>
                    <a:pt x="171043" y="123215"/>
                  </a:lnTo>
                  <a:lnTo>
                    <a:pt x="170421" y="121386"/>
                  </a:lnTo>
                  <a:lnTo>
                    <a:pt x="152107" y="78917"/>
                  </a:lnTo>
                  <a:lnTo>
                    <a:pt x="131254" y="40767"/>
                  </a:lnTo>
                  <a:lnTo>
                    <a:pt x="124714" y="31724"/>
                  </a:lnTo>
                  <a:lnTo>
                    <a:pt x="124714" y="121386"/>
                  </a:lnTo>
                  <a:lnTo>
                    <a:pt x="69862" y="121386"/>
                  </a:lnTo>
                  <a:lnTo>
                    <a:pt x="83921" y="81661"/>
                  </a:lnTo>
                  <a:lnTo>
                    <a:pt x="86893" y="75958"/>
                  </a:lnTo>
                  <a:lnTo>
                    <a:pt x="91503" y="64757"/>
                  </a:lnTo>
                  <a:lnTo>
                    <a:pt x="124714" y="121386"/>
                  </a:lnTo>
                  <a:lnTo>
                    <a:pt x="124714" y="31724"/>
                  </a:lnTo>
                  <a:lnTo>
                    <a:pt x="118567" y="23202"/>
                  </a:lnTo>
                  <a:lnTo>
                    <a:pt x="103873" y="7010"/>
                  </a:lnTo>
                  <a:lnTo>
                    <a:pt x="96481" y="1790"/>
                  </a:lnTo>
                  <a:lnTo>
                    <a:pt x="88811" y="0"/>
                  </a:lnTo>
                  <a:lnTo>
                    <a:pt x="81432" y="1854"/>
                  </a:lnTo>
                  <a:lnTo>
                    <a:pt x="58407" y="37579"/>
                  </a:lnTo>
                  <a:lnTo>
                    <a:pt x="35623" y="93408"/>
                  </a:lnTo>
                  <a:lnTo>
                    <a:pt x="14300" y="149771"/>
                  </a:lnTo>
                  <a:lnTo>
                    <a:pt x="3416" y="196367"/>
                  </a:lnTo>
                  <a:lnTo>
                    <a:pt x="330" y="212077"/>
                  </a:lnTo>
                  <a:lnTo>
                    <a:pt x="21424" y="238353"/>
                  </a:lnTo>
                  <a:lnTo>
                    <a:pt x="29133" y="235889"/>
                  </a:lnTo>
                  <a:lnTo>
                    <a:pt x="46812" y="194830"/>
                  </a:lnTo>
                  <a:lnTo>
                    <a:pt x="50177" y="181216"/>
                  </a:lnTo>
                  <a:lnTo>
                    <a:pt x="53733" y="166992"/>
                  </a:lnTo>
                  <a:lnTo>
                    <a:pt x="143725" y="166992"/>
                  </a:lnTo>
                  <a:lnTo>
                    <a:pt x="146443" y="179717"/>
                  </a:lnTo>
                  <a:lnTo>
                    <a:pt x="149212" y="192506"/>
                  </a:lnTo>
                  <a:lnTo>
                    <a:pt x="151917" y="205727"/>
                  </a:lnTo>
                  <a:lnTo>
                    <a:pt x="154203" y="218262"/>
                  </a:lnTo>
                  <a:lnTo>
                    <a:pt x="157238" y="226974"/>
                  </a:lnTo>
                  <a:lnTo>
                    <a:pt x="162775" y="234226"/>
                  </a:lnTo>
                  <a:lnTo>
                    <a:pt x="169913" y="238937"/>
                  </a:lnTo>
                  <a:lnTo>
                    <a:pt x="177774" y="240030"/>
                  </a:lnTo>
                  <a:lnTo>
                    <a:pt x="184696" y="237045"/>
                  </a:lnTo>
                  <a:lnTo>
                    <a:pt x="191173" y="231013"/>
                  </a:lnTo>
                  <a:lnTo>
                    <a:pt x="195719" y="223647"/>
                  </a:lnTo>
                  <a:lnTo>
                    <a:pt x="196811" y="216649"/>
                  </a:lnTo>
                  <a:lnTo>
                    <a:pt x="194665" y="205346"/>
                  </a:lnTo>
                  <a:lnTo>
                    <a:pt x="192557" y="194830"/>
                  </a:lnTo>
                  <a:lnTo>
                    <a:pt x="190220" y="183972"/>
                  </a:lnTo>
                  <a:lnTo>
                    <a:pt x="187667" y="173151"/>
                  </a:lnTo>
                  <a:lnTo>
                    <a:pt x="186207" y="167208"/>
                  </a:lnTo>
                  <a:lnTo>
                    <a:pt x="186372" y="166992"/>
                  </a:lnTo>
                  <a:lnTo>
                    <a:pt x="187960" y="165036"/>
                  </a:lnTo>
                  <a:lnTo>
                    <a:pt x="192659" y="161239"/>
                  </a:lnTo>
                  <a:lnTo>
                    <a:pt x="201777" y="152311"/>
                  </a:lnTo>
                  <a:lnTo>
                    <a:pt x="205346" y="144132"/>
                  </a:lnTo>
                  <a:close/>
                </a:path>
                <a:path w="438784" h="243840">
                  <a:moveTo>
                    <a:pt x="438645" y="101777"/>
                  </a:moveTo>
                  <a:lnTo>
                    <a:pt x="419620" y="43129"/>
                  </a:lnTo>
                  <a:lnTo>
                    <a:pt x="396240" y="20231"/>
                  </a:lnTo>
                  <a:lnTo>
                    <a:pt x="396240" y="111150"/>
                  </a:lnTo>
                  <a:lnTo>
                    <a:pt x="388327" y="145186"/>
                  </a:lnTo>
                  <a:lnTo>
                    <a:pt x="372313" y="175425"/>
                  </a:lnTo>
                  <a:lnTo>
                    <a:pt x="351345" y="195808"/>
                  </a:lnTo>
                  <a:lnTo>
                    <a:pt x="328066" y="202704"/>
                  </a:lnTo>
                  <a:lnTo>
                    <a:pt x="304533" y="198691"/>
                  </a:lnTo>
                  <a:lnTo>
                    <a:pt x="273354" y="166281"/>
                  </a:lnTo>
                  <a:lnTo>
                    <a:pt x="268655" y="144818"/>
                  </a:lnTo>
                  <a:lnTo>
                    <a:pt x="267208" y="137629"/>
                  </a:lnTo>
                  <a:lnTo>
                    <a:pt x="278777" y="88696"/>
                  </a:lnTo>
                  <a:lnTo>
                    <a:pt x="310603" y="50469"/>
                  </a:lnTo>
                  <a:lnTo>
                    <a:pt x="331063" y="43129"/>
                  </a:lnTo>
                  <a:lnTo>
                    <a:pt x="355384" y="45554"/>
                  </a:lnTo>
                  <a:lnTo>
                    <a:pt x="377888" y="57683"/>
                  </a:lnTo>
                  <a:lnTo>
                    <a:pt x="392861" y="79375"/>
                  </a:lnTo>
                  <a:lnTo>
                    <a:pt x="396240" y="111150"/>
                  </a:lnTo>
                  <a:lnTo>
                    <a:pt x="396240" y="20231"/>
                  </a:lnTo>
                  <a:lnTo>
                    <a:pt x="373926" y="8394"/>
                  </a:lnTo>
                  <a:lnTo>
                    <a:pt x="347459" y="2260"/>
                  </a:lnTo>
                  <a:lnTo>
                    <a:pt x="327660" y="2527"/>
                  </a:lnTo>
                  <a:lnTo>
                    <a:pt x="275945" y="26162"/>
                  </a:lnTo>
                  <a:lnTo>
                    <a:pt x="238975" y="75717"/>
                  </a:lnTo>
                  <a:lnTo>
                    <a:pt x="224320" y="139941"/>
                  </a:lnTo>
                  <a:lnTo>
                    <a:pt x="226669" y="150202"/>
                  </a:lnTo>
                  <a:lnTo>
                    <a:pt x="229235" y="161696"/>
                  </a:lnTo>
                  <a:lnTo>
                    <a:pt x="242214" y="200647"/>
                  </a:lnTo>
                  <a:lnTo>
                    <a:pt x="275234" y="231724"/>
                  </a:lnTo>
                  <a:lnTo>
                    <a:pt x="314121" y="243103"/>
                  </a:lnTo>
                  <a:lnTo>
                    <a:pt x="327520" y="243357"/>
                  </a:lnTo>
                  <a:lnTo>
                    <a:pt x="340410" y="242112"/>
                  </a:lnTo>
                  <a:lnTo>
                    <a:pt x="376834" y="227799"/>
                  </a:lnTo>
                  <a:lnTo>
                    <a:pt x="402780" y="202704"/>
                  </a:lnTo>
                  <a:lnTo>
                    <a:pt x="404266" y="200621"/>
                  </a:lnTo>
                  <a:lnTo>
                    <a:pt x="428815" y="153543"/>
                  </a:lnTo>
                  <a:lnTo>
                    <a:pt x="438099" y="119608"/>
                  </a:lnTo>
                  <a:lnTo>
                    <a:pt x="438645" y="101777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54508" y="6553379"/>
              <a:ext cx="165696" cy="23349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34679" y="6551623"/>
              <a:ext cx="166525" cy="23520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080030" y="6610098"/>
              <a:ext cx="158115" cy="172720"/>
            </a:xfrm>
            <a:custGeom>
              <a:avLst/>
              <a:gdLst/>
              <a:ahLst/>
              <a:cxnLst/>
              <a:rect l="l" t="t" r="r" b="b"/>
              <a:pathLst>
                <a:path w="158115" h="172720">
                  <a:moveTo>
                    <a:pt x="97991" y="0"/>
                  </a:moveTo>
                  <a:lnTo>
                    <a:pt x="38664" y="16237"/>
                  </a:lnTo>
                  <a:lnTo>
                    <a:pt x="8471" y="49202"/>
                  </a:lnTo>
                  <a:lnTo>
                    <a:pt x="0" y="91471"/>
                  </a:lnTo>
                  <a:lnTo>
                    <a:pt x="2337" y="110081"/>
                  </a:lnTo>
                  <a:lnTo>
                    <a:pt x="19377" y="144256"/>
                  </a:lnTo>
                  <a:lnTo>
                    <a:pt x="58556" y="170202"/>
                  </a:lnTo>
                  <a:lnTo>
                    <a:pt x="72547" y="172138"/>
                  </a:lnTo>
                  <a:lnTo>
                    <a:pt x="86461" y="171944"/>
                  </a:lnTo>
                  <a:lnTo>
                    <a:pt x="125522" y="162019"/>
                  </a:lnTo>
                  <a:lnTo>
                    <a:pt x="157758" y="131339"/>
                  </a:lnTo>
                  <a:lnTo>
                    <a:pt x="85639" y="131339"/>
                  </a:lnTo>
                  <a:lnTo>
                    <a:pt x="73746" y="131150"/>
                  </a:lnTo>
                  <a:lnTo>
                    <a:pt x="65516" y="130121"/>
                  </a:lnTo>
                  <a:lnTo>
                    <a:pt x="54988" y="129537"/>
                  </a:lnTo>
                  <a:lnTo>
                    <a:pt x="52702" y="118958"/>
                  </a:lnTo>
                  <a:lnTo>
                    <a:pt x="97118" y="103970"/>
                  </a:lnTo>
                  <a:lnTo>
                    <a:pt x="131561" y="86736"/>
                  </a:lnTo>
                  <a:lnTo>
                    <a:pt x="134971" y="83296"/>
                  </a:lnTo>
                  <a:lnTo>
                    <a:pt x="44485" y="83296"/>
                  </a:lnTo>
                  <a:lnTo>
                    <a:pt x="42783" y="79537"/>
                  </a:lnTo>
                  <a:lnTo>
                    <a:pt x="51156" y="62799"/>
                  </a:lnTo>
                  <a:lnTo>
                    <a:pt x="63946" y="50932"/>
                  </a:lnTo>
                  <a:lnTo>
                    <a:pt x="79972" y="44734"/>
                  </a:lnTo>
                  <a:lnTo>
                    <a:pt x="149525" y="44734"/>
                  </a:lnTo>
                  <a:lnTo>
                    <a:pt x="148307" y="38757"/>
                  </a:lnTo>
                  <a:lnTo>
                    <a:pt x="142847" y="26817"/>
                  </a:lnTo>
                  <a:lnTo>
                    <a:pt x="133647" y="15415"/>
                  </a:lnTo>
                  <a:lnTo>
                    <a:pt x="122392" y="6375"/>
                  </a:lnTo>
                  <a:lnTo>
                    <a:pt x="110766" y="1521"/>
                  </a:lnTo>
                  <a:lnTo>
                    <a:pt x="97991" y="0"/>
                  </a:lnTo>
                  <a:close/>
                </a:path>
                <a:path w="158115" h="172720">
                  <a:moveTo>
                    <a:pt x="140040" y="114475"/>
                  </a:moveTo>
                  <a:lnTo>
                    <a:pt x="133017" y="114830"/>
                  </a:lnTo>
                  <a:lnTo>
                    <a:pt x="125689" y="117345"/>
                  </a:lnTo>
                  <a:lnTo>
                    <a:pt x="119313" y="120495"/>
                  </a:lnTo>
                  <a:lnTo>
                    <a:pt x="108355" y="125463"/>
                  </a:lnTo>
                  <a:lnTo>
                    <a:pt x="97153" y="129261"/>
                  </a:lnTo>
                  <a:lnTo>
                    <a:pt x="85639" y="131339"/>
                  </a:lnTo>
                  <a:lnTo>
                    <a:pt x="157758" y="131339"/>
                  </a:lnTo>
                  <a:lnTo>
                    <a:pt x="155670" y="122690"/>
                  </a:lnTo>
                  <a:lnTo>
                    <a:pt x="149509" y="116532"/>
                  </a:lnTo>
                  <a:lnTo>
                    <a:pt x="140040" y="114475"/>
                  </a:lnTo>
                  <a:close/>
                </a:path>
                <a:path w="158115" h="172720">
                  <a:moveTo>
                    <a:pt x="149525" y="44734"/>
                  </a:moveTo>
                  <a:lnTo>
                    <a:pt x="79972" y="44734"/>
                  </a:lnTo>
                  <a:lnTo>
                    <a:pt x="98053" y="45006"/>
                  </a:lnTo>
                  <a:lnTo>
                    <a:pt x="101317" y="45666"/>
                  </a:lnTo>
                  <a:lnTo>
                    <a:pt x="105369" y="48524"/>
                  </a:lnTo>
                  <a:lnTo>
                    <a:pt x="107477" y="53591"/>
                  </a:lnTo>
                  <a:lnTo>
                    <a:pt x="105229" y="59306"/>
                  </a:lnTo>
                  <a:lnTo>
                    <a:pt x="88474" y="66176"/>
                  </a:lnTo>
                  <a:lnTo>
                    <a:pt x="44485" y="83296"/>
                  </a:lnTo>
                  <a:lnTo>
                    <a:pt x="134971" y="83296"/>
                  </a:lnTo>
                  <a:lnTo>
                    <a:pt x="139750" y="78476"/>
                  </a:lnTo>
                  <a:lnTo>
                    <a:pt x="146453" y="68717"/>
                  </a:lnTo>
                  <a:lnTo>
                    <a:pt x="149309" y="61658"/>
                  </a:lnTo>
                  <a:lnTo>
                    <a:pt x="150357" y="54294"/>
                  </a:lnTo>
                  <a:lnTo>
                    <a:pt x="149916" y="46651"/>
                  </a:lnTo>
                  <a:lnTo>
                    <a:pt x="149525" y="44734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99671" y="6507820"/>
              <a:ext cx="1436289" cy="28148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212464" y="6610154"/>
              <a:ext cx="161290" cy="172720"/>
            </a:xfrm>
            <a:custGeom>
              <a:avLst/>
              <a:gdLst/>
              <a:ahLst/>
              <a:cxnLst/>
              <a:rect l="l" t="t" r="r" b="b"/>
              <a:pathLst>
                <a:path w="161290" h="172720">
                  <a:moveTo>
                    <a:pt x="98775" y="0"/>
                  </a:moveTo>
                  <a:lnTo>
                    <a:pt x="60708" y="5684"/>
                  </a:lnTo>
                  <a:lnTo>
                    <a:pt x="19785" y="32764"/>
                  </a:lnTo>
                  <a:lnTo>
                    <a:pt x="218" y="77312"/>
                  </a:lnTo>
                  <a:lnTo>
                    <a:pt x="0" y="96940"/>
                  </a:lnTo>
                  <a:lnTo>
                    <a:pt x="3432" y="115406"/>
                  </a:lnTo>
                  <a:lnTo>
                    <a:pt x="22951" y="148661"/>
                  </a:lnTo>
                  <a:lnTo>
                    <a:pt x="70123" y="172115"/>
                  </a:lnTo>
                  <a:lnTo>
                    <a:pt x="89067" y="170517"/>
                  </a:lnTo>
                  <a:lnTo>
                    <a:pt x="95582" y="169390"/>
                  </a:lnTo>
                  <a:lnTo>
                    <a:pt x="102157" y="168501"/>
                  </a:lnTo>
                  <a:lnTo>
                    <a:pt x="144719" y="151990"/>
                  </a:lnTo>
                  <a:lnTo>
                    <a:pt x="156224" y="138958"/>
                  </a:lnTo>
                  <a:lnTo>
                    <a:pt x="160809" y="133306"/>
                  </a:lnTo>
                  <a:lnTo>
                    <a:pt x="159915" y="131513"/>
                  </a:lnTo>
                  <a:lnTo>
                    <a:pt x="84555" y="131513"/>
                  </a:lnTo>
                  <a:lnTo>
                    <a:pt x="72671" y="131046"/>
                  </a:lnTo>
                  <a:lnTo>
                    <a:pt x="64734" y="129750"/>
                  </a:lnTo>
                  <a:lnTo>
                    <a:pt x="54688" y="128366"/>
                  </a:lnTo>
                  <a:lnTo>
                    <a:pt x="51487" y="118054"/>
                  </a:lnTo>
                  <a:lnTo>
                    <a:pt x="94797" y="104616"/>
                  </a:lnTo>
                  <a:lnTo>
                    <a:pt x="133196" y="83637"/>
                  </a:lnTo>
                  <a:lnTo>
                    <a:pt x="40718" y="83637"/>
                  </a:lnTo>
                  <a:lnTo>
                    <a:pt x="46356" y="66552"/>
                  </a:lnTo>
                  <a:lnTo>
                    <a:pt x="81891" y="44889"/>
                  </a:lnTo>
                  <a:lnTo>
                    <a:pt x="94363" y="43962"/>
                  </a:lnTo>
                  <a:lnTo>
                    <a:pt x="149341" y="43962"/>
                  </a:lnTo>
                  <a:lnTo>
                    <a:pt x="140654" y="23591"/>
                  </a:lnTo>
                  <a:lnTo>
                    <a:pt x="134883" y="16136"/>
                  </a:lnTo>
                  <a:lnTo>
                    <a:pt x="128178" y="9820"/>
                  </a:lnTo>
                  <a:lnTo>
                    <a:pt x="120446" y="4944"/>
                  </a:lnTo>
                  <a:lnTo>
                    <a:pt x="111597" y="1811"/>
                  </a:lnTo>
                  <a:lnTo>
                    <a:pt x="98775" y="0"/>
                  </a:lnTo>
                  <a:close/>
                </a:path>
                <a:path w="161290" h="172720">
                  <a:moveTo>
                    <a:pt x="147868" y="112466"/>
                  </a:moveTo>
                  <a:lnTo>
                    <a:pt x="131777" y="115679"/>
                  </a:lnTo>
                  <a:lnTo>
                    <a:pt x="124576" y="117508"/>
                  </a:lnTo>
                  <a:lnTo>
                    <a:pt x="118175" y="120619"/>
                  </a:lnTo>
                  <a:lnTo>
                    <a:pt x="107227" y="125595"/>
                  </a:lnTo>
                  <a:lnTo>
                    <a:pt x="96047" y="129462"/>
                  </a:lnTo>
                  <a:lnTo>
                    <a:pt x="84555" y="131513"/>
                  </a:lnTo>
                  <a:lnTo>
                    <a:pt x="159915" y="131513"/>
                  </a:lnTo>
                  <a:lnTo>
                    <a:pt x="152948" y="117546"/>
                  </a:lnTo>
                  <a:lnTo>
                    <a:pt x="147868" y="112466"/>
                  </a:lnTo>
                  <a:close/>
                </a:path>
                <a:path w="161290" h="172720">
                  <a:moveTo>
                    <a:pt x="149341" y="43962"/>
                  </a:moveTo>
                  <a:lnTo>
                    <a:pt x="94363" y="43962"/>
                  </a:lnTo>
                  <a:lnTo>
                    <a:pt x="109387" y="46477"/>
                  </a:lnTo>
                  <a:lnTo>
                    <a:pt x="111876" y="54147"/>
                  </a:lnTo>
                  <a:lnTo>
                    <a:pt x="72713" y="74330"/>
                  </a:lnTo>
                  <a:lnTo>
                    <a:pt x="40718" y="83637"/>
                  </a:lnTo>
                  <a:lnTo>
                    <a:pt x="133196" y="83637"/>
                  </a:lnTo>
                  <a:lnTo>
                    <a:pt x="136738" y="80959"/>
                  </a:lnTo>
                  <a:lnTo>
                    <a:pt x="148025" y="65142"/>
                  </a:lnTo>
                  <a:lnTo>
                    <a:pt x="150290" y="46187"/>
                  </a:lnTo>
                  <a:lnTo>
                    <a:pt x="149341" y="43962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725797" y="6607604"/>
              <a:ext cx="155604" cy="17649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906374" y="6607025"/>
              <a:ext cx="141833" cy="18107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251888" y="6506476"/>
              <a:ext cx="1417320" cy="274955"/>
            </a:xfrm>
            <a:custGeom>
              <a:avLst/>
              <a:gdLst/>
              <a:ahLst/>
              <a:cxnLst/>
              <a:rect l="l" t="t" r="r" b="b"/>
              <a:pathLst>
                <a:path w="1417320" h="274954">
                  <a:moveTo>
                    <a:pt x="125374" y="124955"/>
                  </a:moveTo>
                  <a:lnTo>
                    <a:pt x="123393" y="116763"/>
                  </a:lnTo>
                  <a:lnTo>
                    <a:pt x="118706" y="110578"/>
                  </a:lnTo>
                  <a:lnTo>
                    <a:pt x="111620" y="106680"/>
                  </a:lnTo>
                  <a:lnTo>
                    <a:pt x="102450" y="105308"/>
                  </a:lnTo>
                  <a:lnTo>
                    <a:pt x="97396" y="105308"/>
                  </a:lnTo>
                  <a:lnTo>
                    <a:pt x="92316" y="104940"/>
                  </a:lnTo>
                  <a:lnTo>
                    <a:pt x="79387" y="106095"/>
                  </a:lnTo>
                  <a:lnTo>
                    <a:pt x="77482" y="102323"/>
                  </a:lnTo>
                  <a:lnTo>
                    <a:pt x="77990" y="74485"/>
                  </a:lnTo>
                  <a:lnTo>
                    <a:pt x="77673" y="53835"/>
                  </a:lnTo>
                  <a:lnTo>
                    <a:pt x="75793" y="47231"/>
                  </a:lnTo>
                  <a:lnTo>
                    <a:pt x="71196" y="41160"/>
                  </a:lnTo>
                  <a:lnTo>
                    <a:pt x="64897" y="36474"/>
                  </a:lnTo>
                  <a:lnTo>
                    <a:pt x="57899" y="34010"/>
                  </a:lnTo>
                  <a:lnTo>
                    <a:pt x="52146" y="34823"/>
                  </a:lnTo>
                  <a:lnTo>
                    <a:pt x="34861" y="77203"/>
                  </a:lnTo>
                  <a:lnTo>
                    <a:pt x="35433" y="86715"/>
                  </a:lnTo>
                  <a:lnTo>
                    <a:pt x="36537" y="97104"/>
                  </a:lnTo>
                  <a:lnTo>
                    <a:pt x="35521" y="102577"/>
                  </a:lnTo>
                  <a:lnTo>
                    <a:pt x="30810" y="104775"/>
                  </a:lnTo>
                  <a:lnTo>
                    <a:pt x="20764" y="105308"/>
                  </a:lnTo>
                  <a:lnTo>
                    <a:pt x="11887" y="107162"/>
                  </a:lnTo>
                  <a:lnTo>
                    <a:pt x="5105" y="111937"/>
                  </a:lnTo>
                  <a:lnTo>
                    <a:pt x="965" y="119062"/>
                  </a:lnTo>
                  <a:lnTo>
                    <a:pt x="0" y="127927"/>
                  </a:lnTo>
                  <a:lnTo>
                    <a:pt x="2476" y="134607"/>
                  </a:lnTo>
                  <a:lnTo>
                    <a:pt x="8051" y="140601"/>
                  </a:lnTo>
                  <a:lnTo>
                    <a:pt x="15608" y="144792"/>
                  </a:lnTo>
                  <a:lnTo>
                    <a:pt x="24053" y="146075"/>
                  </a:lnTo>
                  <a:lnTo>
                    <a:pt x="35128" y="145364"/>
                  </a:lnTo>
                  <a:lnTo>
                    <a:pt x="37439" y="149847"/>
                  </a:lnTo>
                  <a:lnTo>
                    <a:pt x="36614" y="170840"/>
                  </a:lnTo>
                  <a:lnTo>
                    <a:pt x="36766" y="204101"/>
                  </a:lnTo>
                  <a:lnTo>
                    <a:pt x="36817" y="253847"/>
                  </a:lnTo>
                  <a:lnTo>
                    <a:pt x="38430" y="261696"/>
                  </a:lnTo>
                  <a:lnTo>
                    <a:pt x="42684" y="268020"/>
                  </a:lnTo>
                  <a:lnTo>
                    <a:pt x="49034" y="272288"/>
                  </a:lnTo>
                  <a:lnTo>
                    <a:pt x="56883" y="273989"/>
                  </a:lnTo>
                  <a:lnTo>
                    <a:pt x="65836" y="272249"/>
                  </a:lnTo>
                  <a:lnTo>
                    <a:pt x="73190" y="266992"/>
                  </a:lnTo>
                  <a:lnTo>
                    <a:pt x="78143" y="258965"/>
                  </a:lnTo>
                  <a:lnTo>
                    <a:pt x="79870" y="248907"/>
                  </a:lnTo>
                  <a:lnTo>
                    <a:pt x="79489" y="225767"/>
                  </a:lnTo>
                  <a:lnTo>
                    <a:pt x="77470" y="148882"/>
                  </a:lnTo>
                  <a:lnTo>
                    <a:pt x="79921" y="145618"/>
                  </a:lnTo>
                  <a:lnTo>
                    <a:pt x="92964" y="146697"/>
                  </a:lnTo>
                  <a:lnTo>
                    <a:pt x="98437" y="146723"/>
                  </a:lnTo>
                  <a:lnTo>
                    <a:pt x="103809" y="146240"/>
                  </a:lnTo>
                  <a:lnTo>
                    <a:pt x="112153" y="143827"/>
                  </a:lnTo>
                  <a:lnTo>
                    <a:pt x="119151" y="138823"/>
                  </a:lnTo>
                  <a:lnTo>
                    <a:pt x="123875" y="132194"/>
                  </a:lnTo>
                  <a:lnTo>
                    <a:pt x="125374" y="124955"/>
                  </a:lnTo>
                  <a:close/>
                </a:path>
                <a:path w="1417320" h="274954">
                  <a:moveTo>
                    <a:pt x="945616" y="122910"/>
                  </a:moveTo>
                  <a:lnTo>
                    <a:pt x="943330" y="115481"/>
                  </a:lnTo>
                  <a:lnTo>
                    <a:pt x="938771" y="109956"/>
                  </a:lnTo>
                  <a:lnTo>
                    <a:pt x="931824" y="106502"/>
                  </a:lnTo>
                  <a:lnTo>
                    <a:pt x="922388" y="105308"/>
                  </a:lnTo>
                  <a:lnTo>
                    <a:pt x="916622" y="105308"/>
                  </a:lnTo>
                  <a:lnTo>
                    <a:pt x="910717" y="106032"/>
                  </a:lnTo>
                  <a:lnTo>
                    <a:pt x="902436" y="104457"/>
                  </a:lnTo>
                  <a:lnTo>
                    <a:pt x="898334" y="100609"/>
                  </a:lnTo>
                  <a:lnTo>
                    <a:pt x="898499" y="88112"/>
                  </a:lnTo>
                  <a:lnTo>
                    <a:pt x="899820" y="57645"/>
                  </a:lnTo>
                  <a:lnTo>
                    <a:pt x="898207" y="50571"/>
                  </a:lnTo>
                  <a:lnTo>
                    <a:pt x="893826" y="43421"/>
                  </a:lnTo>
                  <a:lnTo>
                    <a:pt x="887768" y="37566"/>
                  </a:lnTo>
                  <a:lnTo>
                    <a:pt x="881100" y="34340"/>
                  </a:lnTo>
                  <a:lnTo>
                    <a:pt x="874026" y="34048"/>
                  </a:lnTo>
                  <a:lnTo>
                    <a:pt x="868019" y="36169"/>
                  </a:lnTo>
                  <a:lnTo>
                    <a:pt x="856170" y="76149"/>
                  </a:lnTo>
                  <a:lnTo>
                    <a:pt x="856449" y="86144"/>
                  </a:lnTo>
                  <a:lnTo>
                    <a:pt x="857834" y="101574"/>
                  </a:lnTo>
                  <a:lnTo>
                    <a:pt x="857326" y="105232"/>
                  </a:lnTo>
                  <a:lnTo>
                    <a:pt x="819975" y="125018"/>
                  </a:lnTo>
                  <a:lnTo>
                    <a:pt x="821791" y="132778"/>
                  </a:lnTo>
                  <a:lnTo>
                    <a:pt x="827239" y="139534"/>
                  </a:lnTo>
                  <a:lnTo>
                    <a:pt x="835253" y="144360"/>
                  </a:lnTo>
                  <a:lnTo>
                    <a:pt x="844778" y="146329"/>
                  </a:lnTo>
                  <a:lnTo>
                    <a:pt x="856742" y="146342"/>
                  </a:lnTo>
                  <a:lnTo>
                    <a:pt x="856843" y="255054"/>
                  </a:lnTo>
                  <a:lnTo>
                    <a:pt x="877290" y="274548"/>
                  </a:lnTo>
                  <a:lnTo>
                    <a:pt x="884605" y="273888"/>
                  </a:lnTo>
                  <a:lnTo>
                    <a:pt x="899934" y="146329"/>
                  </a:lnTo>
                  <a:lnTo>
                    <a:pt x="908697" y="146329"/>
                  </a:lnTo>
                  <a:lnTo>
                    <a:pt x="944359" y="131864"/>
                  </a:lnTo>
                  <a:lnTo>
                    <a:pt x="945616" y="122910"/>
                  </a:lnTo>
                  <a:close/>
                </a:path>
                <a:path w="1417320" h="274954">
                  <a:moveTo>
                    <a:pt x="1092073" y="20980"/>
                  </a:moveTo>
                  <a:lnTo>
                    <a:pt x="1067574" y="0"/>
                  </a:lnTo>
                  <a:lnTo>
                    <a:pt x="1048118" y="13157"/>
                  </a:lnTo>
                  <a:lnTo>
                    <a:pt x="1033653" y="23850"/>
                  </a:lnTo>
                  <a:lnTo>
                    <a:pt x="1019479" y="34975"/>
                  </a:lnTo>
                  <a:lnTo>
                    <a:pt x="1001598" y="49682"/>
                  </a:lnTo>
                  <a:lnTo>
                    <a:pt x="998956" y="57950"/>
                  </a:lnTo>
                  <a:lnTo>
                    <a:pt x="999959" y="63106"/>
                  </a:lnTo>
                  <a:lnTo>
                    <a:pt x="1002271" y="69659"/>
                  </a:lnTo>
                  <a:lnTo>
                    <a:pt x="1006614" y="74803"/>
                  </a:lnTo>
                  <a:lnTo>
                    <a:pt x="1013167" y="78168"/>
                  </a:lnTo>
                  <a:lnTo>
                    <a:pt x="1022159" y="79349"/>
                  </a:lnTo>
                  <a:lnTo>
                    <a:pt x="1023124" y="79032"/>
                  </a:lnTo>
                  <a:lnTo>
                    <a:pt x="1026871" y="78625"/>
                  </a:lnTo>
                  <a:lnTo>
                    <a:pt x="1060919" y="55054"/>
                  </a:lnTo>
                  <a:lnTo>
                    <a:pt x="1089977" y="26784"/>
                  </a:lnTo>
                  <a:lnTo>
                    <a:pt x="1092073" y="20980"/>
                  </a:lnTo>
                  <a:close/>
                </a:path>
                <a:path w="1417320" h="274954">
                  <a:moveTo>
                    <a:pt x="1417294" y="253949"/>
                  </a:moveTo>
                  <a:lnTo>
                    <a:pt x="1392961" y="230771"/>
                  </a:lnTo>
                  <a:lnTo>
                    <a:pt x="1306855" y="230797"/>
                  </a:lnTo>
                  <a:lnTo>
                    <a:pt x="1307642" y="224713"/>
                  </a:lnTo>
                  <a:lnTo>
                    <a:pt x="1308735" y="220192"/>
                  </a:lnTo>
                  <a:lnTo>
                    <a:pt x="1308722" y="66675"/>
                  </a:lnTo>
                  <a:lnTo>
                    <a:pt x="1307871" y="62331"/>
                  </a:lnTo>
                  <a:lnTo>
                    <a:pt x="1306449" y="58432"/>
                  </a:lnTo>
                  <a:lnTo>
                    <a:pt x="1302880" y="52768"/>
                  </a:lnTo>
                  <a:lnTo>
                    <a:pt x="1297190" y="48641"/>
                  </a:lnTo>
                  <a:lnTo>
                    <a:pt x="1290154" y="46634"/>
                  </a:lnTo>
                  <a:lnTo>
                    <a:pt x="1282509" y="47358"/>
                  </a:lnTo>
                  <a:lnTo>
                    <a:pt x="1265809" y="81711"/>
                  </a:lnTo>
                  <a:lnTo>
                    <a:pt x="1265516" y="181711"/>
                  </a:lnTo>
                  <a:lnTo>
                    <a:pt x="1263840" y="186601"/>
                  </a:lnTo>
                  <a:lnTo>
                    <a:pt x="1263307" y="209232"/>
                  </a:lnTo>
                  <a:lnTo>
                    <a:pt x="1263294" y="226936"/>
                  </a:lnTo>
                  <a:lnTo>
                    <a:pt x="1264691" y="244500"/>
                  </a:lnTo>
                  <a:lnTo>
                    <a:pt x="1268501" y="261835"/>
                  </a:lnTo>
                  <a:lnTo>
                    <a:pt x="1270787" y="269201"/>
                  </a:lnTo>
                  <a:lnTo>
                    <a:pt x="1276362" y="274383"/>
                  </a:lnTo>
                  <a:lnTo>
                    <a:pt x="1311859" y="273989"/>
                  </a:lnTo>
                  <a:lnTo>
                    <a:pt x="1363205" y="273964"/>
                  </a:lnTo>
                  <a:lnTo>
                    <a:pt x="1395310" y="273519"/>
                  </a:lnTo>
                  <a:lnTo>
                    <a:pt x="1402321" y="270116"/>
                  </a:lnTo>
                  <a:lnTo>
                    <a:pt x="1414780" y="261962"/>
                  </a:lnTo>
                  <a:lnTo>
                    <a:pt x="1417294" y="253949"/>
                  </a:ln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hlinkClick r:id="rId9"/>
              </a:rPr>
              <a:t>Associationdocchampa@gmail.com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02878" y="5515561"/>
            <a:ext cx="5080" cy="6350"/>
            <a:chOff x="6002878" y="5515561"/>
            <a:chExt cx="5080" cy="6350"/>
          </a:xfrm>
        </p:grpSpPr>
        <p:sp>
          <p:nvSpPr>
            <p:cNvPr id="3" name="object 3"/>
            <p:cNvSpPr/>
            <p:nvPr/>
          </p:nvSpPr>
          <p:spPr>
            <a:xfrm>
              <a:off x="6002878" y="552169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02878" y="5518630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0" y="1536"/>
                  </a:moveTo>
                  <a:lnTo>
                    <a:pt x="15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05945" y="5515561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0" y="1536"/>
                  </a:moveTo>
                  <a:lnTo>
                    <a:pt x="15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04411" y="551709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5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02878" y="5520162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4">
                  <a:moveTo>
                    <a:pt x="0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04411" y="5517095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4">
                  <a:moveTo>
                    <a:pt x="0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5809632" y="5563110"/>
            <a:ext cx="17145" cy="0"/>
            <a:chOff x="5809632" y="5563110"/>
            <a:chExt cx="17145" cy="0"/>
          </a:xfrm>
        </p:grpSpPr>
        <p:sp>
          <p:nvSpPr>
            <p:cNvPr id="10" name="object 10"/>
            <p:cNvSpPr/>
            <p:nvPr/>
          </p:nvSpPr>
          <p:spPr>
            <a:xfrm>
              <a:off x="5824969" y="556311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5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817300" y="556311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5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809632" y="556311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5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812699" y="556311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5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823434" y="556311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5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811165" y="556311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5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826502" y="556311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814233" y="5563110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73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809632" y="556311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821902" y="556311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5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809632" y="556311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6110236" y="5560042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536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5993673" y="5248699"/>
            <a:ext cx="9525" cy="10795"/>
            <a:chOff x="5993673" y="5248699"/>
            <a:chExt cx="9525" cy="10795"/>
          </a:xfrm>
        </p:grpSpPr>
        <p:sp>
          <p:nvSpPr>
            <p:cNvPr id="23" name="object 23"/>
            <p:cNvSpPr/>
            <p:nvPr/>
          </p:nvSpPr>
          <p:spPr>
            <a:xfrm>
              <a:off x="5993673" y="5250231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536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993676" y="5248699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4">
                  <a:moveTo>
                    <a:pt x="0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996743" y="5256369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0" y="0"/>
                  </a:moveTo>
                  <a:lnTo>
                    <a:pt x="3073" y="3073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995210" y="5251762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0" y="30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995206" y="5254833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536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002878" y="5259436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999810" y="5259436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73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5875581" y="5563110"/>
            <a:ext cx="18415" cy="0"/>
            <a:chOff x="5875581" y="5563110"/>
            <a:chExt cx="18415" cy="0"/>
          </a:xfrm>
        </p:grpSpPr>
        <p:sp>
          <p:nvSpPr>
            <p:cNvPr id="31" name="object 31"/>
            <p:cNvSpPr/>
            <p:nvPr/>
          </p:nvSpPr>
          <p:spPr>
            <a:xfrm>
              <a:off x="5892451" y="556311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887850" y="5563110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73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883249" y="5563110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73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890917" y="556311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5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881716" y="556311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5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880182" y="556311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5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892451" y="556311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5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877115" y="5563110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73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875581" y="556311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5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6177719" y="5563110"/>
            <a:ext cx="5080" cy="0"/>
            <a:chOff x="6177719" y="5563110"/>
            <a:chExt cx="5080" cy="0"/>
          </a:xfrm>
        </p:grpSpPr>
        <p:sp>
          <p:nvSpPr>
            <p:cNvPr id="41" name="object 41"/>
            <p:cNvSpPr/>
            <p:nvPr/>
          </p:nvSpPr>
          <p:spPr>
            <a:xfrm>
              <a:off x="6180786" y="556311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179253" y="556311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5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180786" y="556311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5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177719" y="556311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5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/>
          <p:nvPr/>
        </p:nvSpPr>
        <p:spPr>
          <a:xfrm>
            <a:off x="6110236" y="556004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6" name="object 46"/>
          <p:cNvGrpSpPr/>
          <p:nvPr/>
        </p:nvGrpSpPr>
        <p:grpSpPr>
          <a:xfrm>
            <a:off x="6163917" y="5563110"/>
            <a:ext cx="10795" cy="0"/>
            <a:chOff x="6163917" y="5563110"/>
            <a:chExt cx="10795" cy="0"/>
          </a:xfrm>
        </p:grpSpPr>
        <p:sp>
          <p:nvSpPr>
            <p:cNvPr id="47" name="object 47"/>
            <p:cNvSpPr/>
            <p:nvPr/>
          </p:nvSpPr>
          <p:spPr>
            <a:xfrm>
              <a:off x="6173119" y="556311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5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168518" y="556311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5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165451" y="5563110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73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170051" y="5563110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73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163917" y="556311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5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6110236" y="5560042"/>
            <a:ext cx="17145" cy="0"/>
            <a:chOff x="6110236" y="5560042"/>
            <a:chExt cx="17145" cy="0"/>
          </a:xfrm>
        </p:grpSpPr>
        <p:sp>
          <p:nvSpPr>
            <p:cNvPr id="53" name="object 53"/>
            <p:cNvSpPr/>
            <p:nvPr/>
          </p:nvSpPr>
          <p:spPr>
            <a:xfrm>
              <a:off x="6110236" y="556004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125574" y="556004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5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127108" y="556004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117906" y="556004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5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116372" y="556004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5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113303" y="5560042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73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124040" y="556004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5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122507" y="556004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5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111770" y="556004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5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2" name="object 62"/>
          <p:cNvGrpSpPr/>
          <p:nvPr/>
        </p:nvGrpSpPr>
        <p:grpSpPr>
          <a:xfrm>
            <a:off x="6058091" y="5556975"/>
            <a:ext cx="17145" cy="0"/>
            <a:chOff x="6058091" y="5556975"/>
            <a:chExt cx="17145" cy="0"/>
          </a:xfrm>
        </p:grpSpPr>
        <p:sp>
          <p:nvSpPr>
            <p:cNvPr id="63" name="object 63"/>
            <p:cNvSpPr/>
            <p:nvPr/>
          </p:nvSpPr>
          <p:spPr>
            <a:xfrm>
              <a:off x="6058091" y="555697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059626" y="555697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5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058091" y="555697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071894" y="555697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5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070361" y="555697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5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074962" y="555697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062693" y="5556975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73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061158" y="555697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5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065760" y="555697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5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058091" y="555697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5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073428" y="555697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5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4" name="object 74"/>
          <p:cNvGrpSpPr/>
          <p:nvPr/>
        </p:nvGrpSpPr>
        <p:grpSpPr>
          <a:xfrm>
            <a:off x="6007478" y="5553908"/>
            <a:ext cx="17145" cy="0"/>
            <a:chOff x="6007478" y="5553908"/>
            <a:chExt cx="17145" cy="0"/>
          </a:xfrm>
        </p:grpSpPr>
        <p:sp>
          <p:nvSpPr>
            <p:cNvPr id="75" name="object 75"/>
            <p:cNvSpPr/>
            <p:nvPr/>
          </p:nvSpPr>
          <p:spPr>
            <a:xfrm>
              <a:off x="6009012" y="555390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019749" y="555390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5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024350" y="555390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022816" y="555390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5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015147" y="5553908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73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021283" y="555390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5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007478" y="555390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007478" y="555390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5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013613" y="555390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5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009012" y="5553908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73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6012080" y="555390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5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6" name="object 86"/>
          <p:cNvGrpSpPr/>
          <p:nvPr/>
        </p:nvGrpSpPr>
        <p:grpSpPr>
          <a:xfrm>
            <a:off x="2677816" y="3365314"/>
            <a:ext cx="57150" cy="53975"/>
            <a:chOff x="2677816" y="3365314"/>
            <a:chExt cx="57150" cy="53975"/>
          </a:xfrm>
        </p:grpSpPr>
        <p:sp>
          <p:nvSpPr>
            <p:cNvPr id="87" name="object 87"/>
            <p:cNvSpPr/>
            <p:nvPr/>
          </p:nvSpPr>
          <p:spPr>
            <a:xfrm>
              <a:off x="2677816" y="3418997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4">
                  <a:moveTo>
                    <a:pt x="0" y="0"/>
                  </a:moveTo>
                  <a:lnTo>
                    <a:pt x="5520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733029" y="3365314"/>
              <a:ext cx="1905" cy="53975"/>
            </a:xfrm>
            <a:custGeom>
              <a:avLst/>
              <a:gdLst/>
              <a:ahLst/>
              <a:cxnLst/>
              <a:rect l="l" t="t" r="r" b="b"/>
              <a:pathLst>
                <a:path w="1905" h="53975">
                  <a:moveTo>
                    <a:pt x="0" y="53682"/>
                  </a:moveTo>
                  <a:lnTo>
                    <a:pt x="15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9" name="object 89"/>
          <p:cNvSpPr/>
          <p:nvPr/>
        </p:nvSpPr>
        <p:spPr>
          <a:xfrm>
            <a:off x="2952348" y="1155260"/>
            <a:ext cx="5080" cy="563245"/>
          </a:xfrm>
          <a:custGeom>
            <a:avLst/>
            <a:gdLst/>
            <a:ahLst/>
            <a:cxnLst/>
            <a:rect l="l" t="t" r="r" b="b"/>
            <a:pathLst>
              <a:path w="5080" h="563244">
                <a:moveTo>
                  <a:pt x="0" y="562863"/>
                </a:moveTo>
                <a:lnTo>
                  <a:pt x="4597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151699" y="1164452"/>
            <a:ext cx="1905" cy="561340"/>
          </a:xfrm>
          <a:custGeom>
            <a:avLst/>
            <a:gdLst/>
            <a:ahLst/>
            <a:cxnLst/>
            <a:rect l="l" t="t" r="r" b="b"/>
            <a:pathLst>
              <a:path w="1904" h="561339">
                <a:moveTo>
                  <a:pt x="1536" y="561339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507548" y="1159851"/>
            <a:ext cx="1905" cy="561340"/>
          </a:xfrm>
          <a:custGeom>
            <a:avLst/>
            <a:gdLst/>
            <a:ahLst/>
            <a:cxnLst/>
            <a:rect l="l" t="t" r="r" b="b"/>
            <a:pathLst>
              <a:path w="1904" h="561339">
                <a:moveTo>
                  <a:pt x="0" y="561339"/>
                </a:moveTo>
                <a:lnTo>
                  <a:pt x="1536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955417" y="1103105"/>
            <a:ext cx="0" cy="41910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41414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153236" y="1112307"/>
            <a:ext cx="0" cy="41910"/>
          </a:xfrm>
          <a:custGeom>
            <a:avLst/>
            <a:gdLst/>
            <a:ahLst/>
            <a:cxnLst/>
            <a:rect l="l" t="t" r="r" b="b"/>
            <a:pathLst>
              <a:path h="41909">
                <a:moveTo>
                  <a:pt x="0" y="41414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30326" y="3411329"/>
            <a:ext cx="423545" cy="1905"/>
          </a:xfrm>
          <a:custGeom>
            <a:avLst/>
            <a:gdLst/>
            <a:ahLst/>
            <a:cxnLst/>
            <a:rect l="l" t="t" r="r" b="b"/>
            <a:pathLst>
              <a:path w="423544" h="1904">
                <a:moveTo>
                  <a:pt x="0" y="0"/>
                </a:moveTo>
                <a:lnTo>
                  <a:pt x="423303" y="1536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5" name="object 95"/>
          <p:cNvGrpSpPr/>
          <p:nvPr/>
        </p:nvGrpSpPr>
        <p:grpSpPr>
          <a:xfrm>
            <a:off x="2144086" y="3001829"/>
            <a:ext cx="8255" cy="76835"/>
            <a:chOff x="2144086" y="3001829"/>
            <a:chExt cx="8255" cy="76835"/>
          </a:xfrm>
        </p:grpSpPr>
        <p:sp>
          <p:nvSpPr>
            <p:cNvPr id="96" name="object 96"/>
            <p:cNvSpPr/>
            <p:nvPr/>
          </p:nvSpPr>
          <p:spPr>
            <a:xfrm>
              <a:off x="2144088" y="3001829"/>
              <a:ext cx="1905" cy="66040"/>
            </a:xfrm>
            <a:custGeom>
              <a:avLst/>
              <a:gdLst/>
              <a:ahLst/>
              <a:cxnLst/>
              <a:rect l="l" t="t" r="r" b="b"/>
              <a:pathLst>
                <a:path w="1905" h="66039">
                  <a:moveTo>
                    <a:pt x="0" y="65951"/>
                  </a:moveTo>
                  <a:lnTo>
                    <a:pt x="15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144086" y="3067784"/>
              <a:ext cx="8255" cy="10795"/>
            </a:xfrm>
            <a:custGeom>
              <a:avLst/>
              <a:gdLst/>
              <a:ahLst/>
              <a:cxnLst/>
              <a:rect l="l" t="t" r="r" b="b"/>
              <a:pathLst>
                <a:path w="8255" h="10794">
                  <a:moveTo>
                    <a:pt x="7670" y="1073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8" name="object 98"/>
          <p:cNvSpPr/>
          <p:nvPr/>
        </p:nvSpPr>
        <p:spPr>
          <a:xfrm>
            <a:off x="5961469" y="4764046"/>
            <a:ext cx="8255" cy="3175"/>
          </a:xfrm>
          <a:custGeom>
            <a:avLst/>
            <a:gdLst/>
            <a:ahLst/>
            <a:cxnLst/>
            <a:rect l="l" t="t" r="r" b="b"/>
            <a:pathLst>
              <a:path w="8254" h="3175">
                <a:moveTo>
                  <a:pt x="0" y="3073"/>
                </a:moveTo>
                <a:lnTo>
                  <a:pt x="767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642140" y="4758686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676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512094" y="3406733"/>
            <a:ext cx="21590" cy="23495"/>
          </a:xfrm>
          <a:custGeom>
            <a:avLst/>
            <a:gdLst/>
            <a:ahLst/>
            <a:cxnLst/>
            <a:rect l="l" t="t" r="r" b="b"/>
            <a:pathLst>
              <a:path w="21589" h="23495">
                <a:moveTo>
                  <a:pt x="0" y="22999"/>
                </a:moveTo>
                <a:lnTo>
                  <a:pt x="21475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096571" y="2736494"/>
            <a:ext cx="3175" cy="113664"/>
          </a:xfrm>
          <a:custGeom>
            <a:avLst/>
            <a:gdLst/>
            <a:ahLst/>
            <a:cxnLst/>
            <a:rect l="l" t="t" r="r" b="b"/>
            <a:pathLst>
              <a:path w="3175" h="113664">
                <a:moveTo>
                  <a:pt x="0" y="113499"/>
                </a:moveTo>
                <a:lnTo>
                  <a:pt x="3073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2" name="object 102"/>
          <p:cNvGrpSpPr/>
          <p:nvPr/>
        </p:nvGrpSpPr>
        <p:grpSpPr>
          <a:xfrm>
            <a:off x="2943146" y="2127622"/>
            <a:ext cx="259715" cy="414655"/>
            <a:chOff x="2943146" y="2127622"/>
            <a:chExt cx="259715" cy="414655"/>
          </a:xfrm>
        </p:grpSpPr>
        <p:sp>
          <p:nvSpPr>
            <p:cNvPr id="103" name="object 103"/>
            <p:cNvSpPr/>
            <p:nvPr/>
          </p:nvSpPr>
          <p:spPr>
            <a:xfrm>
              <a:off x="2943146" y="2127624"/>
              <a:ext cx="3175" cy="414655"/>
            </a:xfrm>
            <a:custGeom>
              <a:avLst/>
              <a:gdLst/>
              <a:ahLst/>
              <a:cxnLst/>
              <a:rect l="l" t="t" r="r" b="b"/>
              <a:pathLst>
                <a:path w="3175" h="414655">
                  <a:moveTo>
                    <a:pt x="0" y="414096"/>
                  </a:moveTo>
                  <a:lnTo>
                    <a:pt x="3073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946214" y="2127622"/>
              <a:ext cx="256540" cy="0"/>
            </a:xfrm>
            <a:custGeom>
              <a:avLst/>
              <a:gdLst/>
              <a:ahLst/>
              <a:cxnLst/>
              <a:rect l="l" t="t" r="r" b="b"/>
              <a:pathLst>
                <a:path w="256539">
                  <a:moveTo>
                    <a:pt x="0" y="0"/>
                  </a:moveTo>
                  <a:lnTo>
                    <a:pt x="256133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183937" y="2517175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0" y="30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3183937" y="2484968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0" y="30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3183937" y="2452759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0" y="30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3183937" y="2420552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0" y="30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3183937" y="2388345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0" y="30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3183937" y="2356136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0" y="30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3183937" y="2323929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0" y="30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3185471" y="2293258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5">
                  <a:moveTo>
                    <a:pt x="0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3185471" y="2261048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0" y="30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3185471" y="2228839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0" y="30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3185471" y="2196632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0" y="30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3185471" y="2164425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0" y="30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964618" y="2518712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5">
                  <a:moveTo>
                    <a:pt x="0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964618" y="2497245"/>
              <a:ext cx="1905" cy="18415"/>
            </a:xfrm>
            <a:custGeom>
              <a:avLst/>
              <a:gdLst/>
              <a:ahLst/>
              <a:cxnLst/>
              <a:rect l="l" t="t" r="r" b="b"/>
              <a:pathLst>
                <a:path w="1905" h="18414">
                  <a:moveTo>
                    <a:pt x="0" y="18402"/>
                  </a:moveTo>
                  <a:lnTo>
                    <a:pt x="15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2966152" y="2486501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0" y="30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966152" y="2465038"/>
              <a:ext cx="0" cy="18415"/>
            </a:xfrm>
            <a:custGeom>
              <a:avLst/>
              <a:gdLst/>
              <a:ahLst/>
              <a:cxnLst/>
              <a:rect l="l" t="t" r="r" b="b"/>
              <a:pathLst>
                <a:path h="18414">
                  <a:moveTo>
                    <a:pt x="0" y="1840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966152" y="2432829"/>
              <a:ext cx="0" cy="18415"/>
            </a:xfrm>
            <a:custGeom>
              <a:avLst/>
              <a:gdLst/>
              <a:ahLst/>
              <a:cxnLst/>
              <a:rect l="l" t="t" r="r" b="b"/>
              <a:pathLst>
                <a:path h="18414">
                  <a:moveTo>
                    <a:pt x="0" y="1840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966152" y="2454294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0" y="30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2966152" y="2422086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0" y="30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966152" y="2400622"/>
              <a:ext cx="1905" cy="18415"/>
            </a:xfrm>
            <a:custGeom>
              <a:avLst/>
              <a:gdLst/>
              <a:ahLst/>
              <a:cxnLst/>
              <a:rect l="l" t="t" r="r" b="b"/>
              <a:pathLst>
                <a:path w="1905" h="18414">
                  <a:moveTo>
                    <a:pt x="0" y="18402"/>
                  </a:moveTo>
                  <a:lnTo>
                    <a:pt x="15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966152" y="2389878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0" y="30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966152" y="2368415"/>
              <a:ext cx="1905" cy="18415"/>
            </a:xfrm>
            <a:custGeom>
              <a:avLst/>
              <a:gdLst/>
              <a:ahLst/>
              <a:cxnLst/>
              <a:rect l="l" t="t" r="r" b="b"/>
              <a:pathLst>
                <a:path w="1905" h="18414">
                  <a:moveTo>
                    <a:pt x="0" y="18402"/>
                  </a:moveTo>
                  <a:lnTo>
                    <a:pt x="15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966152" y="2359207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5">
                  <a:moveTo>
                    <a:pt x="0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2966152" y="2336204"/>
              <a:ext cx="1905" cy="20320"/>
            </a:xfrm>
            <a:custGeom>
              <a:avLst/>
              <a:gdLst/>
              <a:ahLst/>
              <a:cxnLst/>
              <a:rect l="l" t="t" r="r" b="b"/>
              <a:pathLst>
                <a:path w="1905" h="20319">
                  <a:moveTo>
                    <a:pt x="0" y="19938"/>
                  </a:moveTo>
                  <a:lnTo>
                    <a:pt x="15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966152" y="2326999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5">
                  <a:moveTo>
                    <a:pt x="0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966152" y="2303997"/>
              <a:ext cx="1905" cy="20320"/>
            </a:xfrm>
            <a:custGeom>
              <a:avLst/>
              <a:gdLst/>
              <a:ahLst/>
              <a:cxnLst/>
              <a:rect l="l" t="t" r="r" b="b"/>
              <a:pathLst>
                <a:path w="1905" h="20319">
                  <a:moveTo>
                    <a:pt x="0" y="19938"/>
                  </a:moveTo>
                  <a:lnTo>
                    <a:pt x="15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966152" y="2294792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5">
                  <a:moveTo>
                    <a:pt x="0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2966152" y="2273325"/>
              <a:ext cx="1905" cy="18415"/>
            </a:xfrm>
            <a:custGeom>
              <a:avLst/>
              <a:gdLst/>
              <a:ahLst/>
              <a:cxnLst/>
              <a:rect l="l" t="t" r="r" b="b"/>
              <a:pathLst>
                <a:path w="1905" h="18414">
                  <a:moveTo>
                    <a:pt x="0" y="18402"/>
                  </a:moveTo>
                  <a:lnTo>
                    <a:pt x="15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2967686" y="2241118"/>
              <a:ext cx="0" cy="18415"/>
            </a:xfrm>
            <a:custGeom>
              <a:avLst/>
              <a:gdLst/>
              <a:ahLst/>
              <a:cxnLst/>
              <a:rect l="l" t="t" r="r" b="b"/>
              <a:pathLst>
                <a:path h="18414">
                  <a:moveTo>
                    <a:pt x="0" y="1840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967686" y="2262584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5">
                  <a:moveTo>
                    <a:pt x="0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2967686" y="2230376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5">
                  <a:moveTo>
                    <a:pt x="0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2967686" y="2208909"/>
              <a:ext cx="0" cy="18415"/>
            </a:xfrm>
            <a:custGeom>
              <a:avLst/>
              <a:gdLst/>
              <a:ahLst/>
              <a:cxnLst/>
              <a:rect l="l" t="t" r="r" b="b"/>
              <a:pathLst>
                <a:path h="18414">
                  <a:moveTo>
                    <a:pt x="0" y="1840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2967686" y="2198169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5">
                  <a:moveTo>
                    <a:pt x="0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2967686" y="2176702"/>
              <a:ext cx="1905" cy="18415"/>
            </a:xfrm>
            <a:custGeom>
              <a:avLst/>
              <a:gdLst/>
              <a:ahLst/>
              <a:cxnLst/>
              <a:rect l="l" t="t" r="r" b="b"/>
              <a:pathLst>
                <a:path w="1905" h="18414">
                  <a:moveTo>
                    <a:pt x="0" y="18402"/>
                  </a:moveTo>
                  <a:lnTo>
                    <a:pt x="15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2967686" y="2165958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0" y="30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2967686" y="2150629"/>
              <a:ext cx="1905" cy="12700"/>
            </a:xfrm>
            <a:custGeom>
              <a:avLst/>
              <a:gdLst/>
              <a:ahLst/>
              <a:cxnLst/>
              <a:rect l="l" t="t" r="r" b="b"/>
              <a:pathLst>
                <a:path w="1905" h="12700">
                  <a:moveTo>
                    <a:pt x="0" y="12268"/>
                  </a:moveTo>
                  <a:lnTo>
                    <a:pt x="15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1" name="object 141"/>
          <p:cNvSpPr/>
          <p:nvPr/>
        </p:nvSpPr>
        <p:spPr>
          <a:xfrm>
            <a:off x="5328047" y="2756434"/>
            <a:ext cx="1905" cy="126364"/>
          </a:xfrm>
          <a:custGeom>
            <a:avLst/>
            <a:gdLst/>
            <a:ahLst/>
            <a:cxnLst/>
            <a:rect l="l" t="t" r="r" b="b"/>
            <a:pathLst>
              <a:path w="1904" h="126364">
                <a:moveTo>
                  <a:pt x="1536" y="125768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2" name="object 142"/>
          <p:cNvGrpSpPr/>
          <p:nvPr/>
        </p:nvGrpSpPr>
        <p:grpSpPr>
          <a:xfrm>
            <a:off x="2351138" y="2139890"/>
            <a:ext cx="297815" cy="578485"/>
            <a:chOff x="2351138" y="2139890"/>
            <a:chExt cx="297815" cy="578485"/>
          </a:xfrm>
        </p:grpSpPr>
        <p:sp>
          <p:nvSpPr>
            <p:cNvPr id="143" name="object 143"/>
            <p:cNvSpPr/>
            <p:nvPr/>
          </p:nvSpPr>
          <p:spPr>
            <a:xfrm>
              <a:off x="2351138" y="2139890"/>
              <a:ext cx="8255" cy="578485"/>
            </a:xfrm>
            <a:custGeom>
              <a:avLst/>
              <a:gdLst/>
              <a:ahLst/>
              <a:cxnLst/>
              <a:rect l="l" t="t" r="r" b="b"/>
              <a:pathLst>
                <a:path w="8255" h="578485">
                  <a:moveTo>
                    <a:pt x="0" y="578205"/>
                  </a:moveTo>
                  <a:lnTo>
                    <a:pt x="767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2358806" y="2139891"/>
              <a:ext cx="144780" cy="1905"/>
            </a:xfrm>
            <a:custGeom>
              <a:avLst/>
              <a:gdLst/>
              <a:ahLst/>
              <a:cxnLst/>
              <a:rect l="l" t="t" r="r" b="b"/>
              <a:pathLst>
                <a:path w="144780" h="1905">
                  <a:moveTo>
                    <a:pt x="0" y="0"/>
                  </a:moveTo>
                  <a:lnTo>
                    <a:pt x="144170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2544384" y="2162900"/>
              <a:ext cx="3175" cy="309880"/>
            </a:xfrm>
            <a:custGeom>
              <a:avLst/>
              <a:gdLst/>
              <a:ahLst/>
              <a:cxnLst/>
              <a:rect l="l" t="t" r="r" b="b"/>
              <a:pathLst>
                <a:path w="3175" h="309880">
                  <a:moveTo>
                    <a:pt x="0" y="309803"/>
                  </a:moveTo>
                  <a:lnTo>
                    <a:pt x="3073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2547452" y="2162897"/>
              <a:ext cx="101600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219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7" name="object 147"/>
          <p:cNvGrpSpPr/>
          <p:nvPr/>
        </p:nvGrpSpPr>
        <p:grpSpPr>
          <a:xfrm>
            <a:off x="2208504" y="2161363"/>
            <a:ext cx="106045" cy="309880"/>
            <a:chOff x="2208504" y="2161363"/>
            <a:chExt cx="106045" cy="309880"/>
          </a:xfrm>
        </p:grpSpPr>
        <p:sp>
          <p:nvSpPr>
            <p:cNvPr id="148" name="object 148"/>
            <p:cNvSpPr/>
            <p:nvPr/>
          </p:nvSpPr>
          <p:spPr>
            <a:xfrm>
              <a:off x="2208504" y="2161367"/>
              <a:ext cx="5080" cy="309880"/>
            </a:xfrm>
            <a:custGeom>
              <a:avLst/>
              <a:gdLst/>
              <a:ahLst/>
              <a:cxnLst/>
              <a:rect l="l" t="t" r="r" b="b"/>
              <a:pathLst>
                <a:path w="5080" h="309880">
                  <a:moveTo>
                    <a:pt x="0" y="309803"/>
                  </a:moveTo>
                  <a:lnTo>
                    <a:pt x="4597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2213105" y="2161363"/>
              <a:ext cx="101600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219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0" name="object 150"/>
          <p:cNvGrpSpPr/>
          <p:nvPr/>
        </p:nvGrpSpPr>
        <p:grpSpPr>
          <a:xfrm>
            <a:off x="2205437" y="2535586"/>
            <a:ext cx="104775" cy="161290"/>
            <a:chOff x="2205437" y="2535586"/>
            <a:chExt cx="104775" cy="161290"/>
          </a:xfrm>
        </p:grpSpPr>
        <p:sp>
          <p:nvSpPr>
            <p:cNvPr id="151" name="object 151"/>
            <p:cNvSpPr/>
            <p:nvPr/>
          </p:nvSpPr>
          <p:spPr>
            <a:xfrm>
              <a:off x="2205437" y="2535587"/>
              <a:ext cx="1905" cy="161290"/>
            </a:xfrm>
            <a:custGeom>
              <a:avLst/>
              <a:gdLst/>
              <a:ahLst/>
              <a:cxnLst/>
              <a:rect l="l" t="t" r="r" b="b"/>
              <a:pathLst>
                <a:path w="1905" h="161289">
                  <a:moveTo>
                    <a:pt x="0" y="161036"/>
                  </a:moveTo>
                  <a:lnTo>
                    <a:pt x="15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2206970" y="2535586"/>
              <a:ext cx="102870" cy="1905"/>
            </a:xfrm>
            <a:custGeom>
              <a:avLst/>
              <a:gdLst/>
              <a:ahLst/>
              <a:cxnLst/>
              <a:rect l="l" t="t" r="r" b="b"/>
              <a:pathLst>
                <a:path w="102869" h="1905">
                  <a:moveTo>
                    <a:pt x="0" y="0"/>
                  </a:moveTo>
                  <a:lnTo>
                    <a:pt x="102755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3" name="object 153"/>
          <p:cNvGrpSpPr/>
          <p:nvPr/>
        </p:nvGrpSpPr>
        <p:grpSpPr>
          <a:xfrm>
            <a:off x="2542851" y="2537119"/>
            <a:ext cx="102870" cy="161290"/>
            <a:chOff x="2542851" y="2537119"/>
            <a:chExt cx="102870" cy="161290"/>
          </a:xfrm>
        </p:grpSpPr>
        <p:sp>
          <p:nvSpPr>
            <p:cNvPr id="154" name="object 154"/>
            <p:cNvSpPr/>
            <p:nvPr/>
          </p:nvSpPr>
          <p:spPr>
            <a:xfrm>
              <a:off x="2542851" y="2537122"/>
              <a:ext cx="1905" cy="161290"/>
            </a:xfrm>
            <a:custGeom>
              <a:avLst/>
              <a:gdLst/>
              <a:ahLst/>
              <a:cxnLst/>
              <a:rect l="l" t="t" r="r" b="b"/>
              <a:pathLst>
                <a:path w="1905" h="161289">
                  <a:moveTo>
                    <a:pt x="0" y="161036"/>
                  </a:moveTo>
                  <a:lnTo>
                    <a:pt x="15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2544384" y="2537119"/>
              <a:ext cx="101600" cy="1905"/>
            </a:xfrm>
            <a:custGeom>
              <a:avLst/>
              <a:gdLst/>
              <a:ahLst/>
              <a:cxnLst/>
              <a:rect l="l" t="t" r="r" b="b"/>
              <a:pathLst>
                <a:path w="101600" h="1905">
                  <a:moveTo>
                    <a:pt x="0" y="0"/>
                  </a:moveTo>
                  <a:lnTo>
                    <a:pt x="101219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6" name="object 156"/>
          <p:cNvGrpSpPr/>
          <p:nvPr/>
        </p:nvGrpSpPr>
        <p:grpSpPr>
          <a:xfrm>
            <a:off x="2180897" y="2741095"/>
            <a:ext cx="147320" cy="113664"/>
            <a:chOff x="2180897" y="2741095"/>
            <a:chExt cx="147320" cy="113664"/>
          </a:xfrm>
        </p:grpSpPr>
        <p:sp>
          <p:nvSpPr>
            <p:cNvPr id="157" name="object 157"/>
            <p:cNvSpPr/>
            <p:nvPr/>
          </p:nvSpPr>
          <p:spPr>
            <a:xfrm>
              <a:off x="2180897" y="2741095"/>
              <a:ext cx="1905" cy="113664"/>
            </a:xfrm>
            <a:custGeom>
              <a:avLst/>
              <a:gdLst/>
              <a:ahLst/>
              <a:cxnLst/>
              <a:rect l="l" t="t" r="r" b="b"/>
              <a:pathLst>
                <a:path w="1905" h="113664">
                  <a:moveTo>
                    <a:pt x="0" y="113499"/>
                  </a:moveTo>
                  <a:lnTo>
                    <a:pt x="15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2182431" y="2741102"/>
              <a:ext cx="146050" cy="0"/>
            </a:xfrm>
            <a:custGeom>
              <a:avLst/>
              <a:gdLst/>
              <a:ahLst/>
              <a:cxnLst/>
              <a:rect l="l" t="t" r="r" b="b"/>
              <a:pathLst>
                <a:path w="146050">
                  <a:moveTo>
                    <a:pt x="0" y="0"/>
                  </a:moveTo>
                  <a:lnTo>
                    <a:pt x="145707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9" name="object 159"/>
          <p:cNvGrpSpPr/>
          <p:nvPr/>
        </p:nvGrpSpPr>
        <p:grpSpPr>
          <a:xfrm>
            <a:off x="2518312" y="2742629"/>
            <a:ext cx="147320" cy="113664"/>
            <a:chOff x="2518312" y="2742629"/>
            <a:chExt cx="147320" cy="113664"/>
          </a:xfrm>
        </p:grpSpPr>
        <p:sp>
          <p:nvSpPr>
            <p:cNvPr id="160" name="object 160"/>
            <p:cNvSpPr/>
            <p:nvPr/>
          </p:nvSpPr>
          <p:spPr>
            <a:xfrm>
              <a:off x="2518312" y="2742629"/>
              <a:ext cx="1905" cy="113664"/>
            </a:xfrm>
            <a:custGeom>
              <a:avLst/>
              <a:gdLst/>
              <a:ahLst/>
              <a:cxnLst/>
              <a:rect l="l" t="t" r="r" b="b"/>
              <a:pathLst>
                <a:path w="1905" h="113664">
                  <a:moveTo>
                    <a:pt x="0" y="113499"/>
                  </a:moveTo>
                  <a:lnTo>
                    <a:pt x="15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2519845" y="2742636"/>
              <a:ext cx="146050" cy="0"/>
            </a:xfrm>
            <a:custGeom>
              <a:avLst/>
              <a:gdLst/>
              <a:ahLst/>
              <a:cxnLst/>
              <a:rect l="l" t="t" r="r" b="b"/>
              <a:pathLst>
                <a:path w="146050">
                  <a:moveTo>
                    <a:pt x="0" y="0"/>
                  </a:moveTo>
                  <a:lnTo>
                    <a:pt x="145707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2" name="object 162"/>
          <p:cNvGrpSpPr/>
          <p:nvPr/>
        </p:nvGrpSpPr>
        <p:grpSpPr>
          <a:xfrm>
            <a:off x="2349605" y="2741102"/>
            <a:ext cx="147320" cy="115570"/>
            <a:chOff x="2349605" y="2741102"/>
            <a:chExt cx="147320" cy="115570"/>
          </a:xfrm>
        </p:grpSpPr>
        <p:sp>
          <p:nvSpPr>
            <p:cNvPr id="163" name="object 163"/>
            <p:cNvSpPr/>
            <p:nvPr/>
          </p:nvSpPr>
          <p:spPr>
            <a:xfrm>
              <a:off x="2349605" y="2741105"/>
              <a:ext cx="1905" cy="115570"/>
            </a:xfrm>
            <a:custGeom>
              <a:avLst/>
              <a:gdLst/>
              <a:ahLst/>
              <a:cxnLst/>
              <a:rect l="l" t="t" r="r" b="b"/>
              <a:pathLst>
                <a:path w="1905" h="115569">
                  <a:moveTo>
                    <a:pt x="0" y="115023"/>
                  </a:moveTo>
                  <a:lnTo>
                    <a:pt x="15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2351138" y="2741102"/>
              <a:ext cx="146050" cy="1905"/>
            </a:xfrm>
            <a:custGeom>
              <a:avLst/>
              <a:gdLst/>
              <a:ahLst/>
              <a:cxnLst/>
              <a:rect l="l" t="t" r="r" b="b"/>
              <a:pathLst>
                <a:path w="146050" h="1905">
                  <a:moveTo>
                    <a:pt x="0" y="0"/>
                  </a:moveTo>
                  <a:lnTo>
                    <a:pt x="145707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5" name="object 165"/>
          <p:cNvSpPr/>
          <p:nvPr/>
        </p:nvSpPr>
        <p:spPr>
          <a:xfrm>
            <a:off x="4157833" y="2126086"/>
            <a:ext cx="1905" cy="767080"/>
          </a:xfrm>
          <a:custGeom>
            <a:avLst/>
            <a:gdLst/>
            <a:ahLst/>
            <a:cxnLst/>
            <a:rect l="l" t="t" r="r" b="b"/>
            <a:pathLst>
              <a:path w="1904" h="767080">
                <a:moveTo>
                  <a:pt x="1536" y="766851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6" name="object 166"/>
          <p:cNvGrpSpPr/>
          <p:nvPr/>
        </p:nvGrpSpPr>
        <p:grpSpPr>
          <a:xfrm>
            <a:off x="3502947" y="2123019"/>
            <a:ext cx="23495" cy="767080"/>
            <a:chOff x="3502947" y="2123019"/>
            <a:chExt cx="23495" cy="767080"/>
          </a:xfrm>
        </p:grpSpPr>
        <p:sp>
          <p:nvSpPr>
            <p:cNvPr id="167" name="object 167"/>
            <p:cNvSpPr/>
            <p:nvPr/>
          </p:nvSpPr>
          <p:spPr>
            <a:xfrm>
              <a:off x="3502947" y="2123019"/>
              <a:ext cx="3175" cy="767080"/>
            </a:xfrm>
            <a:custGeom>
              <a:avLst/>
              <a:gdLst/>
              <a:ahLst/>
              <a:cxnLst/>
              <a:rect l="l" t="t" r="r" b="b"/>
              <a:pathLst>
                <a:path w="3175" h="767080">
                  <a:moveTo>
                    <a:pt x="0" y="766851"/>
                  </a:moveTo>
                  <a:lnTo>
                    <a:pt x="3073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3524418" y="2747241"/>
              <a:ext cx="1905" cy="127635"/>
            </a:xfrm>
            <a:custGeom>
              <a:avLst/>
              <a:gdLst/>
              <a:ahLst/>
              <a:cxnLst/>
              <a:rect l="l" t="t" r="r" b="b"/>
              <a:pathLst>
                <a:path w="1904" h="127635">
                  <a:moveTo>
                    <a:pt x="0" y="127292"/>
                  </a:moveTo>
                  <a:lnTo>
                    <a:pt x="15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9" name="object 169"/>
          <p:cNvSpPr/>
          <p:nvPr/>
        </p:nvSpPr>
        <p:spPr>
          <a:xfrm>
            <a:off x="4136362" y="2750309"/>
            <a:ext cx="1905" cy="127635"/>
          </a:xfrm>
          <a:custGeom>
            <a:avLst/>
            <a:gdLst/>
            <a:ahLst/>
            <a:cxnLst/>
            <a:rect l="l" t="t" r="r" b="b"/>
            <a:pathLst>
              <a:path w="1904" h="127635">
                <a:moveTo>
                  <a:pt x="1536" y="127292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937012" y="3429732"/>
            <a:ext cx="257810" cy="0"/>
          </a:xfrm>
          <a:custGeom>
            <a:avLst/>
            <a:gdLst/>
            <a:ahLst/>
            <a:cxnLst/>
            <a:rect l="l" t="t" r="r" b="b"/>
            <a:pathLst>
              <a:path w="257810">
                <a:moveTo>
                  <a:pt x="0" y="0"/>
                </a:moveTo>
                <a:lnTo>
                  <a:pt x="257657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009150" y="2932814"/>
            <a:ext cx="774700" cy="3175"/>
          </a:xfrm>
          <a:custGeom>
            <a:avLst/>
            <a:gdLst/>
            <a:ahLst/>
            <a:cxnLst/>
            <a:rect l="l" t="t" r="r" b="b"/>
            <a:pathLst>
              <a:path w="774700" h="3175">
                <a:moveTo>
                  <a:pt x="0" y="0"/>
                </a:moveTo>
                <a:lnTo>
                  <a:pt x="774522" y="3073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2" name="object 172"/>
          <p:cNvGrpSpPr/>
          <p:nvPr/>
        </p:nvGrpSpPr>
        <p:grpSpPr>
          <a:xfrm>
            <a:off x="4575003" y="3426665"/>
            <a:ext cx="937260" cy="3175"/>
            <a:chOff x="4575003" y="3426665"/>
            <a:chExt cx="937260" cy="3175"/>
          </a:xfrm>
        </p:grpSpPr>
        <p:sp>
          <p:nvSpPr>
            <p:cNvPr id="173" name="object 173"/>
            <p:cNvSpPr/>
            <p:nvPr/>
          </p:nvSpPr>
          <p:spPr>
            <a:xfrm>
              <a:off x="4575003" y="3426665"/>
              <a:ext cx="130810" cy="0"/>
            </a:xfrm>
            <a:custGeom>
              <a:avLst/>
              <a:gdLst/>
              <a:ahLst/>
              <a:cxnLst/>
              <a:rect l="l" t="t" r="r" b="b"/>
              <a:pathLst>
                <a:path w="130810">
                  <a:moveTo>
                    <a:pt x="0" y="0"/>
                  </a:moveTo>
                  <a:lnTo>
                    <a:pt x="130365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4705367" y="3426665"/>
              <a:ext cx="659765" cy="1905"/>
            </a:xfrm>
            <a:custGeom>
              <a:avLst/>
              <a:gdLst/>
              <a:ahLst/>
              <a:cxnLst/>
              <a:rect l="l" t="t" r="r" b="b"/>
              <a:pathLst>
                <a:path w="659764" h="1904">
                  <a:moveTo>
                    <a:pt x="0" y="0"/>
                  </a:moveTo>
                  <a:lnTo>
                    <a:pt x="659485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5364859" y="3428199"/>
              <a:ext cx="147320" cy="1905"/>
            </a:xfrm>
            <a:custGeom>
              <a:avLst/>
              <a:gdLst/>
              <a:ahLst/>
              <a:cxnLst/>
              <a:rect l="l" t="t" r="r" b="b"/>
              <a:pathLst>
                <a:path w="147320" h="1904">
                  <a:moveTo>
                    <a:pt x="0" y="0"/>
                  </a:moveTo>
                  <a:lnTo>
                    <a:pt x="147231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6" name="object 176"/>
          <p:cNvSpPr/>
          <p:nvPr/>
        </p:nvSpPr>
        <p:spPr>
          <a:xfrm>
            <a:off x="2828119" y="1675182"/>
            <a:ext cx="1905" cy="64769"/>
          </a:xfrm>
          <a:custGeom>
            <a:avLst/>
            <a:gdLst/>
            <a:ahLst/>
            <a:cxnLst/>
            <a:rect l="l" t="t" r="r" b="b"/>
            <a:pathLst>
              <a:path w="1905" h="64769">
                <a:moveTo>
                  <a:pt x="0" y="64414"/>
                </a:moveTo>
                <a:lnTo>
                  <a:pt x="1536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7" name="object 177"/>
          <p:cNvGrpSpPr/>
          <p:nvPr/>
        </p:nvGrpSpPr>
        <p:grpSpPr>
          <a:xfrm>
            <a:off x="4160901" y="2892940"/>
            <a:ext cx="1905" cy="449580"/>
            <a:chOff x="4160901" y="2892940"/>
            <a:chExt cx="1905" cy="449580"/>
          </a:xfrm>
        </p:grpSpPr>
        <p:sp>
          <p:nvSpPr>
            <p:cNvPr id="178" name="object 178"/>
            <p:cNvSpPr/>
            <p:nvPr/>
          </p:nvSpPr>
          <p:spPr>
            <a:xfrm>
              <a:off x="4160901" y="3021764"/>
              <a:ext cx="1905" cy="320675"/>
            </a:xfrm>
            <a:custGeom>
              <a:avLst/>
              <a:gdLst/>
              <a:ahLst/>
              <a:cxnLst/>
              <a:rect l="l" t="t" r="r" b="b"/>
              <a:pathLst>
                <a:path w="1904" h="320675">
                  <a:moveTo>
                    <a:pt x="1536" y="32054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4160903" y="2892940"/>
              <a:ext cx="0" cy="128905"/>
            </a:xfrm>
            <a:custGeom>
              <a:avLst/>
              <a:gdLst/>
              <a:ahLst/>
              <a:cxnLst/>
              <a:rect l="l" t="t" r="r" b="b"/>
              <a:pathLst>
                <a:path h="128905">
                  <a:moveTo>
                    <a:pt x="0" y="12882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0" name="object 180"/>
          <p:cNvSpPr/>
          <p:nvPr/>
        </p:nvSpPr>
        <p:spPr>
          <a:xfrm>
            <a:off x="4157833" y="1725789"/>
            <a:ext cx="1905" cy="300990"/>
          </a:xfrm>
          <a:custGeom>
            <a:avLst/>
            <a:gdLst/>
            <a:ahLst/>
            <a:cxnLst/>
            <a:rect l="l" t="t" r="r" b="b"/>
            <a:pathLst>
              <a:path w="1904" h="300989">
                <a:moveTo>
                  <a:pt x="1536" y="300609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1" name="object 181"/>
          <p:cNvGrpSpPr/>
          <p:nvPr/>
        </p:nvGrpSpPr>
        <p:grpSpPr>
          <a:xfrm>
            <a:off x="4162437" y="3343840"/>
            <a:ext cx="6350" cy="81915"/>
            <a:chOff x="4162437" y="3343840"/>
            <a:chExt cx="6350" cy="81915"/>
          </a:xfrm>
        </p:grpSpPr>
        <p:sp>
          <p:nvSpPr>
            <p:cNvPr id="182" name="object 182"/>
            <p:cNvSpPr/>
            <p:nvPr/>
          </p:nvSpPr>
          <p:spPr>
            <a:xfrm>
              <a:off x="4162437" y="3405192"/>
              <a:ext cx="6350" cy="20320"/>
            </a:xfrm>
            <a:custGeom>
              <a:avLst/>
              <a:gdLst/>
              <a:ahLst/>
              <a:cxnLst/>
              <a:rect l="l" t="t" r="r" b="b"/>
              <a:pathLst>
                <a:path w="6350" h="20320">
                  <a:moveTo>
                    <a:pt x="0" y="19938"/>
                  </a:moveTo>
                  <a:lnTo>
                    <a:pt x="6134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4167036" y="3343840"/>
              <a:ext cx="1905" cy="61594"/>
            </a:xfrm>
            <a:custGeom>
              <a:avLst/>
              <a:gdLst/>
              <a:ahLst/>
              <a:cxnLst/>
              <a:rect l="l" t="t" r="r" b="b"/>
              <a:pathLst>
                <a:path w="1904" h="61595">
                  <a:moveTo>
                    <a:pt x="1536" y="6135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4" name="object 184"/>
          <p:cNvGrpSpPr/>
          <p:nvPr/>
        </p:nvGrpSpPr>
        <p:grpSpPr>
          <a:xfrm>
            <a:off x="4159370" y="2026395"/>
            <a:ext cx="6350" cy="92075"/>
            <a:chOff x="4159370" y="2026395"/>
            <a:chExt cx="6350" cy="92075"/>
          </a:xfrm>
        </p:grpSpPr>
        <p:sp>
          <p:nvSpPr>
            <p:cNvPr id="185" name="object 185"/>
            <p:cNvSpPr/>
            <p:nvPr/>
          </p:nvSpPr>
          <p:spPr>
            <a:xfrm>
              <a:off x="4165505" y="2026395"/>
              <a:ext cx="0" cy="60325"/>
            </a:xfrm>
            <a:custGeom>
              <a:avLst/>
              <a:gdLst/>
              <a:ahLst/>
              <a:cxnLst/>
              <a:rect l="l" t="t" r="r" b="b"/>
              <a:pathLst>
                <a:path h="60325">
                  <a:moveTo>
                    <a:pt x="0" y="5981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4159370" y="2086212"/>
              <a:ext cx="6350" cy="32384"/>
            </a:xfrm>
            <a:custGeom>
              <a:avLst/>
              <a:gdLst/>
              <a:ahLst/>
              <a:cxnLst/>
              <a:rect l="l" t="t" r="r" b="b"/>
              <a:pathLst>
                <a:path w="6350" h="32385">
                  <a:moveTo>
                    <a:pt x="0" y="32207"/>
                  </a:moveTo>
                  <a:lnTo>
                    <a:pt x="6134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7" name="object 187"/>
          <p:cNvSpPr/>
          <p:nvPr/>
        </p:nvSpPr>
        <p:spPr>
          <a:xfrm>
            <a:off x="4160903" y="3425135"/>
            <a:ext cx="1905" cy="5080"/>
          </a:xfrm>
          <a:custGeom>
            <a:avLst/>
            <a:gdLst/>
            <a:ahLst/>
            <a:cxnLst/>
            <a:rect l="l" t="t" r="r" b="b"/>
            <a:pathLst>
              <a:path w="1904" h="5079">
                <a:moveTo>
                  <a:pt x="0" y="4597"/>
                </a:moveTo>
                <a:lnTo>
                  <a:pt x="1536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157836" y="2118417"/>
            <a:ext cx="1905" cy="8255"/>
          </a:xfrm>
          <a:custGeom>
            <a:avLst/>
            <a:gdLst/>
            <a:ahLst/>
            <a:cxnLst/>
            <a:rect l="l" t="t" r="r" b="b"/>
            <a:pathLst>
              <a:path w="1904" h="8255">
                <a:moveTo>
                  <a:pt x="0" y="7670"/>
                </a:moveTo>
                <a:lnTo>
                  <a:pt x="1536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9" name="object 189"/>
          <p:cNvGrpSpPr/>
          <p:nvPr/>
        </p:nvGrpSpPr>
        <p:grpSpPr>
          <a:xfrm>
            <a:off x="2927809" y="2541718"/>
            <a:ext cx="12700" cy="888365"/>
            <a:chOff x="2927809" y="2541718"/>
            <a:chExt cx="12700" cy="888365"/>
          </a:xfrm>
        </p:grpSpPr>
        <p:sp>
          <p:nvSpPr>
            <p:cNvPr id="190" name="object 190"/>
            <p:cNvSpPr/>
            <p:nvPr/>
          </p:nvSpPr>
          <p:spPr>
            <a:xfrm>
              <a:off x="2933945" y="3017166"/>
              <a:ext cx="3175" cy="325755"/>
            </a:xfrm>
            <a:custGeom>
              <a:avLst/>
              <a:gdLst/>
              <a:ahLst/>
              <a:cxnLst/>
              <a:rect l="l" t="t" r="r" b="b"/>
              <a:pathLst>
                <a:path w="3175" h="325754">
                  <a:moveTo>
                    <a:pt x="0" y="325145"/>
                  </a:moveTo>
                  <a:lnTo>
                    <a:pt x="3073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2927809" y="3342316"/>
              <a:ext cx="0" cy="63500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6287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2927810" y="3405192"/>
              <a:ext cx="6350" cy="20320"/>
            </a:xfrm>
            <a:custGeom>
              <a:avLst/>
              <a:gdLst/>
              <a:ahLst/>
              <a:cxnLst/>
              <a:rect l="l" t="t" r="r" b="b"/>
              <a:pathLst>
                <a:path w="6350" h="20320">
                  <a:moveTo>
                    <a:pt x="6134" y="1993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2935477" y="342513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2935475" y="3425126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5" h="3175">
                  <a:moveTo>
                    <a:pt x="1536" y="30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2937012" y="3428196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4">
                  <a:moveTo>
                    <a:pt x="0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2937012" y="2541718"/>
              <a:ext cx="3175" cy="475615"/>
            </a:xfrm>
            <a:custGeom>
              <a:avLst/>
              <a:gdLst/>
              <a:ahLst/>
              <a:cxnLst/>
              <a:rect l="l" t="t" r="r" b="b"/>
              <a:pathLst>
                <a:path w="3175" h="475614">
                  <a:moveTo>
                    <a:pt x="0" y="475449"/>
                  </a:moveTo>
                  <a:lnTo>
                    <a:pt x="3073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7" name="object 197"/>
          <p:cNvSpPr/>
          <p:nvPr/>
        </p:nvSpPr>
        <p:spPr>
          <a:xfrm>
            <a:off x="2944680" y="1718124"/>
            <a:ext cx="1905" cy="305435"/>
          </a:xfrm>
          <a:custGeom>
            <a:avLst/>
            <a:gdLst/>
            <a:ahLst/>
            <a:cxnLst/>
            <a:rect l="l" t="t" r="r" b="b"/>
            <a:pathLst>
              <a:path w="1905" h="305435">
                <a:moveTo>
                  <a:pt x="0" y="305206"/>
                </a:moveTo>
                <a:lnTo>
                  <a:pt x="1536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8" name="object 198"/>
          <p:cNvGrpSpPr/>
          <p:nvPr/>
        </p:nvGrpSpPr>
        <p:grpSpPr>
          <a:xfrm>
            <a:off x="2937012" y="2023324"/>
            <a:ext cx="9525" cy="104775"/>
            <a:chOff x="2937012" y="2023324"/>
            <a:chExt cx="9525" cy="104775"/>
          </a:xfrm>
        </p:grpSpPr>
        <p:sp>
          <p:nvSpPr>
            <p:cNvPr id="199" name="object 199"/>
            <p:cNvSpPr/>
            <p:nvPr/>
          </p:nvSpPr>
          <p:spPr>
            <a:xfrm>
              <a:off x="2937012" y="2084679"/>
              <a:ext cx="6350" cy="32384"/>
            </a:xfrm>
            <a:custGeom>
              <a:avLst/>
              <a:gdLst/>
              <a:ahLst/>
              <a:cxnLst/>
              <a:rect l="l" t="t" r="r" b="b"/>
              <a:pathLst>
                <a:path w="6350" h="32385">
                  <a:moveTo>
                    <a:pt x="6134" y="3220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2937012" y="2023324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h="61594">
                  <a:moveTo>
                    <a:pt x="0" y="6135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2944680" y="2116880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0" y="30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2944677" y="2119953"/>
              <a:ext cx="1905" cy="6350"/>
            </a:xfrm>
            <a:custGeom>
              <a:avLst/>
              <a:gdLst/>
              <a:ahLst/>
              <a:cxnLst/>
              <a:rect l="l" t="t" r="r" b="b"/>
              <a:pathLst>
                <a:path w="1905" h="6350">
                  <a:moveTo>
                    <a:pt x="1536" y="613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2946214" y="2126085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5">
                  <a:moveTo>
                    <a:pt x="0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4" name="object 204"/>
          <p:cNvSpPr/>
          <p:nvPr/>
        </p:nvSpPr>
        <p:spPr>
          <a:xfrm>
            <a:off x="3306634" y="3348441"/>
            <a:ext cx="0" cy="61594"/>
          </a:xfrm>
          <a:custGeom>
            <a:avLst/>
            <a:gdLst/>
            <a:ahLst/>
            <a:cxnLst/>
            <a:rect l="l" t="t" r="r" b="b"/>
            <a:pathLst>
              <a:path h="61595">
                <a:moveTo>
                  <a:pt x="0" y="61353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5" name="object 205"/>
          <p:cNvGrpSpPr/>
          <p:nvPr/>
        </p:nvGrpSpPr>
        <p:grpSpPr>
          <a:xfrm>
            <a:off x="3389453" y="3405193"/>
            <a:ext cx="112395" cy="17145"/>
            <a:chOff x="3389453" y="3405193"/>
            <a:chExt cx="112395" cy="17145"/>
          </a:xfrm>
        </p:grpSpPr>
        <p:sp>
          <p:nvSpPr>
            <p:cNvPr id="206" name="object 206"/>
            <p:cNvSpPr/>
            <p:nvPr/>
          </p:nvSpPr>
          <p:spPr>
            <a:xfrm>
              <a:off x="3389453" y="3405193"/>
              <a:ext cx="110489" cy="0"/>
            </a:xfrm>
            <a:custGeom>
              <a:avLst/>
              <a:gdLst/>
              <a:ahLst/>
              <a:cxnLst/>
              <a:rect l="l" t="t" r="r" b="b"/>
              <a:pathLst>
                <a:path w="110489">
                  <a:moveTo>
                    <a:pt x="0" y="0"/>
                  </a:moveTo>
                  <a:lnTo>
                    <a:pt x="11042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3499876" y="3405198"/>
              <a:ext cx="1905" cy="17145"/>
            </a:xfrm>
            <a:custGeom>
              <a:avLst/>
              <a:gdLst/>
              <a:ahLst/>
              <a:cxnLst/>
              <a:rect l="l" t="t" r="r" b="b"/>
              <a:pathLst>
                <a:path w="1904" h="17145">
                  <a:moveTo>
                    <a:pt x="1536" y="1686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8" name="object 208"/>
          <p:cNvSpPr/>
          <p:nvPr/>
        </p:nvSpPr>
        <p:spPr>
          <a:xfrm>
            <a:off x="3312768" y="2030992"/>
            <a:ext cx="0" cy="61594"/>
          </a:xfrm>
          <a:custGeom>
            <a:avLst/>
            <a:gdLst/>
            <a:ahLst/>
            <a:cxnLst/>
            <a:rect l="l" t="t" r="r" b="b"/>
            <a:pathLst>
              <a:path h="61594">
                <a:moveTo>
                  <a:pt x="0" y="61353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9" name="object 209"/>
          <p:cNvGrpSpPr/>
          <p:nvPr/>
        </p:nvGrpSpPr>
        <p:grpSpPr>
          <a:xfrm>
            <a:off x="3394054" y="2087742"/>
            <a:ext cx="112395" cy="27940"/>
            <a:chOff x="3394054" y="2087742"/>
            <a:chExt cx="112395" cy="27940"/>
          </a:xfrm>
        </p:grpSpPr>
        <p:sp>
          <p:nvSpPr>
            <p:cNvPr id="210" name="object 210"/>
            <p:cNvSpPr/>
            <p:nvPr/>
          </p:nvSpPr>
          <p:spPr>
            <a:xfrm>
              <a:off x="3394054" y="2087745"/>
              <a:ext cx="110489" cy="0"/>
            </a:xfrm>
            <a:custGeom>
              <a:avLst/>
              <a:gdLst/>
              <a:ahLst/>
              <a:cxnLst/>
              <a:rect l="l" t="t" r="r" b="b"/>
              <a:pathLst>
                <a:path w="110489">
                  <a:moveTo>
                    <a:pt x="0" y="0"/>
                  </a:moveTo>
                  <a:lnTo>
                    <a:pt x="11042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3504477" y="2087742"/>
              <a:ext cx="1905" cy="27940"/>
            </a:xfrm>
            <a:custGeom>
              <a:avLst/>
              <a:gdLst/>
              <a:ahLst/>
              <a:cxnLst/>
              <a:rect l="l" t="t" r="r" b="b"/>
              <a:pathLst>
                <a:path w="1904" h="27939">
                  <a:moveTo>
                    <a:pt x="1536" y="2760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2" name="object 212"/>
          <p:cNvSpPr/>
          <p:nvPr/>
        </p:nvSpPr>
        <p:spPr>
          <a:xfrm>
            <a:off x="3499882" y="342206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0"/>
                </a:moveTo>
                <a:lnTo>
                  <a:pt x="0" y="10016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3502947" y="2115348"/>
            <a:ext cx="3175" cy="774700"/>
          </a:xfrm>
          <a:custGeom>
            <a:avLst/>
            <a:gdLst/>
            <a:ahLst/>
            <a:cxnLst/>
            <a:rect l="l" t="t" r="r" b="b"/>
            <a:pathLst>
              <a:path w="3175" h="774700">
                <a:moveTo>
                  <a:pt x="0" y="774522"/>
                </a:moveTo>
                <a:lnTo>
                  <a:pt x="3073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3501413" y="3422068"/>
            <a:ext cx="0" cy="5080"/>
          </a:xfrm>
          <a:custGeom>
            <a:avLst/>
            <a:gdLst/>
            <a:ahLst/>
            <a:cxnLst/>
            <a:rect l="l" t="t" r="r" b="b"/>
            <a:pathLst>
              <a:path h="5079">
                <a:moveTo>
                  <a:pt x="0" y="4597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3506013" y="2115350"/>
            <a:ext cx="0" cy="8255"/>
          </a:xfrm>
          <a:custGeom>
            <a:avLst/>
            <a:gdLst/>
            <a:ahLst/>
            <a:cxnLst/>
            <a:rect l="l" t="t" r="r" b="b"/>
            <a:pathLst>
              <a:path h="8255">
                <a:moveTo>
                  <a:pt x="0" y="767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4571932" y="3024839"/>
            <a:ext cx="1592580" cy="136525"/>
          </a:xfrm>
          <a:custGeom>
            <a:avLst/>
            <a:gdLst/>
            <a:ahLst/>
            <a:cxnLst/>
            <a:rect l="l" t="t" r="r" b="b"/>
            <a:pathLst>
              <a:path w="1592579" h="136525">
                <a:moveTo>
                  <a:pt x="1536" y="128828"/>
                </a:moveTo>
                <a:lnTo>
                  <a:pt x="0" y="0"/>
                </a:lnTo>
              </a:path>
              <a:path w="1592579" h="136525">
                <a:moveTo>
                  <a:pt x="1536" y="128828"/>
                </a:moveTo>
                <a:lnTo>
                  <a:pt x="1591983" y="136499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4708434" y="1856157"/>
            <a:ext cx="1432560" cy="9525"/>
          </a:xfrm>
          <a:custGeom>
            <a:avLst/>
            <a:gdLst/>
            <a:ahLst/>
            <a:cxnLst/>
            <a:rect l="l" t="t" r="r" b="b"/>
            <a:pathLst>
              <a:path w="1432560" h="9525">
                <a:moveTo>
                  <a:pt x="0" y="0"/>
                </a:moveTo>
                <a:lnTo>
                  <a:pt x="1432471" y="9207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5920059" y="2155224"/>
            <a:ext cx="10795" cy="15875"/>
          </a:xfrm>
          <a:custGeom>
            <a:avLst/>
            <a:gdLst/>
            <a:ahLst/>
            <a:cxnLst/>
            <a:rect l="l" t="t" r="r" b="b"/>
            <a:pathLst>
              <a:path w="10795" h="15875">
                <a:moveTo>
                  <a:pt x="0" y="15341"/>
                </a:moveTo>
                <a:lnTo>
                  <a:pt x="10731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2151757" y="3078515"/>
            <a:ext cx="666115" cy="3175"/>
          </a:xfrm>
          <a:custGeom>
            <a:avLst/>
            <a:gdLst/>
            <a:ahLst/>
            <a:cxnLst/>
            <a:rect l="l" t="t" r="r" b="b"/>
            <a:pathLst>
              <a:path w="666114" h="3175">
                <a:moveTo>
                  <a:pt x="0" y="0"/>
                </a:moveTo>
                <a:lnTo>
                  <a:pt x="665619" y="3073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4278999" y="3087717"/>
            <a:ext cx="227329" cy="1905"/>
          </a:xfrm>
          <a:custGeom>
            <a:avLst/>
            <a:gdLst/>
            <a:ahLst/>
            <a:cxnLst/>
            <a:rect l="l" t="t" r="r" b="b"/>
            <a:pathLst>
              <a:path w="227329" h="1905">
                <a:moveTo>
                  <a:pt x="0" y="0"/>
                </a:moveTo>
                <a:lnTo>
                  <a:pt x="226987" y="1536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5642140" y="5563110"/>
            <a:ext cx="120014" cy="0"/>
          </a:xfrm>
          <a:custGeom>
            <a:avLst/>
            <a:gdLst/>
            <a:ahLst/>
            <a:cxnLst/>
            <a:rect l="l" t="t" r="r" b="b"/>
            <a:pathLst>
              <a:path w="120014">
                <a:moveTo>
                  <a:pt x="0" y="0"/>
                </a:moveTo>
                <a:lnTo>
                  <a:pt x="119952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2098078" y="2937416"/>
            <a:ext cx="640080" cy="3175"/>
          </a:xfrm>
          <a:custGeom>
            <a:avLst/>
            <a:gdLst/>
            <a:ahLst/>
            <a:cxnLst/>
            <a:rect l="l" t="t" r="r" b="b"/>
            <a:pathLst>
              <a:path w="640080" h="3175">
                <a:moveTo>
                  <a:pt x="0" y="0"/>
                </a:moveTo>
                <a:lnTo>
                  <a:pt x="639546" y="3073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5769755" y="4415902"/>
            <a:ext cx="415925" cy="0"/>
          </a:xfrm>
          <a:custGeom>
            <a:avLst/>
            <a:gdLst/>
            <a:ahLst/>
            <a:cxnLst/>
            <a:rect l="l" t="t" r="r" b="b"/>
            <a:pathLst>
              <a:path w="415925">
                <a:moveTo>
                  <a:pt x="0" y="0"/>
                </a:moveTo>
                <a:lnTo>
                  <a:pt x="415632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645664" y="7273179"/>
            <a:ext cx="899160" cy="3175"/>
          </a:xfrm>
          <a:custGeom>
            <a:avLst/>
            <a:gdLst/>
            <a:ahLst/>
            <a:cxnLst/>
            <a:rect l="l" t="t" r="r" b="b"/>
            <a:pathLst>
              <a:path w="899160" h="3175">
                <a:moveTo>
                  <a:pt x="0" y="3073"/>
                </a:moveTo>
                <a:lnTo>
                  <a:pt x="898753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3438531" y="7263976"/>
            <a:ext cx="721360" cy="3175"/>
          </a:xfrm>
          <a:custGeom>
            <a:avLst/>
            <a:gdLst/>
            <a:ahLst/>
            <a:cxnLst/>
            <a:rect l="l" t="t" r="r" b="b"/>
            <a:pathLst>
              <a:path w="721360" h="3175">
                <a:moveTo>
                  <a:pt x="0" y="3073"/>
                </a:moveTo>
                <a:lnTo>
                  <a:pt x="720839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2657878" y="7267047"/>
            <a:ext cx="722630" cy="1905"/>
          </a:xfrm>
          <a:custGeom>
            <a:avLst/>
            <a:gdLst/>
            <a:ahLst/>
            <a:cxnLst/>
            <a:rect l="l" t="t" r="r" b="b"/>
            <a:pathLst>
              <a:path w="722629" h="1904">
                <a:moveTo>
                  <a:pt x="0" y="1536"/>
                </a:moveTo>
                <a:lnTo>
                  <a:pt x="722376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1608828" y="7270112"/>
            <a:ext cx="932815" cy="3175"/>
          </a:xfrm>
          <a:custGeom>
            <a:avLst/>
            <a:gdLst/>
            <a:ahLst/>
            <a:cxnLst/>
            <a:rect l="l" t="t" r="r" b="b"/>
            <a:pathLst>
              <a:path w="932814" h="3175">
                <a:moveTo>
                  <a:pt x="0" y="3073"/>
                </a:moveTo>
                <a:lnTo>
                  <a:pt x="932484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4274398" y="7260910"/>
            <a:ext cx="688975" cy="3175"/>
          </a:xfrm>
          <a:custGeom>
            <a:avLst/>
            <a:gdLst/>
            <a:ahLst/>
            <a:cxnLst/>
            <a:rect l="l" t="t" r="r" b="b"/>
            <a:pathLst>
              <a:path w="688975" h="3175">
                <a:moveTo>
                  <a:pt x="0" y="3073"/>
                </a:moveTo>
                <a:lnTo>
                  <a:pt x="688632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5022843" y="7259378"/>
            <a:ext cx="673735" cy="1905"/>
          </a:xfrm>
          <a:custGeom>
            <a:avLst/>
            <a:gdLst/>
            <a:ahLst/>
            <a:cxnLst/>
            <a:rect l="l" t="t" r="r" b="b"/>
            <a:pathLst>
              <a:path w="673735" h="1904">
                <a:moveTo>
                  <a:pt x="0" y="1536"/>
                </a:moveTo>
                <a:lnTo>
                  <a:pt x="67329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3438531" y="5768623"/>
            <a:ext cx="5080" cy="1313180"/>
          </a:xfrm>
          <a:custGeom>
            <a:avLst/>
            <a:gdLst/>
            <a:ahLst/>
            <a:cxnLst/>
            <a:rect l="l" t="t" r="r" b="b"/>
            <a:pathLst>
              <a:path w="5079" h="1313179">
                <a:moveTo>
                  <a:pt x="0" y="1312849"/>
                </a:moveTo>
                <a:lnTo>
                  <a:pt x="4597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636461" y="7276254"/>
            <a:ext cx="9525" cy="6350"/>
          </a:xfrm>
          <a:custGeom>
            <a:avLst/>
            <a:gdLst/>
            <a:ahLst/>
            <a:cxnLst/>
            <a:rect l="l" t="t" r="r" b="b"/>
            <a:pathLst>
              <a:path w="9525" h="6350">
                <a:moveTo>
                  <a:pt x="0" y="6134"/>
                </a:moveTo>
                <a:lnTo>
                  <a:pt x="9207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2" name="object 232"/>
          <p:cNvGrpSpPr/>
          <p:nvPr/>
        </p:nvGrpSpPr>
        <p:grpSpPr>
          <a:xfrm>
            <a:off x="1544412" y="7273185"/>
            <a:ext cx="64769" cy="6350"/>
            <a:chOff x="1544412" y="7273185"/>
            <a:chExt cx="64769" cy="6350"/>
          </a:xfrm>
        </p:grpSpPr>
        <p:sp>
          <p:nvSpPr>
            <p:cNvPr id="233" name="object 233"/>
            <p:cNvSpPr/>
            <p:nvPr/>
          </p:nvSpPr>
          <p:spPr>
            <a:xfrm>
              <a:off x="1544412" y="7279319"/>
              <a:ext cx="57150" cy="0"/>
            </a:xfrm>
            <a:custGeom>
              <a:avLst/>
              <a:gdLst/>
              <a:ahLst/>
              <a:cxnLst/>
              <a:rect l="l" t="t" r="r" b="b"/>
              <a:pathLst>
                <a:path w="57150">
                  <a:moveTo>
                    <a:pt x="0" y="0"/>
                  </a:moveTo>
                  <a:lnTo>
                    <a:pt x="56743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1601158" y="7273185"/>
              <a:ext cx="8255" cy="6350"/>
            </a:xfrm>
            <a:custGeom>
              <a:avLst/>
              <a:gdLst/>
              <a:ahLst/>
              <a:cxnLst/>
              <a:rect l="l" t="t" r="r" b="b"/>
              <a:pathLst>
                <a:path w="8255" h="6350">
                  <a:moveTo>
                    <a:pt x="0" y="6134"/>
                  </a:moveTo>
                  <a:lnTo>
                    <a:pt x="767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5" name="object 235"/>
          <p:cNvGrpSpPr/>
          <p:nvPr/>
        </p:nvGrpSpPr>
        <p:grpSpPr>
          <a:xfrm>
            <a:off x="2541316" y="7268585"/>
            <a:ext cx="116839" cy="8255"/>
            <a:chOff x="2541316" y="7268585"/>
            <a:chExt cx="116839" cy="8255"/>
          </a:xfrm>
        </p:grpSpPr>
        <p:sp>
          <p:nvSpPr>
            <p:cNvPr id="236" name="object 236"/>
            <p:cNvSpPr/>
            <p:nvPr/>
          </p:nvSpPr>
          <p:spPr>
            <a:xfrm>
              <a:off x="2541316" y="7274716"/>
              <a:ext cx="113664" cy="1905"/>
            </a:xfrm>
            <a:custGeom>
              <a:avLst/>
              <a:gdLst/>
              <a:ahLst/>
              <a:cxnLst/>
              <a:rect l="l" t="t" r="r" b="b"/>
              <a:pathLst>
                <a:path w="113664" h="1904">
                  <a:moveTo>
                    <a:pt x="0" y="1536"/>
                  </a:moveTo>
                  <a:lnTo>
                    <a:pt x="113499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2654811" y="7268585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0" y="6134"/>
                  </a:moveTo>
                  <a:lnTo>
                    <a:pt x="3073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8" name="object 238"/>
          <p:cNvGrpSpPr/>
          <p:nvPr/>
        </p:nvGrpSpPr>
        <p:grpSpPr>
          <a:xfrm>
            <a:off x="3380251" y="7267051"/>
            <a:ext cx="58419" cy="6350"/>
            <a:chOff x="3380251" y="7267051"/>
            <a:chExt cx="58419" cy="6350"/>
          </a:xfrm>
        </p:grpSpPr>
        <p:sp>
          <p:nvSpPr>
            <p:cNvPr id="239" name="object 239"/>
            <p:cNvSpPr/>
            <p:nvPr/>
          </p:nvSpPr>
          <p:spPr>
            <a:xfrm>
              <a:off x="3380251" y="7273185"/>
              <a:ext cx="57150" cy="0"/>
            </a:xfrm>
            <a:custGeom>
              <a:avLst/>
              <a:gdLst/>
              <a:ahLst/>
              <a:cxnLst/>
              <a:rect l="l" t="t" r="r" b="b"/>
              <a:pathLst>
                <a:path w="57150">
                  <a:moveTo>
                    <a:pt x="0" y="0"/>
                  </a:moveTo>
                  <a:lnTo>
                    <a:pt x="56743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3436998" y="7267051"/>
              <a:ext cx="1905" cy="6350"/>
            </a:xfrm>
            <a:custGeom>
              <a:avLst/>
              <a:gdLst/>
              <a:ahLst/>
              <a:cxnLst/>
              <a:rect l="l" t="t" r="r" b="b"/>
              <a:pathLst>
                <a:path w="1904" h="6350">
                  <a:moveTo>
                    <a:pt x="0" y="6134"/>
                  </a:moveTo>
                  <a:lnTo>
                    <a:pt x="15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1" name="object 241"/>
          <p:cNvSpPr/>
          <p:nvPr/>
        </p:nvSpPr>
        <p:spPr>
          <a:xfrm>
            <a:off x="4159366" y="7263984"/>
            <a:ext cx="1905" cy="6350"/>
          </a:xfrm>
          <a:custGeom>
            <a:avLst/>
            <a:gdLst/>
            <a:ahLst/>
            <a:cxnLst/>
            <a:rect l="l" t="t" r="r" b="b"/>
            <a:pathLst>
              <a:path w="1904" h="6350">
                <a:moveTo>
                  <a:pt x="1536" y="6134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4963033" y="7260914"/>
            <a:ext cx="5080" cy="8255"/>
          </a:xfrm>
          <a:custGeom>
            <a:avLst/>
            <a:gdLst/>
            <a:ahLst/>
            <a:cxnLst/>
            <a:rect l="l" t="t" r="r" b="b"/>
            <a:pathLst>
              <a:path w="5079" h="8254">
                <a:moveTo>
                  <a:pt x="4597" y="767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5010574" y="5701140"/>
            <a:ext cx="0" cy="66040"/>
          </a:xfrm>
          <a:custGeom>
            <a:avLst/>
            <a:gdLst/>
            <a:ahLst/>
            <a:cxnLst/>
            <a:rect l="l" t="t" r="r" b="b"/>
            <a:pathLst>
              <a:path h="66039">
                <a:moveTo>
                  <a:pt x="0" y="65951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5696137" y="7259382"/>
            <a:ext cx="8255" cy="6350"/>
          </a:xfrm>
          <a:custGeom>
            <a:avLst/>
            <a:gdLst/>
            <a:ahLst/>
            <a:cxnLst/>
            <a:rect l="l" t="t" r="r" b="b"/>
            <a:pathLst>
              <a:path w="8254" h="6350">
                <a:moveTo>
                  <a:pt x="0" y="0"/>
                </a:moveTo>
                <a:lnTo>
                  <a:pt x="7670" y="6134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5" name="object 245"/>
          <p:cNvGrpSpPr/>
          <p:nvPr/>
        </p:nvGrpSpPr>
        <p:grpSpPr>
          <a:xfrm>
            <a:off x="6159315" y="5282443"/>
            <a:ext cx="21590" cy="248920"/>
            <a:chOff x="6159315" y="5282443"/>
            <a:chExt cx="21590" cy="248920"/>
          </a:xfrm>
        </p:grpSpPr>
        <p:sp>
          <p:nvSpPr>
            <p:cNvPr id="246" name="object 246"/>
            <p:cNvSpPr/>
            <p:nvPr/>
          </p:nvSpPr>
          <p:spPr>
            <a:xfrm>
              <a:off x="6159315" y="5282443"/>
              <a:ext cx="5080" cy="228600"/>
            </a:xfrm>
            <a:custGeom>
              <a:avLst/>
              <a:gdLst/>
              <a:ahLst/>
              <a:cxnLst/>
              <a:rect l="l" t="t" r="r" b="b"/>
              <a:pathLst>
                <a:path w="5079" h="228600">
                  <a:moveTo>
                    <a:pt x="0" y="0"/>
                  </a:moveTo>
                  <a:lnTo>
                    <a:pt x="4597" y="228523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6180786" y="5529365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4">
                  <a:moveTo>
                    <a:pt x="0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6179253" y="553090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5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6179249" y="5526298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536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6180786" y="5527832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4">
                  <a:moveTo>
                    <a:pt x="0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1" name="object 251"/>
          <p:cNvSpPr/>
          <p:nvPr/>
        </p:nvSpPr>
        <p:spPr>
          <a:xfrm>
            <a:off x="6067287" y="555697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307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2" name="object 252"/>
          <p:cNvGrpSpPr/>
          <p:nvPr/>
        </p:nvGrpSpPr>
        <p:grpSpPr>
          <a:xfrm>
            <a:off x="5805025" y="5248700"/>
            <a:ext cx="17145" cy="314960"/>
            <a:chOff x="5805025" y="5248700"/>
            <a:chExt cx="17145" cy="314960"/>
          </a:xfrm>
        </p:grpSpPr>
        <p:sp>
          <p:nvSpPr>
            <p:cNvPr id="253" name="object 253"/>
            <p:cNvSpPr/>
            <p:nvPr/>
          </p:nvSpPr>
          <p:spPr>
            <a:xfrm>
              <a:off x="5805025" y="5248700"/>
              <a:ext cx="3175" cy="273050"/>
            </a:xfrm>
            <a:custGeom>
              <a:avLst/>
              <a:gdLst/>
              <a:ahLst/>
              <a:cxnLst/>
              <a:rect l="l" t="t" r="r" b="b"/>
              <a:pathLst>
                <a:path w="3175" h="273050">
                  <a:moveTo>
                    <a:pt x="3073" y="2729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5818828" y="5563110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307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5" name="object 255"/>
          <p:cNvGrpSpPr/>
          <p:nvPr/>
        </p:nvGrpSpPr>
        <p:grpSpPr>
          <a:xfrm>
            <a:off x="6166977" y="5227227"/>
            <a:ext cx="13970" cy="18415"/>
            <a:chOff x="6166977" y="5227227"/>
            <a:chExt cx="13970" cy="18415"/>
          </a:xfrm>
        </p:grpSpPr>
        <p:sp>
          <p:nvSpPr>
            <p:cNvPr id="256" name="object 256"/>
            <p:cNvSpPr/>
            <p:nvPr/>
          </p:nvSpPr>
          <p:spPr>
            <a:xfrm>
              <a:off x="6170046" y="5227227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3073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6179253" y="5241027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0" y="3073"/>
                  </a:moveTo>
                  <a:lnTo>
                    <a:pt x="15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6173113" y="5228760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3073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6176186" y="5244098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0" y="1536"/>
                  </a:moveTo>
                  <a:lnTo>
                    <a:pt x="3073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6179253" y="5233361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4">
                  <a:moveTo>
                    <a:pt x="0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6176180" y="5230291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73" y="30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6166977" y="5227229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307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6179249" y="5234891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1536" y="30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6180786" y="5237958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0" y="30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5" name="object 265"/>
          <p:cNvGrpSpPr/>
          <p:nvPr/>
        </p:nvGrpSpPr>
        <p:grpSpPr>
          <a:xfrm>
            <a:off x="5870983" y="5248700"/>
            <a:ext cx="17145" cy="314960"/>
            <a:chOff x="5870983" y="5248700"/>
            <a:chExt cx="17145" cy="314960"/>
          </a:xfrm>
        </p:grpSpPr>
        <p:sp>
          <p:nvSpPr>
            <p:cNvPr id="266" name="object 266"/>
            <p:cNvSpPr/>
            <p:nvPr/>
          </p:nvSpPr>
          <p:spPr>
            <a:xfrm>
              <a:off x="5886314" y="556311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53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5870983" y="5248700"/>
              <a:ext cx="5080" cy="273050"/>
            </a:xfrm>
            <a:custGeom>
              <a:avLst/>
              <a:gdLst/>
              <a:ahLst/>
              <a:cxnLst/>
              <a:rect l="l" t="t" r="r" b="b"/>
              <a:pathLst>
                <a:path w="5079" h="273050">
                  <a:moveTo>
                    <a:pt x="4597" y="2729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8" name="object 268"/>
          <p:cNvSpPr/>
          <p:nvPr/>
        </p:nvSpPr>
        <p:spPr>
          <a:xfrm>
            <a:off x="6174645" y="5563110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307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6127108" y="5510959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9207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6122507" y="5251772"/>
            <a:ext cx="0" cy="31115"/>
          </a:xfrm>
          <a:custGeom>
            <a:avLst/>
            <a:gdLst/>
            <a:ahLst/>
            <a:cxnLst/>
            <a:rect l="l" t="t" r="r" b="b"/>
            <a:pathLst>
              <a:path h="31114">
                <a:moveTo>
                  <a:pt x="0" y="3067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6119434" y="5560042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307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6018212" y="5553908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1536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6073425" y="5510961"/>
            <a:ext cx="1905" cy="8255"/>
          </a:xfrm>
          <a:custGeom>
            <a:avLst/>
            <a:gdLst/>
            <a:ahLst/>
            <a:cxnLst/>
            <a:rect l="l" t="t" r="r" b="b"/>
            <a:pathLst>
              <a:path w="1904" h="8254">
                <a:moveTo>
                  <a:pt x="1536" y="767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6070361" y="5256369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26073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6024350" y="5510968"/>
            <a:ext cx="0" cy="5080"/>
          </a:xfrm>
          <a:custGeom>
            <a:avLst/>
            <a:gdLst/>
            <a:ahLst/>
            <a:cxnLst/>
            <a:rect l="l" t="t" r="r" b="b"/>
            <a:pathLst>
              <a:path h="5079">
                <a:moveTo>
                  <a:pt x="0" y="4597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6019749" y="5259443"/>
            <a:ext cx="0" cy="23495"/>
          </a:xfrm>
          <a:custGeom>
            <a:avLst/>
            <a:gdLst/>
            <a:ahLst/>
            <a:cxnLst/>
            <a:rect l="l" t="t" r="r" b="b"/>
            <a:pathLst>
              <a:path h="23495">
                <a:moveTo>
                  <a:pt x="0" y="22999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7" name="object 277"/>
          <p:cNvGrpSpPr/>
          <p:nvPr/>
        </p:nvGrpSpPr>
        <p:grpSpPr>
          <a:xfrm>
            <a:off x="2130282" y="3339245"/>
            <a:ext cx="604520" cy="80010"/>
            <a:chOff x="2130282" y="3339245"/>
            <a:chExt cx="604520" cy="80010"/>
          </a:xfrm>
        </p:grpSpPr>
        <p:sp>
          <p:nvSpPr>
            <p:cNvPr id="278" name="object 278"/>
            <p:cNvSpPr/>
            <p:nvPr/>
          </p:nvSpPr>
          <p:spPr>
            <a:xfrm>
              <a:off x="2723827" y="3340771"/>
              <a:ext cx="0" cy="55244"/>
            </a:xfrm>
            <a:custGeom>
              <a:avLst/>
              <a:gdLst/>
              <a:ahLst/>
              <a:cxnLst/>
              <a:rect l="l" t="t" r="r" b="b"/>
              <a:pathLst>
                <a:path h="55245">
                  <a:moveTo>
                    <a:pt x="0" y="5521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2130285" y="3394458"/>
              <a:ext cx="593725" cy="23495"/>
            </a:xfrm>
            <a:custGeom>
              <a:avLst/>
              <a:gdLst/>
              <a:ahLst/>
              <a:cxnLst/>
              <a:rect l="l" t="t" r="r" b="b"/>
              <a:pathLst>
                <a:path w="593725" h="23495">
                  <a:moveTo>
                    <a:pt x="0" y="0"/>
                  </a:moveTo>
                  <a:lnTo>
                    <a:pt x="593547" y="1536"/>
                  </a:lnTo>
                </a:path>
                <a:path w="593725" h="23495">
                  <a:moveTo>
                    <a:pt x="0" y="0"/>
                  </a:moveTo>
                  <a:lnTo>
                    <a:pt x="16865" y="22999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2723827" y="3395991"/>
              <a:ext cx="9525" cy="23495"/>
            </a:xfrm>
            <a:custGeom>
              <a:avLst/>
              <a:gdLst/>
              <a:ahLst/>
              <a:cxnLst/>
              <a:rect l="l" t="t" r="r" b="b"/>
              <a:pathLst>
                <a:path w="9525" h="23495">
                  <a:moveTo>
                    <a:pt x="0" y="0"/>
                  </a:moveTo>
                  <a:lnTo>
                    <a:pt x="9207" y="22999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2723827" y="3340778"/>
              <a:ext cx="10795" cy="24765"/>
            </a:xfrm>
            <a:custGeom>
              <a:avLst/>
              <a:gdLst/>
              <a:ahLst/>
              <a:cxnLst/>
              <a:rect l="l" t="t" r="r" b="b"/>
              <a:pathLst>
                <a:path w="10794" h="24764">
                  <a:moveTo>
                    <a:pt x="0" y="0"/>
                  </a:moveTo>
                  <a:lnTo>
                    <a:pt x="10731" y="24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2130282" y="3339245"/>
              <a:ext cx="1905" cy="55244"/>
            </a:xfrm>
            <a:custGeom>
              <a:avLst/>
              <a:gdLst/>
              <a:ahLst/>
              <a:cxnLst/>
              <a:rect l="l" t="t" r="r" b="b"/>
              <a:pathLst>
                <a:path w="1905" h="55245">
                  <a:moveTo>
                    <a:pt x="1536" y="0"/>
                  </a:moveTo>
                  <a:lnTo>
                    <a:pt x="0" y="55219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3" name="object 283"/>
          <p:cNvGrpSpPr/>
          <p:nvPr/>
        </p:nvGrpSpPr>
        <p:grpSpPr>
          <a:xfrm>
            <a:off x="6019749" y="2857657"/>
            <a:ext cx="1905" cy="43180"/>
            <a:chOff x="6019749" y="2857657"/>
            <a:chExt cx="1905" cy="43180"/>
          </a:xfrm>
        </p:grpSpPr>
        <p:sp>
          <p:nvSpPr>
            <p:cNvPr id="284" name="object 284"/>
            <p:cNvSpPr/>
            <p:nvPr/>
          </p:nvSpPr>
          <p:spPr>
            <a:xfrm>
              <a:off x="6021283" y="2880667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h="20319">
                  <a:moveTo>
                    <a:pt x="0" y="1993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6019749" y="2857657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0" y="920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6" name="object 286"/>
          <p:cNvGrpSpPr/>
          <p:nvPr/>
        </p:nvGrpSpPr>
        <p:grpSpPr>
          <a:xfrm>
            <a:off x="5970670" y="2856133"/>
            <a:ext cx="1905" cy="45085"/>
            <a:chOff x="5970670" y="2856133"/>
            <a:chExt cx="1905" cy="45085"/>
          </a:xfrm>
        </p:grpSpPr>
        <p:sp>
          <p:nvSpPr>
            <p:cNvPr id="287" name="object 287"/>
            <p:cNvSpPr/>
            <p:nvPr/>
          </p:nvSpPr>
          <p:spPr>
            <a:xfrm>
              <a:off x="5972204" y="2880667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h="20319">
                  <a:moveTo>
                    <a:pt x="0" y="1993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5970670" y="2856133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4">
                  <a:moveTo>
                    <a:pt x="0" y="1073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9" name="object 289"/>
          <p:cNvGrpSpPr/>
          <p:nvPr/>
        </p:nvGrpSpPr>
        <p:grpSpPr>
          <a:xfrm>
            <a:off x="5852580" y="2606136"/>
            <a:ext cx="280670" cy="294640"/>
            <a:chOff x="5852580" y="2606136"/>
            <a:chExt cx="280670" cy="294640"/>
          </a:xfrm>
        </p:grpSpPr>
        <p:sp>
          <p:nvSpPr>
            <p:cNvPr id="290" name="object 290"/>
            <p:cNvSpPr/>
            <p:nvPr/>
          </p:nvSpPr>
          <p:spPr>
            <a:xfrm>
              <a:off x="6113303" y="2638343"/>
              <a:ext cx="3175" cy="219710"/>
            </a:xfrm>
            <a:custGeom>
              <a:avLst/>
              <a:gdLst/>
              <a:ahLst/>
              <a:cxnLst/>
              <a:rect l="l" t="t" r="r" b="b"/>
              <a:pathLst>
                <a:path w="3175" h="219710">
                  <a:moveTo>
                    <a:pt x="0" y="0"/>
                  </a:moveTo>
                  <a:lnTo>
                    <a:pt x="3073" y="21931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5852580" y="2856125"/>
              <a:ext cx="264160" cy="1905"/>
            </a:xfrm>
            <a:custGeom>
              <a:avLst/>
              <a:gdLst/>
              <a:ahLst/>
              <a:cxnLst/>
              <a:rect l="l" t="t" r="r" b="b"/>
              <a:pathLst>
                <a:path w="264160" h="1905">
                  <a:moveTo>
                    <a:pt x="263791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6114835" y="2865332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1536" y="0"/>
                  </a:moveTo>
                  <a:lnTo>
                    <a:pt x="0" y="3073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6081092" y="2880668"/>
              <a:ext cx="21590" cy="20320"/>
            </a:xfrm>
            <a:custGeom>
              <a:avLst/>
              <a:gdLst/>
              <a:ahLst/>
              <a:cxnLst/>
              <a:rect l="l" t="t" r="r" b="b"/>
              <a:pathLst>
                <a:path w="21589" h="20319">
                  <a:moveTo>
                    <a:pt x="21475" y="0"/>
                  </a:moveTo>
                  <a:lnTo>
                    <a:pt x="0" y="19938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6071894" y="2880667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h="20319">
                  <a:moveTo>
                    <a:pt x="0" y="1993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6071894" y="2857657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0" y="920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6111774" y="2863797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80">
                  <a:moveTo>
                    <a:pt x="4597" y="0"/>
                  </a:moveTo>
                  <a:lnTo>
                    <a:pt x="0" y="4597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6079562" y="2880668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19">
                  <a:moveTo>
                    <a:pt x="19938" y="0"/>
                  </a:moveTo>
                  <a:lnTo>
                    <a:pt x="0" y="19938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6108698" y="2891403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9207" y="0"/>
                  </a:moveTo>
                  <a:lnTo>
                    <a:pt x="0" y="9207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6133242" y="2872996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5">
                  <a:moveTo>
                    <a:pt x="0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6090297" y="2880668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19">
                  <a:moveTo>
                    <a:pt x="19938" y="0"/>
                  </a:moveTo>
                  <a:lnTo>
                    <a:pt x="0" y="19938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6133242" y="2871463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5">
                  <a:moveTo>
                    <a:pt x="0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6068824" y="2606136"/>
              <a:ext cx="27940" cy="32384"/>
            </a:xfrm>
            <a:custGeom>
              <a:avLst/>
              <a:gdLst/>
              <a:ahLst/>
              <a:cxnLst/>
              <a:rect l="l" t="t" r="r" b="b"/>
              <a:pathLst>
                <a:path w="27939" h="32385">
                  <a:moveTo>
                    <a:pt x="27609" y="0"/>
                  </a:moveTo>
                  <a:lnTo>
                    <a:pt x="0" y="32207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6096438" y="2621472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4">
                  <a:moveTo>
                    <a:pt x="16865" y="0"/>
                  </a:moveTo>
                  <a:lnTo>
                    <a:pt x="0" y="16865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4" name="object 304"/>
          <p:cNvSpPr/>
          <p:nvPr/>
        </p:nvSpPr>
        <p:spPr>
          <a:xfrm>
            <a:off x="5769755" y="2879134"/>
            <a:ext cx="0" cy="20320"/>
          </a:xfrm>
          <a:custGeom>
            <a:avLst/>
            <a:gdLst/>
            <a:ahLst/>
            <a:cxnLst/>
            <a:rect l="l" t="t" r="r" b="b"/>
            <a:pathLst>
              <a:path h="20319">
                <a:moveTo>
                  <a:pt x="0" y="19938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5" name="object 305"/>
          <p:cNvGrpSpPr/>
          <p:nvPr/>
        </p:nvGrpSpPr>
        <p:grpSpPr>
          <a:xfrm>
            <a:off x="6124035" y="2584664"/>
            <a:ext cx="9525" cy="13970"/>
            <a:chOff x="6124035" y="2584664"/>
            <a:chExt cx="9525" cy="13970"/>
          </a:xfrm>
        </p:grpSpPr>
        <p:sp>
          <p:nvSpPr>
            <p:cNvPr id="306" name="object 306"/>
            <p:cNvSpPr/>
            <p:nvPr/>
          </p:nvSpPr>
          <p:spPr>
            <a:xfrm>
              <a:off x="6124035" y="2584664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307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6131708" y="2595394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0" y="3073"/>
                  </a:moveTo>
                  <a:lnTo>
                    <a:pt x="15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8" name="object 308"/>
          <p:cNvGrpSpPr/>
          <p:nvPr/>
        </p:nvGrpSpPr>
        <p:grpSpPr>
          <a:xfrm>
            <a:off x="5719142" y="2604602"/>
            <a:ext cx="112395" cy="0"/>
            <a:chOff x="5719142" y="2604602"/>
            <a:chExt cx="112395" cy="0"/>
          </a:xfrm>
        </p:grpSpPr>
        <p:sp>
          <p:nvSpPr>
            <p:cNvPr id="309" name="object 309"/>
            <p:cNvSpPr/>
            <p:nvPr/>
          </p:nvSpPr>
          <p:spPr>
            <a:xfrm>
              <a:off x="5783554" y="2604602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4754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5719142" y="2604602"/>
              <a:ext cx="46355" cy="0"/>
            </a:xfrm>
            <a:custGeom>
              <a:avLst/>
              <a:gdLst/>
              <a:ahLst/>
              <a:cxnLst/>
              <a:rect l="l" t="t" r="r" b="b"/>
              <a:pathLst>
                <a:path w="46354">
                  <a:moveTo>
                    <a:pt x="4601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1" name="object 311"/>
          <p:cNvGrpSpPr/>
          <p:nvPr/>
        </p:nvGrpSpPr>
        <p:grpSpPr>
          <a:xfrm>
            <a:off x="6127102" y="2584662"/>
            <a:ext cx="6350" cy="18415"/>
            <a:chOff x="6127102" y="2584662"/>
            <a:chExt cx="6350" cy="18415"/>
          </a:xfrm>
        </p:grpSpPr>
        <p:sp>
          <p:nvSpPr>
            <p:cNvPr id="312" name="object 312"/>
            <p:cNvSpPr/>
            <p:nvPr/>
          </p:nvSpPr>
          <p:spPr>
            <a:xfrm>
              <a:off x="6127102" y="2584662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3073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6128641" y="2601532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5">
                  <a:moveTo>
                    <a:pt x="0" y="1536"/>
                  </a:moveTo>
                  <a:lnTo>
                    <a:pt x="15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6130175" y="2598462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0" y="3073"/>
                  </a:moveTo>
                  <a:lnTo>
                    <a:pt x="15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6131706" y="2587725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1536" y="30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6130171" y="2586195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5">
                  <a:moveTo>
                    <a:pt x="1536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6133242" y="2590793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0" y="30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6133242" y="2593863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5">
                  <a:moveTo>
                    <a:pt x="0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9" name="object 319"/>
          <p:cNvSpPr/>
          <p:nvPr/>
        </p:nvSpPr>
        <p:spPr>
          <a:xfrm>
            <a:off x="5834167" y="2879130"/>
            <a:ext cx="1905" cy="21590"/>
          </a:xfrm>
          <a:custGeom>
            <a:avLst/>
            <a:gdLst/>
            <a:ahLst/>
            <a:cxnLst/>
            <a:rect l="l" t="t" r="r" b="b"/>
            <a:pathLst>
              <a:path w="1904" h="21589">
                <a:moveTo>
                  <a:pt x="1536" y="21475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6130179" y="2601531"/>
            <a:ext cx="5080" cy="300990"/>
          </a:xfrm>
          <a:custGeom>
            <a:avLst/>
            <a:gdLst/>
            <a:ahLst/>
            <a:cxnLst/>
            <a:rect l="l" t="t" r="r" b="b"/>
            <a:pathLst>
              <a:path w="5079" h="300989">
                <a:moveTo>
                  <a:pt x="4597" y="300609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1" name="object 321"/>
          <p:cNvGrpSpPr/>
          <p:nvPr/>
        </p:nvGrpSpPr>
        <p:grpSpPr>
          <a:xfrm>
            <a:off x="6064225" y="2857657"/>
            <a:ext cx="0" cy="43180"/>
            <a:chOff x="6064225" y="2857657"/>
            <a:chExt cx="0" cy="43180"/>
          </a:xfrm>
        </p:grpSpPr>
        <p:sp>
          <p:nvSpPr>
            <p:cNvPr id="322" name="object 322"/>
            <p:cNvSpPr/>
            <p:nvPr/>
          </p:nvSpPr>
          <p:spPr>
            <a:xfrm>
              <a:off x="6064225" y="2880667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h="20319">
                  <a:moveTo>
                    <a:pt x="0" y="1993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6064225" y="2857657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0" y="920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4" name="object 324"/>
          <p:cNvGrpSpPr/>
          <p:nvPr/>
        </p:nvGrpSpPr>
        <p:grpSpPr>
          <a:xfrm>
            <a:off x="6012077" y="2857657"/>
            <a:ext cx="1905" cy="43180"/>
            <a:chOff x="6012077" y="2857657"/>
            <a:chExt cx="1905" cy="43180"/>
          </a:xfrm>
        </p:grpSpPr>
        <p:sp>
          <p:nvSpPr>
            <p:cNvPr id="325" name="object 325"/>
            <p:cNvSpPr/>
            <p:nvPr/>
          </p:nvSpPr>
          <p:spPr>
            <a:xfrm>
              <a:off x="6013613" y="2880667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h="20319">
                  <a:moveTo>
                    <a:pt x="0" y="1993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6012077" y="2857657"/>
              <a:ext cx="1905" cy="9525"/>
            </a:xfrm>
            <a:custGeom>
              <a:avLst/>
              <a:gdLst/>
              <a:ahLst/>
              <a:cxnLst/>
              <a:rect l="l" t="t" r="r" b="b"/>
              <a:pathLst>
                <a:path w="1904" h="9525">
                  <a:moveTo>
                    <a:pt x="1536" y="920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7" name="object 327"/>
          <p:cNvGrpSpPr/>
          <p:nvPr/>
        </p:nvGrpSpPr>
        <p:grpSpPr>
          <a:xfrm>
            <a:off x="5964535" y="2856133"/>
            <a:ext cx="0" cy="45085"/>
            <a:chOff x="5964535" y="2856133"/>
            <a:chExt cx="0" cy="45085"/>
          </a:xfrm>
        </p:grpSpPr>
        <p:sp>
          <p:nvSpPr>
            <p:cNvPr id="328" name="object 328"/>
            <p:cNvSpPr/>
            <p:nvPr/>
          </p:nvSpPr>
          <p:spPr>
            <a:xfrm>
              <a:off x="5964535" y="2880667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h="20319">
                  <a:moveTo>
                    <a:pt x="0" y="1993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5964535" y="2856133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4">
                  <a:moveTo>
                    <a:pt x="0" y="1073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0" name="object 330"/>
          <p:cNvGrpSpPr/>
          <p:nvPr/>
        </p:nvGrpSpPr>
        <p:grpSpPr>
          <a:xfrm>
            <a:off x="6042754" y="4170514"/>
            <a:ext cx="45085" cy="47625"/>
            <a:chOff x="6042754" y="4170514"/>
            <a:chExt cx="45085" cy="47625"/>
          </a:xfrm>
        </p:grpSpPr>
        <p:sp>
          <p:nvSpPr>
            <p:cNvPr id="331" name="object 331"/>
            <p:cNvSpPr/>
            <p:nvPr/>
          </p:nvSpPr>
          <p:spPr>
            <a:xfrm>
              <a:off x="6042754" y="4193518"/>
              <a:ext cx="0" cy="24765"/>
            </a:xfrm>
            <a:custGeom>
              <a:avLst/>
              <a:gdLst/>
              <a:ahLst/>
              <a:cxnLst/>
              <a:rect l="l" t="t" r="r" b="b"/>
              <a:pathLst>
                <a:path h="24764">
                  <a:moveTo>
                    <a:pt x="0" y="24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6042754" y="4170514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5">
                  <a:moveTo>
                    <a:pt x="0" y="1073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6047353" y="4199651"/>
              <a:ext cx="40005" cy="18415"/>
            </a:xfrm>
            <a:custGeom>
              <a:avLst/>
              <a:gdLst/>
              <a:ahLst/>
              <a:cxnLst/>
              <a:rect l="l" t="t" r="r" b="b"/>
              <a:pathLst>
                <a:path w="40004" h="18414">
                  <a:moveTo>
                    <a:pt x="39877" y="0"/>
                  </a:moveTo>
                  <a:lnTo>
                    <a:pt x="0" y="18402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4" name="object 334"/>
          <p:cNvGrpSpPr/>
          <p:nvPr/>
        </p:nvGrpSpPr>
        <p:grpSpPr>
          <a:xfrm>
            <a:off x="5992141" y="4170514"/>
            <a:ext cx="1905" cy="47625"/>
            <a:chOff x="5992141" y="4170514"/>
            <a:chExt cx="1905" cy="47625"/>
          </a:xfrm>
        </p:grpSpPr>
        <p:sp>
          <p:nvSpPr>
            <p:cNvPr id="335" name="object 335"/>
            <p:cNvSpPr/>
            <p:nvPr/>
          </p:nvSpPr>
          <p:spPr>
            <a:xfrm>
              <a:off x="5993676" y="4193518"/>
              <a:ext cx="0" cy="24765"/>
            </a:xfrm>
            <a:custGeom>
              <a:avLst/>
              <a:gdLst/>
              <a:ahLst/>
              <a:cxnLst/>
              <a:rect l="l" t="t" r="r" b="b"/>
              <a:pathLst>
                <a:path h="24764">
                  <a:moveTo>
                    <a:pt x="0" y="24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5992141" y="4170514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5">
                  <a:moveTo>
                    <a:pt x="0" y="1073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7" name="object 337"/>
          <p:cNvGrpSpPr/>
          <p:nvPr/>
        </p:nvGrpSpPr>
        <p:grpSpPr>
          <a:xfrm>
            <a:off x="5872511" y="3946589"/>
            <a:ext cx="283845" cy="271780"/>
            <a:chOff x="5872511" y="3946589"/>
            <a:chExt cx="283845" cy="271780"/>
          </a:xfrm>
        </p:grpSpPr>
        <p:sp>
          <p:nvSpPr>
            <p:cNvPr id="338" name="object 338"/>
            <p:cNvSpPr/>
            <p:nvPr/>
          </p:nvSpPr>
          <p:spPr>
            <a:xfrm>
              <a:off x="6136309" y="3946589"/>
              <a:ext cx="3175" cy="224154"/>
            </a:xfrm>
            <a:custGeom>
              <a:avLst/>
              <a:gdLst/>
              <a:ahLst/>
              <a:cxnLst/>
              <a:rect l="l" t="t" r="r" b="b"/>
              <a:pathLst>
                <a:path w="3175" h="224154">
                  <a:moveTo>
                    <a:pt x="0" y="0"/>
                  </a:moveTo>
                  <a:lnTo>
                    <a:pt x="3073" y="22392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5872511" y="4168974"/>
              <a:ext cx="267335" cy="1905"/>
            </a:xfrm>
            <a:custGeom>
              <a:avLst/>
              <a:gdLst/>
              <a:ahLst/>
              <a:cxnLst/>
              <a:rect l="l" t="t" r="r" b="b"/>
              <a:pathLst>
                <a:path w="267335" h="1904">
                  <a:moveTo>
                    <a:pt x="266865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6125571" y="4175110"/>
              <a:ext cx="13970" cy="6350"/>
            </a:xfrm>
            <a:custGeom>
              <a:avLst/>
              <a:gdLst/>
              <a:ahLst/>
              <a:cxnLst/>
              <a:rect l="l" t="t" r="r" b="b"/>
              <a:pathLst>
                <a:path w="13970" h="6350">
                  <a:moveTo>
                    <a:pt x="13804" y="0"/>
                  </a:moveTo>
                  <a:lnTo>
                    <a:pt x="0" y="6134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6096427" y="4195049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307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6094897" y="419504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53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6094900" y="419504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6093367" y="4170514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5">
                  <a:moveTo>
                    <a:pt x="0" y="1073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6124035" y="4173578"/>
              <a:ext cx="15875" cy="8255"/>
            </a:xfrm>
            <a:custGeom>
              <a:avLst/>
              <a:gdLst/>
              <a:ahLst/>
              <a:cxnLst/>
              <a:rect l="l" t="t" r="r" b="b"/>
              <a:pathLst>
                <a:path w="15875" h="8254">
                  <a:moveTo>
                    <a:pt x="15341" y="0"/>
                  </a:moveTo>
                  <a:lnTo>
                    <a:pt x="0" y="767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6094897" y="419504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53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6156248" y="4187377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4">
                  <a:moveTo>
                    <a:pt x="0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6070366" y="4210386"/>
              <a:ext cx="17145" cy="8255"/>
            </a:xfrm>
            <a:custGeom>
              <a:avLst/>
              <a:gdLst/>
              <a:ahLst/>
              <a:cxnLst/>
              <a:rect l="l" t="t" r="r" b="b"/>
              <a:pathLst>
                <a:path w="17145" h="8254">
                  <a:moveTo>
                    <a:pt x="16865" y="0"/>
                  </a:moveTo>
                  <a:lnTo>
                    <a:pt x="0" y="767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6156248" y="4185845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4">
                  <a:moveTo>
                    <a:pt x="0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0" name="object 350"/>
          <p:cNvGrpSpPr/>
          <p:nvPr/>
        </p:nvGrpSpPr>
        <p:grpSpPr>
          <a:xfrm>
            <a:off x="5785086" y="3912847"/>
            <a:ext cx="5080" cy="305435"/>
            <a:chOff x="5785086" y="3912847"/>
            <a:chExt cx="5080" cy="305435"/>
          </a:xfrm>
        </p:grpSpPr>
        <p:sp>
          <p:nvSpPr>
            <p:cNvPr id="351" name="object 351"/>
            <p:cNvSpPr/>
            <p:nvPr/>
          </p:nvSpPr>
          <p:spPr>
            <a:xfrm>
              <a:off x="5789693" y="4193518"/>
              <a:ext cx="0" cy="24765"/>
            </a:xfrm>
            <a:custGeom>
              <a:avLst/>
              <a:gdLst/>
              <a:ahLst/>
              <a:cxnLst/>
              <a:rect l="l" t="t" r="r" b="b"/>
              <a:pathLst>
                <a:path h="24764">
                  <a:moveTo>
                    <a:pt x="0" y="24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5785086" y="3912847"/>
              <a:ext cx="3175" cy="267335"/>
            </a:xfrm>
            <a:custGeom>
              <a:avLst/>
              <a:gdLst/>
              <a:ahLst/>
              <a:cxnLst/>
              <a:rect l="l" t="t" r="r" b="b"/>
              <a:pathLst>
                <a:path w="3175" h="267335">
                  <a:moveTo>
                    <a:pt x="3073" y="26686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3" name="object 353"/>
          <p:cNvGrpSpPr/>
          <p:nvPr/>
        </p:nvGrpSpPr>
        <p:grpSpPr>
          <a:xfrm>
            <a:off x="6143971" y="3892908"/>
            <a:ext cx="12700" cy="17145"/>
            <a:chOff x="6143971" y="3892908"/>
            <a:chExt cx="12700" cy="17145"/>
          </a:xfrm>
        </p:grpSpPr>
        <p:sp>
          <p:nvSpPr>
            <p:cNvPr id="354" name="object 354"/>
            <p:cNvSpPr/>
            <p:nvPr/>
          </p:nvSpPr>
          <p:spPr>
            <a:xfrm>
              <a:off x="6147040" y="3892910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307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6154714" y="3905175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0" y="3073"/>
                  </a:moveTo>
                  <a:lnTo>
                    <a:pt x="15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6150107" y="3892908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3073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6153180" y="3908244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0" y="1536"/>
                  </a:moveTo>
                  <a:lnTo>
                    <a:pt x="15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6154712" y="3897508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536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6153178" y="3894438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1536" y="30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6143971" y="3892910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307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6156248" y="3899039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0" y="30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6156248" y="3902106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0" y="30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3" name="object 363"/>
          <p:cNvGrpSpPr/>
          <p:nvPr/>
        </p:nvGrpSpPr>
        <p:grpSpPr>
          <a:xfrm>
            <a:off x="5851035" y="3912844"/>
            <a:ext cx="5080" cy="305435"/>
            <a:chOff x="5851035" y="3912844"/>
            <a:chExt cx="5080" cy="305435"/>
          </a:xfrm>
        </p:grpSpPr>
        <p:sp>
          <p:nvSpPr>
            <p:cNvPr id="364" name="object 364"/>
            <p:cNvSpPr/>
            <p:nvPr/>
          </p:nvSpPr>
          <p:spPr>
            <a:xfrm>
              <a:off x="5854106" y="4193518"/>
              <a:ext cx="1905" cy="24765"/>
            </a:xfrm>
            <a:custGeom>
              <a:avLst/>
              <a:gdLst/>
              <a:ahLst/>
              <a:cxnLst/>
              <a:rect l="l" t="t" r="r" b="b"/>
              <a:pathLst>
                <a:path w="1904" h="24764">
                  <a:moveTo>
                    <a:pt x="1536" y="24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5851035" y="3912844"/>
              <a:ext cx="3175" cy="268605"/>
            </a:xfrm>
            <a:custGeom>
              <a:avLst/>
              <a:gdLst/>
              <a:ahLst/>
              <a:cxnLst/>
              <a:rect l="l" t="t" r="r" b="b"/>
              <a:pathLst>
                <a:path w="3175" h="268604">
                  <a:moveTo>
                    <a:pt x="3073" y="26840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6" name="object 366"/>
          <p:cNvSpPr/>
          <p:nvPr/>
        </p:nvSpPr>
        <p:spPr>
          <a:xfrm>
            <a:off x="6153184" y="3909787"/>
            <a:ext cx="5080" cy="308610"/>
          </a:xfrm>
          <a:custGeom>
            <a:avLst/>
            <a:gdLst/>
            <a:ahLst/>
            <a:cxnLst/>
            <a:rect l="l" t="t" r="r" b="b"/>
            <a:pathLst>
              <a:path w="5079" h="308610">
                <a:moveTo>
                  <a:pt x="4597" y="308267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6085697" y="4170514"/>
            <a:ext cx="0" cy="10795"/>
          </a:xfrm>
          <a:custGeom>
            <a:avLst/>
            <a:gdLst/>
            <a:ahLst/>
            <a:cxnLst/>
            <a:rect l="l" t="t" r="r" b="b"/>
            <a:pathLst>
              <a:path h="10795">
                <a:moveTo>
                  <a:pt x="0" y="10731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6082630" y="3941992"/>
            <a:ext cx="0" cy="5080"/>
          </a:xfrm>
          <a:custGeom>
            <a:avLst/>
            <a:gdLst/>
            <a:ahLst/>
            <a:cxnLst/>
            <a:rect l="l" t="t" r="r" b="b"/>
            <a:pathLst>
              <a:path h="5079">
                <a:moveTo>
                  <a:pt x="0" y="4597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69" name="object 369"/>
          <p:cNvGrpSpPr/>
          <p:nvPr/>
        </p:nvGrpSpPr>
        <p:grpSpPr>
          <a:xfrm>
            <a:off x="6104102" y="4195047"/>
            <a:ext cx="0" cy="23495"/>
            <a:chOff x="6104102" y="4195047"/>
            <a:chExt cx="0" cy="23495"/>
          </a:xfrm>
        </p:grpSpPr>
        <p:sp>
          <p:nvSpPr>
            <p:cNvPr id="370" name="object 370"/>
            <p:cNvSpPr/>
            <p:nvPr/>
          </p:nvSpPr>
          <p:spPr>
            <a:xfrm>
              <a:off x="6104102" y="4216518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4">
                  <a:moveTo>
                    <a:pt x="0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6104102" y="4195047"/>
              <a:ext cx="0" cy="8255"/>
            </a:xfrm>
            <a:custGeom>
              <a:avLst/>
              <a:gdLst/>
              <a:ahLst/>
              <a:cxnLst/>
              <a:rect l="l" t="t" r="r" b="b"/>
              <a:pathLst>
                <a:path h="8254">
                  <a:moveTo>
                    <a:pt x="0" y="767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2" name="object 372"/>
          <p:cNvSpPr/>
          <p:nvPr/>
        </p:nvSpPr>
        <p:spPr>
          <a:xfrm>
            <a:off x="6099501" y="3941992"/>
            <a:ext cx="0" cy="5080"/>
          </a:xfrm>
          <a:custGeom>
            <a:avLst/>
            <a:gdLst/>
            <a:ahLst/>
            <a:cxnLst/>
            <a:rect l="l" t="t" r="r" b="b"/>
            <a:pathLst>
              <a:path h="5079">
                <a:moveTo>
                  <a:pt x="0" y="4597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73" name="object 373"/>
          <p:cNvGrpSpPr/>
          <p:nvPr/>
        </p:nvGrpSpPr>
        <p:grpSpPr>
          <a:xfrm>
            <a:off x="6035085" y="4170514"/>
            <a:ext cx="17145" cy="47625"/>
            <a:chOff x="6035085" y="4170514"/>
            <a:chExt cx="17145" cy="47625"/>
          </a:xfrm>
        </p:grpSpPr>
        <p:sp>
          <p:nvSpPr>
            <p:cNvPr id="374" name="object 374"/>
            <p:cNvSpPr/>
            <p:nvPr/>
          </p:nvSpPr>
          <p:spPr>
            <a:xfrm>
              <a:off x="6051956" y="4216518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4">
                  <a:moveTo>
                    <a:pt x="0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6035085" y="4193518"/>
              <a:ext cx="0" cy="24765"/>
            </a:xfrm>
            <a:custGeom>
              <a:avLst/>
              <a:gdLst/>
              <a:ahLst/>
              <a:cxnLst/>
              <a:rect l="l" t="t" r="r" b="b"/>
              <a:pathLst>
                <a:path h="24764">
                  <a:moveTo>
                    <a:pt x="0" y="24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6035085" y="4170514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5">
                  <a:moveTo>
                    <a:pt x="0" y="1073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7" name="object 377"/>
          <p:cNvGrpSpPr/>
          <p:nvPr/>
        </p:nvGrpSpPr>
        <p:grpSpPr>
          <a:xfrm>
            <a:off x="5986007" y="4170514"/>
            <a:ext cx="0" cy="47625"/>
            <a:chOff x="5986007" y="4170514"/>
            <a:chExt cx="0" cy="47625"/>
          </a:xfrm>
        </p:grpSpPr>
        <p:sp>
          <p:nvSpPr>
            <p:cNvPr id="378" name="object 378"/>
            <p:cNvSpPr/>
            <p:nvPr/>
          </p:nvSpPr>
          <p:spPr>
            <a:xfrm>
              <a:off x="5986007" y="4193518"/>
              <a:ext cx="0" cy="24765"/>
            </a:xfrm>
            <a:custGeom>
              <a:avLst/>
              <a:gdLst/>
              <a:ahLst/>
              <a:cxnLst/>
              <a:rect l="l" t="t" r="r" b="b"/>
              <a:pathLst>
                <a:path h="24764">
                  <a:moveTo>
                    <a:pt x="0" y="24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5986007" y="4170514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5">
                  <a:moveTo>
                    <a:pt x="0" y="1073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0" name="object 380"/>
          <p:cNvSpPr/>
          <p:nvPr/>
        </p:nvSpPr>
        <p:spPr>
          <a:xfrm>
            <a:off x="6090302" y="6902033"/>
            <a:ext cx="478790" cy="283845"/>
          </a:xfrm>
          <a:custGeom>
            <a:avLst/>
            <a:gdLst/>
            <a:ahLst/>
            <a:cxnLst/>
            <a:rect l="l" t="t" r="r" b="b"/>
            <a:pathLst>
              <a:path w="478790" h="283845">
                <a:moveTo>
                  <a:pt x="478510" y="28373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2967690" y="2270253"/>
            <a:ext cx="173355" cy="1905"/>
          </a:xfrm>
          <a:custGeom>
            <a:avLst/>
            <a:gdLst/>
            <a:ahLst/>
            <a:cxnLst/>
            <a:rect l="l" t="t" r="r" b="b"/>
            <a:pathLst>
              <a:path w="173355" h="1905">
                <a:moveTo>
                  <a:pt x="173304" y="1536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2969219" y="2204307"/>
            <a:ext cx="172085" cy="1905"/>
          </a:xfrm>
          <a:custGeom>
            <a:avLst/>
            <a:gdLst/>
            <a:ahLst/>
            <a:cxnLst/>
            <a:rect l="l" t="t" r="r" b="b"/>
            <a:pathLst>
              <a:path w="172085" h="1905">
                <a:moveTo>
                  <a:pt x="0" y="0"/>
                </a:moveTo>
                <a:lnTo>
                  <a:pt x="171780" y="1536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788297" y="1086239"/>
            <a:ext cx="2045970" cy="17145"/>
          </a:xfrm>
          <a:custGeom>
            <a:avLst/>
            <a:gdLst/>
            <a:ahLst/>
            <a:cxnLst/>
            <a:rect l="l" t="t" r="r" b="b"/>
            <a:pathLst>
              <a:path w="2045970" h="17144">
                <a:moveTo>
                  <a:pt x="0" y="0"/>
                </a:moveTo>
                <a:lnTo>
                  <a:pt x="2045957" y="16865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4272864" y="1113845"/>
            <a:ext cx="1760855" cy="12700"/>
          </a:xfrm>
          <a:custGeom>
            <a:avLst/>
            <a:gdLst/>
            <a:ahLst/>
            <a:cxnLst/>
            <a:rect l="l" t="t" r="r" b="b"/>
            <a:pathLst>
              <a:path w="1760854" h="12700">
                <a:moveTo>
                  <a:pt x="0" y="0"/>
                </a:moveTo>
                <a:lnTo>
                  <a:pt x="1760689" y="12268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85" name="object 385"/>
          <p:cNvGrpSpPr/>
          <p:nvPr/>
        </p:nvGrpSpPr>
        <p:grpSpPr>
          <a:xfrm>
            <a:off x="786765" y="1129183"/>
            <a:ext cx="2045970" cy="58419"/>
            <a:chOff x="786765" y="1129183"/>
            <a:chExt cx="2045970" cy="58419"/>
          </a:xfrm>
        </p:grpSpPr>
        <p:sp>
          <p:nvSpPr>
            <p:cNvPr id="386" name="object 386"/>
            <p:cNvSpPr/>
            <p:nvPr/>
          </p:nvSpPr>
          <p:spPr>
            <a:xfrm>
              <a:off x="786766" y="1129183"/>
              <a:ext cx="38735" cy="58419"/>
            </a:xfrm>
            <a:custGeom>
              <a:avLst/>
              <a:gdLst/>
              <a:ahLst/>
              <a:cxnLst/>
              <a:rect l="l" t="t" r="r" b="b"/>
              <a:pathLst>
                <a:path w="38734" h="58419">
                  <a:moveTo>
                    <a:pt x="38341" y="5828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786765" y="1129183"/>
              <a:ext cx="2045970" cy="15875"/>
            </a:xfrm>
            <a:custGeom>
              <a:avLst/>
              <a:gdLst/>
              <a:ahLst/>
              <a:cxnLst/>
              <a:rect l="l" t="t" r="r" b="b"/>
              <a:pathLst>
                <a:path w="2045970" h="15875">
                  <a:moveTo>
                    <a:pt x="0" y="0"/>
                  </a:moveTo>
                  <a:lnTo>
                    <a:pt x="2045957" y="15341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8" name="object 388"/>
          <p:cNvSpPr/>
          <p:nvPr/>
        </p:nvSpPr>
        <p:spPr>
          <a:xfrm>
            <a:off x="2955417" y="1144520"/>
            <a:ext cx="253365" cy="3175"/>
          </a:xfrm>
          <a:custGeom>
            <a:avLst/>
            <a:gdLst/>
            <a:ahLst/>
            <a:cxnLst/>
            <a:rect l="l" t="t" r="r" b="b"/>
            <a:pathLst>
              <a:path w="253364" h="3175">
                <a:moveTo>
                  <a:pt x="0" y="0"/>
                </a:moveTo>
                <a:lnTo>
                  <a:pt x="253060" y="3073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3509082" y="1149121"/>
            <a:ext cx="644525" cy="5080"/>
          </a:xfrm>
          <a:custGeom>
            <a:avLst/>
            <a:gdLst/>
            <a:ahLst/>
            <a:cxnLst/>
            <a:rect l="l" t="t" r="r" b="b"/>
            <a:pathLst>
              <a:path w="644525" h="5080">
                <a:moveTo>
                  <a:pt x="0" y="0"/>
                </a:moveTo>
                <a:lnTo>
                  <a:pt x="644156" y="4597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90" name="object 390"/>
          <p:cNvGrpSpPr/>
          <p:nvPr/>
        </p:nvGrpSpPr>
        <p:grpSpPr>
          <a:xfrm>
            <a:off x="4272864" y="1155256"/>
            <a:ext cx="1762760" cy="76835"/>
            <a:chOff x="4272864" y="1155256"/>
            <a:chExt cx="1762760" cy="76835"/>
          </a:xfrm>
        </p:grpSpPr>
        <p:sp>
          <p:nvSpPr>
            <p:cNvPr id="391" name="object 391"/>
            <p:cNvSpPr/>
            <p:nvPr/>
          </p:nvSpPr>
          <p:spPr>
            <a:xfrm>
              <a:off x="4272864" y="1155256"/>
              <a:ext cx="1762760" cy="13970"/>
            </a:xfrm>
            <a:custGeom>
              <a:avLst/>
              <a:gdLst/>
              <a:ahLst/>
              <a:cxnLst/>
              <a:rect l="l" t="t" r="r" b="b"/>
              <a:pathLst>
                <a:path w="1762760" h="13969">
                  <a:moveTo>
                    <a:pt x="0" y="0"/>
                  </a:moveTo>
                  <a:lnTo>
                    <a:pt x="1762226" y="13804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5998281" y="1169059"/>
              <a:ext cx="36830" cy="63500"/>
            </a:xfrm>
            <a:custGeom>
              <a:avLst/>
              <a:gdLst/>
              <a:ahLst/>
              <a:cxnLst/>
              <a:rect l="l" t="t" r="r" b="b"/>
              <a:pathLst>
                <a:path w="36829" h="63500">
                  <a:moveTo>
                    <a:pt x="36804" y="0"/>
                  </a:moveTo>
                  <a:lnTo>
                    <a:pt x="0" y="62877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4272864" y="1165992"/>
              <a:ext cx="1724025" cy="12700"/>
            </a:xfrm>
            <a:custGeom>
              <a:avLst/>
              <a:gdLst/>
              <a:ahLst/>
              <a:cxnLst/>
              <a:rect l="l" t="t" r="r" b="b"/>
              <a:pathLst>
                <a:path w="1724025" h="12700">
                  <a:moveTo>
                    <a:pt x="0" y="0"/>
                  </a:moveTo>
                  <a:lnTo>
                    <a:pt x="1723872" y="12268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4" name="object 394"/>
          <p:cNvSpPr/>
          <p:nvPr/>
        </p:nvSpPr>
        <p:spPr>
          <a:xfrm>
            <a:off x="2956949" y="1155256"/>
            <a:ext cx="252095" cy="1905"/>
          </a:xfrm>
          <a:custGeom>
            <a:avLst/>
            <a:gdLst/>
            <a:ahLst/>
            <a:cxnLst/>
            <a:rect l="l" t="t" r="r" b="b"/>
            <a:pathLst>
              <a:path w="252094" h="1905">
                <a:moveTo>
                  <a:pt x="0" y="0"/>
                </a:moveTo>
                <a:lnTo>
                  <a:pt x="251523" y="1536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3509082" y="1159856"/>
            <a:ext cx="642620" cy="5080"/>
          </a:xfrm>
          <a:custGeom>
            <a:avLst/>
            <a:gdLst/>
            <a:ahLst/>
            <a:cxnLst/>
            <a:rect l="l" t="t" r="r" b="b"/>
            <a:pathLst>
              <a:path w="642620" h="5080">
                <a:moveTo>
                  <a:pt x="0" y="0"/>
                </a:moveTo>
                <a:lnTo>
                  <a:pt x="642620" y="4597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96" name="object 396"/>
          <p:cNvGrpSpPr/>
          <p:nvPr/>
        </p:nvGrpSpPr>
        <p:grpSpPr>
          <a:xfrm>
            <a:off x="786761" y="1086239"/>
            <a:ext cx="2045970" cy="67945"/>
            <a:chOff x="786761" y="1086239"/>
            <a:chExt cx="2045970" cy="67945"/>
          </a:xfrm>
        </p:grpSpPr>
        <p:sp>
          <p:nvSpPr>
            <p:cNvPr id="397" name="object 397"/>
            <p:cNvSpPr/>
            <p:nvPr/>
          </p:nvSpPr>
          <p:spPr>
            <a:xfrm>
              <a:off x="825107" y="1139918"/>
              <a:ext cx="2007870" cy="13970"/>
            </a:xfrm>
            <a:custGeom>
              <a:avLst/>
              <a:gdLst/>
              <a:ahLst/>
              <a:cxnLst/>
              <a:rect l="l" t="t" r="r" b="b"/>
              <a:pathLst>
                <a:path w="2007870" h="13969">
                  <a:moveTo>
                    <a:pt x="0" y="0"/>
                  </a:moveTo>
                  <a:lnTo>
                    <a:pt x="2007616" y="13804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786761" y="1086239"/>
              <a:ext cx="1905" cy="43180"/>
            </a:xfrm>
            <a:custGeom>
              <a:avLst/>
              <a:gdLst/>
              <a:ahLst/>
              <a:cxnLst/>
              <a:rect l="l" t="t" r="r" b="b"/>
              <a:pathLst>
                <a:path w="1904" h="43180">
                  <a:moveTo>
                    <a:pt x="1536" y="0"/>
                  </a:moveTo>
                  <a:lnTo>
                    <a:pt x="0" y="42938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9" name="object 399"/>
          <p:cNvSpPr/>
          <p:nvPr/>
        </p:nvSpPr>
        <p:spPr>
          <a:xfrm>
            <a:off x="6033551" y="1126115"/>
            <a:ext cx="1905" cy="43180"/>
          </a:xfrm>
          <a:custGeom>
            <a:avLst/>
            <a:gdLst/>
            <a:ahLst/>
            <a:cxnLst/>
            <a:rect l="l" t="t" r="r" b="b"/>
            <a:pathLst>
              <a:path w="1904" h="43180">
                <a:moveTo>
                  <a:pt x="0" y="0"/>
                </a:moveTo>
                <a:lnTo>
                  <a:pt x="1536" y="42938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00" name="object 400"/>
          <p:cNvGrpSpPr/>
          <p:nvPr/>
        </p:nvGrpSpPr>
        <p:grpSpPr>
          <a:xfrm>
            <a:off x="438612" y="3388324"/>
            <a:ext cx="1261110" cy="123189"/>
            <a:chOff x="438612" y="3388324"/>
            <a:chExt cx="1261110" cy="123189"/>
          </a:xfrm>
        </p:grpSpPr>
        <p:sp>
          <p:nvSpPr>
            <p:cNvPr id="401" name="object 401"/>
            <p:cNvSpPr/>
            <p:nvPr/>
          </p:nvSpPr>
          <p:spPr>
            <a:xfrm>
              <a:off x="438613" y="3388324"/>
              <a:ext cx="189230" cy="123189"/>
            </a:xfrm>
            <a:custGeom>
              <a:avLst/>
              <a:gdLst/>
              <a:ahLst/>
              <a:cxnLst/>
              <a:rect l="l" t="t" r="r" b="b"/>
              <a:pathLst>
                <a:path w="189229" h="123189">
                  <a:moveTo>
                    <a:pt x="188645" y="12269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438612" y="3388327"/>
              <a:ext cx="1261110" cy="5080"/>
            </a:xfrm>
            <a:custGeom>
              <a:avLst/>
              <a:gdLst/>
              <a:ahLst/>
              <a:cxnLst/>
              <a:rect l="l" t="t" r="r" b="b"/>
              <a:pathLst>
                <a:path w="1261110" h="5079">
                  <a:moveTo>
                    <a:pt x="1260703" y="459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3" name="object 403"/>
          <p:cNvSpPr/>
          <p:nvPr/>
        </p:nvSpPr>
        <p:spPr>
          <a:xfrm>
            <a:off x="377270" y="5577509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0"/>
                </a:moveTo>
                <a:lnTo>
                  <a:pt x="0" y="126701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04" name="object 404"/>
          <p:cNvGrpSpPr/>
          <p:nvPr/>
        </p:nvGrpSpPr>
        <p:grpSpPr>
          <a:xfrm>
            <a:off x="420207" y="2974224"/>
            <a:ext cx="1715135" cy="55244"/>
            <a:chOff x="420207" y="2974224"/>
            <a:chExt cx="1715135" cy="55244"/>
          </a:xfrm>
        </p:grpSpPr>
        <p:sp>
          <p:nvSpPr>
            <p:cNvPr id="405" name="object 405"/>
            <p:cNvSpPr/>
            <p:nvPr/>
          </p:nvSpPr>
          <p:spPr>
            <a:xfrm>
              <a:off x="420207" y="3007962"/>
              <a:ext cx="27940" cy="21590"/>
            </a:xfrm>
            <a:custGeom>
              <a:avLst/>
              <a:gdLst/>
              <a:ahLst/>
              <a:cxnLst/>
              <a:rect l="l" t="t" r="r" b="b"/>
              <a:pathLst>
                <a:path w="27940" h="21589">
                  <a:moveTo>
                    <a:pt x="27609" y="2147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420209" y="3007965"/>
              <a:ext cx="1713230" cy="8255"/>
            </a:xfrm>
            <a:custGeom>
              <a:avLst/>
              <a:gdLst/>
              <a:ahLst/>
              <a:cxnLst/>
              <a:rect l="l" t="t" r="r" b="b"/>
              <a:pathLst>
                <a:path w="1713230" h="8255">
                  <a:moveTo>
                    <a:pt x="0" y="0"/>
                  </a:moveTo>
                  <a:lnTo>
                    <a:pt x="1713141" y="767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449350" y="3012567"/>
              <a:ext cx="1685925" cy="6350"/>
            </a:xfrm>
            <a:custGeom>
              <a:avLst/>
              <a:gdLst/>
              <a:ahLst/>
              <a:cxnLst/>
              <a:rect l="l" t="t" r="r" b="b"/>
              <a:pathLst>
                <a:path w="1685925" h="6350">
                  <a:moveTo>
                    <a:pt x="0" y="0"/>
                  </a:moveTo>
                  <a:lnTo>
                    <a:pt x="1685531" y="6134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420207" y="2974224"/>
              <a:ext cx="1905" cy="34290"/>
            </a:xfrm>
            <a:custGeom>
              <a:avLst/>
              <a:gdLst/>
              <a:ahLst/>
              <a:cxnLst/>
              <a:rect l="l" t="t" r="r" b="b"/>
              <a:pathLst>
                <a:path w="1904" h="34289">
                  <a:moveTo>
                    <a:pt x="1536" y="0"/>
                  </a:moveTo>
                  <a:lnTo>
                    <a:pt x="0" y="33743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9" name="object 409"/>
          <p:cNvSpPr/>
          <p:nvPr/>
        </p:nvSpPr>
        <p:spPr>
          <a:xfrm>
            <a:off x="2148683" y="3078515"/>
            <a:ext cx="3175" cy="260985"/>
          </a:xfrm>
          <a:custGeom>
            <a:avLst/>
            <a:gdLst/>
            <a:ahLst/>
            <a:cxnLst/>
            <a:rect l="l" t="t" r="r" b="b"/>
            <a:pathLst>
              <a:path w="3175" h="260985">
                <a:moveTo>
                  <a:pt x="3073" y="0"/>
                </a:moveTo>
                <a:lnTo>
                  <a:pt x="0" y="260731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10" name="object 410"/>
          <p:cNvGrpSpPr/>
          <p:nvPr/>
        </p:nvGrpSpPr>
        <p:grpSpPr>
          <a:xfrm>
            <a:off x="2133353" y="2981892"/>
            <a:ext cx="1905" cy="36830"/>
            <a:chOff x="2133353" y="2981892"/>
            <a:chExt cx="1905" cy="36830"/>
          </a:xfrm>
        </p:grpSpPr>
        <p:sp>
          <p:nvSpPr>
            <p:cNvPr id="411" name="object 411"/>
            <p:cNvSpPr/>
            <p:nvPr/>
          </p:nvSpPr>
          <p:spPr>
            <a:xfrm>
              <a:off x="2133353" y="3015634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5" h="3175">
                  <a:moveTo>
                    <a:pt x="0" y="0"/>
                  </a:moveTo>
                  <a:lnTo>
                    <a:pt x="1536" y="3073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2133353" y="2981892"/>
              <a:ext cx="0" cy="34290"/>
            </a:xfrm>
            <a:custGeom>
              <a:avLst/>
              <a:gdLst/>
              <a:ahLst/>
              <a:cxnLst/>
              <a:rect l="l" t="t" r="r" b="b"/>
              <a:pathLst>
                <a:path h="34289">
                  <a:moveTo>
                    <a:pt x="0" y="0"/>
                  </a:moveTo>
                  <a:lnTo>
                    <a:pt x="0" y="33743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3" name="object 413"/>
          <p:cNvGrpSpPr/>
          <p:nvPr/>
        </p:nvGrpSpPr>
        <p:grpSpPr>
          <a:xfrm>
            <a:off x="1697782" y="3392920"/>
            <a:ext cx="449580" cy="46355"/>
            <a:chOff x="1697782" y="3392920"/>
            <a:chExt cx="449580" cy="46355"/>
          </a:xfrm>
        </p:grpSpPr>
        <p:sp>
          <p:nvSpPr>
            <p:cNvPr id="414" name="object 414"/>
            <p:cNvSpPr/>
            <p:nvPr/>
          </p:nvSpPr>
          <p:spPr>
            <a:xfrm>
              <a:off x="2130285" y="3394458"/>
              <a:ext cx="0" cy="21590"/>
            </a:xfrm>
            <a:custGeom>
              <a:avLst/>
              <a:gdLst/>
              <a:ahLst/>
              <a:cxnLst/>
              <a:rect l="l" t="t" r="r" b="b"/>
              <a:pathLst>
                <a:path h="21589">
                  <a:moveTo>
                    <a:pt x="0" y="0"/>
                  </a:moveTo>
                  <a:lnTo>
                    <a:pt x="0" y="21475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1699315" y="3392924"/>
              <a:ext cx="431165" cy="1905"/>
            </a:xfrm>
            <a:custGeom>
              <a:avLst/>
              <a:gdLst/>
              <a:ahLst/>
              <a:cxnLst/>
              <a:rect l="l" t="t" r="r" b="b"/>
              <a:pathLst>
                <a:path w="431164" h="1904">
                  <a:moveTo>
                    <a:pt x="0" y="0"/>
                  </a:moveTo>
                  <a:lnTo>
                    <a:pt x="430974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1697782" y="3392920"/>
              <a:ext cx="433070" cy="23495"/>
            </a:xfrm>
            <a:custGeom>
              <a:avLst/>
              <a:gdLst/>
              <a:ahLst/>
              <a:cxnLst/>
              <a:rect l="l" t="t" r="r" b="b"/>
              <a:pathLst>
                <a:path w="433069" h="23495">
                  <a:moveTo>
                    <a:pt x="0" y="21475"/>
                  </a:moveTo>
                  <a:lnTo>
                    <a:pt x="432498" y="23012"/>
                  </a:lnTo>
                </a:path>
                <a:path w="433069" h="23495">
                  <a:moveTo>
                    <a:pt x="0" y="21475"/>
                  </a:moveTo>
                  <a:lnTo>
                    <a:pt x="15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2147156" y="3417463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h="15239">
                  <a:moveTo>
                    <a:pt x="0" y="0"/>
                  </a:moveTo>
                  <a:lnTo>
                    <a:pt x="0" y="14622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2130285" y="3415930"/>
              <a:ext cx="17145" cy="23495"/>
            </a:xfrm>
            <a:custGeom>
              <a:avLst/>
              <a:gdLst/>
              <a:ahLst/>
              <a:cxnLst/>
              <a:rect l="l" t="t" r="r" b="b"/>
              <a:pathLst>
                <a:path w="17144" h="23495">
                  <a:moveTo>
                    <a:pt x="0" y="0"/>
                  </a:moveTo>
                  <a:lnTo>
                    <a:pt x="16865" y="22999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9" name="object 419"/>
          <p:cNvGrpSpPr/>
          <p:nvPr/>
        </p:nvGrpSpPr>
        <p:grpSpPr>
          <a:xfrm>
            <a:off x="4593408" y="4696569"/>
            <a:ext cx="1785620" cy="139700"/>
            <a:chOff x="4593408" y="4696569"/>
            <a:chExt cx="1785620" cy="139700"/>
          </a:xfrm>
        </p:grpSpPr>
        <p:sp>
          <p:nvSpPr>
            <p:cNvPr id="420" name="object 420"/>
            <p:cNvSpPr/>
            <p:nvPr/>
          </p:nvSpPr>
          <p:spPr>
            <a:xfrm>
              <a:off x="6022816" y="4759455"/>
              <a:ext cx="168910" cy="43180"/>
            </a:xfrm>
            <a:custGeom>
              <a:avLst/>
              <a:gdLst/>
              <a:ahLst/>
              <a:cxnLst/>
              <a:rect l="l" t="t" r="r" b="b"/>
              <a:pathLst>
                <a:path w="168910" h="43179">
                  <a:moveTo>
                    <a:pt x="0" y="42938"/>
                  </a:moveTo>
                  <a:lnTo>
                    <a:pt x="16870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6024350" y="4751782"/>
              <a:ext cx="354330" cy="84455"/>
            </a:xfrm>
            <a:custGeom>
              <a:avLst/>
              <a:gdLst/>
              <a:ahLst/>
              <a:cxnLst/>
              <a:rect l="l" t="t" r="r" b="b"/>
              <a:pathLst>
                <a:path w="354329" h="84454">
                  <a:moveTo>
                    <a:pt x="0" y="84353"/>
                  </a:moveTo>
                  <a:lnTo>
                    <a:pt x="354279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4593408" y="4750245"/>
              <a:ext cx="1785620" cy="1905"/>
            </a:xfrm>
            <a:custGeom>
              <a:avLst/>
              <a:gdLst/>
              <a:ahLst/>
              <a:cxnLst/>
              <a:rect l="l" t="t" r="r" b="b"/>
              <a:pathLst>
                <a:path w="1785620" h="1904">
                  <a:moveTo>
                    <a:pt x="1785226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6377100" y="4696569"/>
              <a:ext cx="1905" cy="55244"/>
            </a:xfrm>
            <a:custGeom>
              <a:avLst/>
              <a:gdLst/>
              <a:ahLst/>
              <a:cxnLst/>
              <a:rect l="l" t="t" r="r" b="b"/>
              <a:pathLst>
                <a:path w="1904" h="55245">
                  <a:moveTo>
                    <a:pt x="0" y="0"/>
                  </a:moveTo>
                  <a:lnTo>
                    <a:pt x="1536" y="55219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4" name="object 424"/>
          <p:cNvSpPr/>
          <p:nvPr/>
        </p:nvSpPr>
        <p:spPr>
          <a:xfrm>
            <a:off x="5542003" y="3406723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0"/>
                </a:moveTo>
                <a:lnTo>
                  <a:pt x="0" y="25363"/>
                </a:lnTo>
              </a:path>
            </a:pathLst>
          </a:custGeom>
          <a:ln w="1686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5642140" y="4695036"/>
            <a:ext cx="132715" cy="0"/>
          </a:xfrm>
          <a:custGeom>
            <a:avLst/>
            <a:gdLst/>
            <a:ahLst/>
            <a:cxnLst/>
            <a:rect l="l" t="t" r="r" b="b"/>
            <a:pathLst>
              <a:path w="132714">
                <a:moveTo>
                  <a:pt x="0" y="0"/>
                </a:moveTo>
                <a:lnTo>
                  <a:pt x="132217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5533566" y="3406728"/>
            <a:ext cx="222885" cy="0"/>
          </a:xfrm>
          <a:custGeom>
            <a:avLst/>
            <a:gdLst/>
            <a:ahLst/>
            <a:cxnLst/>
            <a:rect l="l" t="t" r="r" b="b"/>
            <a:pathLst>
              <a:path w="222885">
                <a:moveTo>
                  <a:pt x="0" y="0"/>
                </a:moveTo>
                <a:lnTo>
                  <a:pt x="222389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27" name="object 427"/>
          <p:cNvGrpSpPr/>
          <p:nvPr/>
        </p:nvGrpSpPr>
        <p:grpSpPr>
          <a:xfrm>
            <a:off x="1096571" y="2733429"/>
            <a:ext cx="614045" cy="3175"/>
            <a:chOff x="1096571" y="2733429"/>
            <a:chExt cx="614045" cy="3175"/>
          </a:xfrm>
        </p:grpSpPr>
        <p:sp>
          <p:nvSpPr>
            <p:cNvPr id="428" name="object 428"/>
            <p:cNvSpPr/>
            <p:nvPr/>
          </p:nvSpPr>
          <p:spPr>
            <a:xfrm>
              <a:off x="1417112" y="2734964"/>
              <a:ext cx="293370" cy="1905"/>
            </a:xfrm>
            <a:custGeom>
              <a:avLst/>
              <a:gdLst/>
              <a:ahLst/>
              <a:cxnLst/>
              <a:rect l="l" t="t" r="r" b="b"/>
              <a:pathLst>
                <a:path w="293369" h="1905">
                  <a:moveTo>
                    <a:pt x="292938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1096573" y="2733429"/>
              <a:ext cx="297815" cy="1905"/>
            </a:xfrm>
            <a:custGeom>
              <a:avLst/>
              <a:gdLst/>
              <a:ahLst/>
              <a:cxnLst/>
              <a:rect l="l" t="t" r="r" b="b"/>
              <a:pathLst>
                <a:path w="297815" h="1905">
                  <a:moveTo>
                    <a:pt x="297535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1096571" y="2733433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0" y="0"/>
                  </a:moveTo>
                  <a:lnTo>
                    <a:pt x="3073" y="3073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1" name="object 431"/>
          <p:cNvSpPr/>
          <p:nvPr/>
        </p:nvSpPr>
        <p:spPr>
          <a:xfrm>
            <a:off x="1427852" y="2132220"/>
            <a:ext cx="149225" cy="1905"/>
          </a:xfrm>
          <a:custGeom>
            <a:avLst/>
            <a:gdLst/>
            <a:ahLst/>
            <a:cxnLst/>
            <a:rect l="l" t="t" r="r" b="b"/>
            <a:pathLst>
              <a:path w="149225" h="1905">
                <a:moveTo>
                  <a:pt x="148767" y="1536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2" name="object 432"/>
          <p:cNvGrpSpPr/>
          <p:nvPr/>
        </p:nvGrpSpPr>
        <p:grpSpPr>
          <a:xfrm>
            <a:off x="1072032" y="2109216"/>
            <a:ext cx="648970" cy="742315"/>
            <a:chOff x="1072032" y="2109216"/>
            <a:chExt cx="648970" cy="742315"/>
          </a:xfrm>
        </p:grpSpPr>
        <p:sp>
          <p:nvSpPr>
            <p:cNvPr id="433" name="object 433"/>
            <p:cNvSpPr/>
            <p:nvPr/>
          </p:nvSpPr>
          <p:spPr>
            <a:xfrm>
              <a:off x="1110378" y="2130689"/>
              <a:ext cx="147320" cy="0"/>
            </a:xfrm>
            <a:custGeom>
              <a:avLst/>
              <a:gdLst/>
              <a:ahLst/>
              <a:cxnLst/>
              <a:rect l="l" t="t" r="r" b="b"/>
              <a:pathLst>
                <a:path w="147319">
                  <a:moveTo>
                    <a:pt x="14723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1096570" y="2130689"/>
              <a:ext cx="13970" cy="581660"/>
            </a:xfrm>
            <a:custGeom>
              <a:avLst/>
              <a:gdLst/>
              <a:ahLst/>
              <a:cxnLst/>
              <a:rect l="l" t="t" r="r" b="b"/>
              <a:pathLst>
                <a:path w="13969" h="581660">
                  <a:moveTo>
                    <a:pt x="13804" y="0"/>
                  </a:moveTo>
                  <a:lnTo>
                    <a:pt x="0" y="58126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1088903" y="2109217"/>
              <a:ext cx="632460" cy="3175"/>
            </a:xfrm>
            <a:custGeom>
              <a:avLst/>
              <a:gdLst/>
              <a:ahLst/>
              <a:cxnLst/>
              <a:rect l="l" t="t" r="r" b="b"/>
              <a:pathLst>
                <a:path w="632460" h="3175">
                  <a:moveTo>
                    <a:pt x="0" y="0"/>
                  </a:moveTo>
                  <a:lnTo>
                    <a:pt x="631888" y="3073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1072032" y="2109216"/>
              <a:ext cx="17145" cy="741045"/>
            </a:xfrm>
            <a:custGeom>
              <a:avLst/>
              <a:gdLst/>
              <a:ahLst/>
              <a:cxnLst/>
              <a:rect l="l" t="t" r="r" b="b"/>
              <a:pathLst>
                <a:path w="17144" h="741044">
                  <a:moveTo>
                    <a:pt x="0" y="740778"/>
                  </a:moveTo>
                  <a:lnTo>
                    <a:pt x="16865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1257611" y="2130686"/>
              <a:ext cx="149225" cy="1905"/>
            </a:xfrm>
            <a:custGeom>
              <a:avLst/>
              <a:gdLst/>
              <a:ahLst/>
              <a:cxnLst/>
              <a:rect l="l" t="t" r="r" b="b"/>
              <a:pathLst>
                <a:path w="149225" h="1905">
                  <a:moveTo>
                    <a:pt x="148767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1417119" y="2132223"/>
              <a:ext cx="10795" cy="581660"/>
            </a:xfrm>
            <a:custGeom>
              <a:avLst/>
              <a:gdLst/>
              <a:ahLst/>
              <a:cxnLst/>
              <a:rect l="l" t="t" r="r" b="b"/>
              <a:pathLst>
                <a:path w="10794" h="581660">
                  <a:moveTo>
                    <a:pt x="10731" y="0"/>
                  </a:moveTo>
                  <a:lnTo>
                    <a:pt x="0" y="581279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1576617" y="2133757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80">
                  <a:moveTo>
                    <a:pt x="14417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1093497" y="2733433"/>
              <a:ext cx="3175" cy="116839"/>
            </a:xfrm>
            <a:custGeom>
              <a:avLst/>
              <a:gdLst/>
              <a:ahLst/>
              <a:cxnLst/>
              <a:rect l="l" t="t" r="r" b="b"/>
              <a:pathLst>
                <a:path w="3175" h="116839">
                  <a:moveTo>
                    <a:pt x="3073" y="0"/>
                  </a:moveTo>
                  <a:lnTo>
                    <a:pt x="0" y="11656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1414042" y="2734966"/>
              <a:ext cx="5080" cy="116839"/>
            </a:xfrm>
            <a:custGeom>
              <a:avLst/>
              <a:gdLst/>
              <a:ahLst/>
              <a:cxnLst/>
              <a:rect l="l" t="t" r="r" b="b"/>
              <a:pathLst>
                <a:path w="5080" h="116839">
                  <a:moveTo>
                    <a:pt x="3073" y="0"/>
                  </a:moveTo>
                  <a:lnTo>
                    <a:pt x="0" y="116560"/>
                  </a:lnTo>
                </a:path>
                <a:path w="5080" h="116839">
                  <a:moveTo>
                    <a:pt x="3073" y="0"/>
                  </a:moveTo>
                  <a:lnTo>
                    <a:pt x="4610" y="3073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1260671" y="2132220"/>
              <a:ext cx="146050" cy="1905"/>
            </a:xfrm>
            <a:custGeom>
              <a:avLst/>
              <a:gdLst/>
              <a:ahLst/>
              <a:cxnLst/>
              <a:rect l="l" t="t" r="r" b="b"/>
              <a:pathLst>
                <a:path w="146050" h="1905">
                  <a:moveTo>
                    <a:pt x="145707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1259144" y="213222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1098104" y="2132223"/>
              <a:ext cx="13970" cy="579755"/>
            </a:xfrm>
            <a:custGeom>
              <a:avLst/>
              <a:gdLst/>
              <a:ahLst/>
              <a:cxnLst/>
              <a:rect l="l" t="t" r="r" b="b"/>
              <a:pathLst>
                <a:path w="13969" h="579755">
                  <a:moveTo>
                    <a:pt x="13804" y="0"/>
                  </a:moveTo>
                  <a:lnTo>
                    <a:pt x="0" y="579742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1257609" y="2130689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0" y="0"/>
                  </a:moveTo>
                  <a:lnTo>
                    <a:pt x="1536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1110375" y="2130689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0" y="0"/>
                  </a:moveTo>
                  <a:lnTo>
                    <a:pt x="1536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1578154" y="2135290"/>
              <a:ext cx="142875" cy="0"/>
            </a:xfrm>
            <a:custGeom>
              <a:avLst/>
              <a:gdLst/>
              <a:ahLst/>
              <a:cxnLst/>
              <a:rect l="l" t="t" r="r" b="b"/>
              <a:pathLst>
                <a:path w="142875">
                  <a:moveTo>
                    <a:pt x="14263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1576617" y="213529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5">
                  <a:moveTo>
                    <a:pt x="153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1418653" y="2133757"/>
              <a:ext cx="10795" cy="579755"/>
            </a:xfrm>
            <a:custGeom>
              <a:avLst/>
              <a:gdLst/>
              <a:ahLst/>
              <a:cxnLst/>
              <a:rect l="l" t="t" r="r" b="b"/>
              <a:pathLst>
                <a:path w="10794" h="579755">
                  <a:moveTo>
                    <a:pt x="10731" y="0"/>
                  </a:moveTo>
                  <a:lnTo>
                    <a:pt x="0" y="579742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1576619" y="2133757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0" y="0"/>
                  </a:moveTo>
                  <a:lnTo>
                    <a:pt x="1536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1427850" y="2132223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0" y="0"/>
                  </a:moveTo>
                  <a:lnTo>
                    <a:pt x="1536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1122640" y="2142958"/>
              <a:ext cx="126364" cy="0"/>
            </a:xfrm>
            <a:custGeom>
              <a:avLst/>
              <a:gdLst/>
              <a:ahLst/>
              <a:cxnLst/>
              <a:rect l="l" t="t" r="r" b="b"/>
              <a:pathLst>
                <a:path w="126365">
                  <a:moveTo>
                    <a:pt x="1257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1110376" y="2142958"/>
              <a:ext cx="12700" cy="560070"/>
            </a:xfrm>
            <a:custGeom>
              <a:avLst/>
              <a:gdLst/>
              <a:ahLst/>
              <a:cxnLst/>
              <a:rect l="l" t="t" r="r" b="b"/>
              <a:pathLst>
                <a:path w="12700" h="560069">
                  <a:moveTo>
                    <a:pt x="12268" y="0"/>
                  </a:moveTo>
                  <a:lnTo>
                    <a:pt x="0" y="559803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1259149" y="2144492"/>
              <a:ext cx="10795" cy="558800"/>
            </a:xfrm>
            <a:custGeom>
              <a:avLst/>
              <a:gdLst/>
              <a:ahLst/>
              <a:cxnLst/>
              <a:rect l="l" t="t" r="r" b="b"/>
              <a:pathLst>
                <a:path w="10794" h="558800">
                  <a:moveTo>
                    <a:pt x="10731" y="0"/>
                  </a:moveTo>
                  <a:lnTo>
                    <a:pt x="0" y="55826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1269875" y="2144492"/>
              <a:ext cx="126364" cy="0"/>
            </a:xfrm>
            <a:custGeom>
              <a:avLst/>
              <a:gdLst/>
              <a:ahLst/>
              <a:cxnLst/>
              <a:rect l="l" t="t" r="r" b="b"/>
              <a:pathLst>
                <a:path w="126365">
                  <a:moveTo>
                    <a:pt x="1257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1440116" y="2144490"/>
              <a:ext cx="126364" cy="1905"/>
            </a:xfrm>
            <a:custGeom>
              <a:avLst/>
              <a:gdLst/>
              <a:ahLst/>
              <a:cxnLst/>
              <a:rect l="l" t="t" r="r" b="b"/>
              <a:pathLst>
                <a:path w="126365" h="1905">
                  <a:moveTo>
                    <a:pt x="125768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1429388" y="2144492"/>
              <a:ext cx="10795" cy="560070"/>
            </a:xfrm>
            <a:custGeom>
              <a:avLst/>
              <a:gdLst/>
              <a:ahLst/>
              <a:cxnLst/>
              <a:rect l="l" t="t" r="r" b="b"/>
              <a:pathLst>
                <a:path w="10794" h="560069">
                  <a:moveTo>
                    <a:pt x="10731" y="0"/>
                  </a:moveTo>
                  <a:lnTo>
                    <a:pt x="0" y="559803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1578157" y="2146026"/>
              <a:ext cx="10795" cy="558800"/>
            </a:xfrm>
            <a:custGeom>
              <a:avLst/>
              <a:gdLst/>
              <a:ahLst/>
              <a:cxnLst/>
              <a:rect l="l" t="t" r="r" b="b"/>
              <a:pathLst>
                <a:path w="10794" h="558800">
                  <a:moveTo>
                    <a:pt x="10731" y="0"/>
                  </a:moveTo>
                  <a:lnTo>
                    <a:pt x="0" y="55826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1588885" y="2146026"/>
              <a:ext cx="126364" cy="0"/>
            </a:xfrm>
            <a:custGeom>
              <a:avLst/>
              <a:gdLst/>
              <a:ahLst/>
              <a:cxnLst/>
              <a:rect l="l" t="t" r="r" b="b"/>
              <a:pathLst>
                <a:path w="126364">
                  <a:moveTo>
                    <a:pt x="1257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1122644" y="2142958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0" y="0"/>
                  </a:moveTo>
                  <a:lnTo>
                    <a:pt x="1536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1269880" y="2144492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0" y="0"/>
                  </a:moveTo>
                  <a:lnTo>
                    <a:pt x="1536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462"/>
            <p:cNvSpPr/>
            <p:nvPr/>
          </p:nvSpPr>
          <p:spPr>
            <a:xfrm>
              <a:off x="1440120" y="2144492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0" y="0"/>
                  </a:moveTo>
                  <a:lnTo>
                    <a:pt x="1536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63"/>
            <p:cNvSpPr/>
            <p:nvPr/>
          </p:nvSpPr>
          <p:spPr>
            <a:xfrm>
              <a:off x="1588889" y="2146026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5">
                  <a:moveTo>
                    <a:pt x="0" y="0"/>
                  </a:moveTo>
                  <a:lnTo>
                    <a:pt x="0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1567417" y="2135290"/>
              <a:ext cx="10795" cy="578485"/>
            </a:xfrm>
            <a:custGeom>
              <a:avLst/>
              <a:gdLst/>
              <a:ahLst/>
              <a:cxnLst/>
              <a:rect l="l" t="t" r="r" b="b"/>
              <a:pathLst>
                <a:path w="10794" h="578485">
                  <a:moveTo>
                    <a:pt x="0" y="578205"/>
                  </a:moveTo>
                  <a:lnTo>
                    <a:pt x="10731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1248408" y="2132219"/>
              <a:ext cx="12700" cy="579755"/>
            </a:xfrm>
            <a:custGeom>
              <a:avLst/>
              <a:gdLst/>
              <a:ahLst/>
              <a:cxnLst/>
              <a:rect l="l" t="t" r="r" b="b"/>
              <a:pathLst>
                <a:path w="12700" h="579755">
                  <a:moveTo>
                    <a:pt x="0" y="579742"/>
                  </a:moveTo>
                  <a:lnTo>
                    <a:pt x="12268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" name="object 466"/>
            <p:cNvSpPr/>
            <p:nvPr/>
          </p:nvSpPr>
          <p:spPr>
            <a:xfrm>
              <a:off x="1259141" y="213222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5">
                  <a:moveTo>
                    <a:pt x="153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/>
            <p:nvPr/>
          </p:nvSpPr>
          <p:spPr>
            <a:xfrm>
              <a:off x="1578154" y="213529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468"/>
            <p:cNvSpPr/>
            <p:nvPr/>
          </p:nvSpPr>
          <p:spPr>
            <a:xfrm>
              <a:off x="1565884" y="2135290"/>
              <a:ext cx="10795" cy="578485"/>
            </a:xfrm>
            <a:custGeom>
              <a:avLst/>
              <a:gdLst/>
              <a:ahLst/>
              <a:cxnLst/>
              <a:rect l="l" t="t" r="r" b="b"/>
              <a:pathLst>
                <a:path w="10794" h="578485">
                  <a:moveTo>
                    <a:pt x="0" y="578205"/>
                  </a:moveTo>
                  <a:lnTo>
                    <a:pt x="10731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469"/>
            <p:cNvSpPr/>
            <p:nvPr/>
          </p:nvSpPr>
          <p:spPr>
            <a:xfrm>
              <a:off x="1246874" y="2132219"/>
              <a:ext cx="12700" cy="579755"/>
            </a:xfrm>
            <a:custGeom>
              <a:avLst/>
              <a:gdLst/>
              <a:ahLst/>
              <a:cxnLst/>
              <a:rect l="l" t="t" r="r" b="b"/>
              <a:pathLst>
                <a:path w="12700" h="579755">
                  <a:moveTo>
                    <a:pt x="0" y="579742"/>
                  </a:moveTo>
                  <a:lnTo>
                    <a:pt x="12268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470"/>
            <p:cNvSpPr/>
            <p:nvPr/>
          </p:nvSpPr>
          <p:spPr>
            <a:xfrm>
              <a:off x="1111912" y="2132223"/>
              <a:ext cx="147320" cy="0"/>
            </a:xfrm>
            <a:custGeom>
              <a:avLst/>
              <a:gdLst/>
              <a:ahLst/>
              <a:cxnLst/>
              <a:rect l="l" t="t" r="r" b="b"/>
              <a:pathLst>
                <a:path w="147319">
                  <a:moveTo>
                    <a:pt x="14723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71"/>
            <p:cNvSpPr/>
            <p:nvPr/>
          </p:nvSpPr>
          <p:spPr>
            <a:xfrm>
              <a:off x="1429388" y="2133753"/>
              <a:ext cx="147320" cy="1905"/>
            </a:xfrm>
            <a:custGeom>
              <a:avLst/>
              <a:gdLst/>
              <a:ahLst/>
              <a:cxnLst/>
              <a:rect l="l" t="t" r="r" b="b"/>
              <a:pathLst>
                <a:path w="147319" h="1905">
                  <a:moveTo>
                    <a:pt x="147231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72" name="object 47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64615" y="2147554"/>
            <a:ext cx="220855" cy="384966"/>
          </a:xfrm>
          <a:prstGeom prst="rect">
            <a:avLst/>
          </a:prstGeom>
        </p:spPr>
      </p:pic>
      <p:grpSp>
        <p:nvGrpSpPr>
          <p:cNvPr id="473" name="object 473"/>
          <p:cNvGrpSpPr/>
          <p:nvPr/>
        </p:nvGrpSpPr>
        <p:grpSpPr>
          <a:xfrm>
            <a:off x="1041359" y="3417463"/>
            <a:ext cx="656590" cy="15240"/>
            <a:chOff x="1041359" y="3417463"/>
            <a:chExt cx="656590" cy="15240"/>
          </a:xfrm>
        </p:grpSpPr>
        <p:sp>
          <p:nvSpPr>
            <p:cNvPr id="474" name="object 474"/>
            <p:cNvSpPr/>
            <p:nvPr/>
          </p:nvSpPr>
          <p:spPr>
            <a:xfrm>
              <a:off x="1059762" y="3417463"/>
              <a:ext cx="638175" cy="3175"/>
            </a:xfrm>
            <a:custGeom>
              <a:avLst/>
              <a:gdLst/>
              <a:ahLst/>
              <a:cxnLst/>
              <a:rect l="l" t="t" r="r" b="b"/>
              <a:pathLst>
                <a:path w="638175" h="3175">
                  <a:moveTo>
                    <a:pt x="0" y="0"/>
                  </a:moveTo>
                  <a:lnTo>
                    <a:pt x="638022" y="3073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75"/>
            <p:cNvSpPr/>
            <p:nvPr/>
          </p:nvSpPr>
          <p:spPr>
            <a:xfrm>
              <a:off x="1041359" y="3417468"/>
              <a:ext cx="18415" cy="15240"/>
            </a:xfrm>
            <a:custGeom>
              <a:avLst/>
              <a:gdLst/>
              <a:ahLst/>
              <a:cxnLst/>
              <a:rect l="l" t="t" r="r" b="b"/>
              <a:pathLst>
                <a:path w="18415" h="15239">
                  <a:moveTo>
                    <a:pt x="0" y="14617"/>
                  </a:moveTo>
                  <a:lnTo>
                    <a:pt x="18402" y="14617"/>
                  </a:lnTo>
                  <a:lnTo>
                    <a:pt x="18402" y="0"/>
                  </a:lnTo>
                  <a:lnTo>
                    <a:pt x="0" y="0"/>
                  </a:lnTo>
                  <a:lnTo>
                    <a:pt x="0" y="14617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6" name="object 476"/>
          <p:cNvSpPr/>
          <p:nvPr/>
        </p:nvSpPr>
        <p:spPr>
          <a:xfrm>
            <a:off x="4705367" y="3431676"/>
            <a:ext cx="655320" cy="0"/>
          </a:xfrm>
          <a:custGeom>
            <a:avLst/>
            <a:gdLst/>
            <a:ahLst/>
            <a:cxnLst/>
            <a:rect l="l" t="t" r="r" b="b"/>
            <a:pathLst>
              <a:path w="655320">
                <a:moveTo>
                  <a:pt x="0" y="0"/>
                </a:moveTo>
                <a:lnTo>
                  <a:pt x="654888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77" name="object 477"/>
          <p:cNvGrpSpPr/>
          <p:nvPr/>
        </p:nvGrpSpPr>
        <p:grpSpPr>
          <a:xfrm>
            <a:off x="4720700" y="2750300"/>
            <a:ext cx="610870" cy="3175"/>
            <a:chOff x="4720700" y="2750300"/>
            <a:chExt cx="610870" cy="3175"/>
          </a:xfrm>
        </p:grpSpPr>
        <p:sp>
          <p:nvSpPr>
            <p:cNvPr id="478" name="object 478"/>
            <p:cNvSpPr/>
            <p:nvPr/>
          </p:nvSpPr>
          <p:spPr>
            <a:xfrm>
              <a:off x="5036643" y="2751834"/>
              <a:ext cx="294640" cy="1905"/>
            </a:xfrm>
            <a:custGeom>
              <a:avLst/>
              <a:gdLst/>
              <a:ahLst/>
              <a:cxnLst/>
              <a:rect l="l" t="t" r="r" b="b"/>
              <a:pathLst>
                <a:path w="294639" h="1905">
                  <a:moveTo>
                    <a:pt x="294474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/>
            <p:nvPr/>
          </p:nvSpPr>
          <p:spPr>
            <a:xfrm>
              <a:off x="4720700" y="2750300"/>
              <a:ext cx="294640" cy="1905"/>
            </a:xfrm>
            <a:custGeom>
              <a:avLst/>
              <a:gdLst/>
              <a:ahLst/>
              <a:cxnLst/>
              <a:rect l="l" t="t" r="r" b="b"/>
              <a:pathLst>
                <a:path w="294639" h="1905">
                  <a:moveTo>
                    <a:pt x="294474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0" name="object 480"/>
          <p:cNvSpPr/>
          <p:nvPr/>
        </p:nvSpPr>
        <p:spPr>
          <a:xfrm>
            <a:off x="5032040" y="2153695"/>
            <a:ext cx="146050" cy="0"/>
          </a:xfrm>
          <a:custGeom>
            <a:avLst/>
            <a:gdLst/>
            <a:ahLst/>
            <a:cxnLst/>
            <a:rect l="l" t="t" r="r" b="b"/>
            <a:pathLst>
              <a:path w="146050">
                <a:moveTo>
                  <a:pt x="14570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4717632" y="2150624"/>
            <a:ext cx="146050" cy="1905"/>
          </a:xfrm>
          <a:custGeom>
            <a:avLst/>
            <a:gdLst/>
            <a:ahLst/>
            <a:cxnLst/>
            <a:rect l="l" t="t" r="r" b="b"/>
            <a:pathLst>
              <a:path w="146050" h="1905">
                <a:moveTo>
                  <a:pt x="145707" y="1536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82" name="object 482"/>
          <p:cNvGrpSpPr/>
          <p:nvPr/>
        </p:nvGrpSpPr>
        <p:grpSpPr>
          <a:xfrm>
            <a:off x="4711503" y="2130689"/>
            <a:ext cx="642620" cy="767080"/>
            <a:chOff x="4711503" y="2130689"/>
            <a:chExt cx="642620" cy="767080"/>
          </a:xfrm>
        </p:grpSpPr>
        <p:sp>
          <p:nvSpPr>
            <p:cNvPr id="483" name="object 483"/>
            <p:cNvSpPr/>
            <p:nvPr/>
          </p:nvSpPr>
          <p:spPr>
            <a:xfrm>
              <a:off x="5344920" y="2133757"/>
              <a:ext cx="9525" cy="763905"/>
            </a:xfrm>
            <a:custGeom>
              <a:avLst/>
              <a:gdLst/>
              <a:ahLst/>
              <a:cxnLst/>
              <a:rect l="l" t="t" r="r" b="b"/>
              <a:pathLst>
                <a:path w="9525" h="763905">
                  <a:moveTo>
                    <a:pt x="0" y="0"/>
                  </a:moveTo>
                  <a:lnTo>
                    <a:pt x="9207" y="763778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" name="object 484"/>
            <p:cNvSpPr/>
            <p:nvPr/>
          </p:nvSpPr>
          <p:spPr>
            <a:xfrm>
              <a:off x="4711503" y="2130689"/>
              <a:ext cx="633730" cy="3175"/>
            </a:xfrm>
            <a:custGeom>
              <a:avLst/>
              <a:gdLst/>
              <a:ahLst/>
              <a:cxnLst/>
              <a:rect l="l" t="t" r="r" b="b"/>
              <a:pathLst>
                <a:path w="633729" h="3175">
                  <a:moveTo>
                    <a:pt x="0" y="0"/>
                  </a:moveTo>
                  <a:lnTo>
                    <a:pt x="633412" y="3073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485"/>
            <p:cNvSpPr/>
            <p:nvPr/>
          </p:nvSpPr>
          <p:spPr>
            <a:xfrm>
              <a:off x="5015175" y="2751837"/>
              <a:ext cx="1905" cy="128905"/>
            </a:xfrm>
            <a:custGeom>
              <a:avLst/>
              <a:gdLst/>
              <a:ahLst/>
              <a:cxnLst/>
              <a:rect l="l" t="t" r="r" b="b"/>
              <a:pathLst>
                <a:path w="1904" h="128905">
                  <a:moveTo>
                    <a:pt x="0" y="0"/>
                  </a:moveTo>
                  <a:lnTo>
                    <a:pt x="1536" y="128828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" name="object 486"/>
            <p:cNvSpPr/>
            <p:nvPr/>
          </p:nvSpPr>
          <p:spPr>
            <a:xfrm>
              <a:off x="4863334" y="2152158"/>
              <a:ext cx="152400" cy="578485"/>
            </a:xfrm>
            <a:custGeom>
              <a:avLst/>
              <a:gdLst/>
              <a:ahLst/>
              <a:cxnLst/>
              <a:rect l="l" t="t" r="r" b="b"/>
              <a:pathLst>
                <a:path w="152400" h="578485">
                  <a:moveTo>
                    <a:pt x="145707" y="1536"/>
                  </a:moveTo>
                  <a:lnTo>
                    <a:pt x="151841" y="578205"/>
                  </a:lnTo>
                </a:path>
                <a:path w="152400" h="578485">
                  <a:moveTo>
                    <a:pt x="145707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" name="object 487"/>
            <p:cNvSpPr/>
            <p:nvPr/>
          </p:nvSpPr>
          <p:spPr>
            <a:xfrm>
              <a:off x="5177742" y="2153691"/>
              <a:ext cx="146050" cy="1905"/>
            </a:xfrm>
            <a:custGeom>
              <a:avLst/>
              <a:gdLst/>
              <a:ahLst/>
              <a:cxnLst/>
              <a:rect l="l" t="t" r="r" b="b"/>
              <a:pathLst>
                <a:path w="146050" h="1905">
                  <a:moveTo>
                    <a:pt x="145707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488"/>
            <p:cNvSpPr/>
            <p:nvPr/>
          </p:nvSpPr>
          <p:spPr>
            <a:xfrm>
              <a:off x="5323450" y="2155230"/>
              <a:ext cx="6350" cy="577215"/>
            </a:xfrm>
            <a:custGeom>
              <a:avLst/>
              <a:gdLst/>
              <a:ahLst/>
              <a:cxnLst/>
              <a:rect l="l" t="t" r="r" b="b"/>
              <a:pathLst>
                <a:path w="6350" h="577214">
                  <a:moveTo>
                    <a:pt x="6134" y="5766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/>
            <p:nvPr/>
          </p:nvSpPr>
          <p:spPr>
            <a:xfrm>
              <a:off x="5331114" y="2753373"/>
              <a:ext cx="1905" cy="128905"/>
            </a:xfrm>
            <a:custGeom>
              <a:avLst/>
              <a:gdLst/>
              <a:ahLst/>
              <a:cxnLst/>
              <a:rect l="l" t="t" r="r" b="b"/>
              <a:pathLst>
                <a:path w="1904" h="128905">
                  <a:moveTo>
                    <a:pt x="1536" y="12882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" name="object 490"/>
            <p:cNvSpPr/>
            <p:nvPr/>
          </p:nvSpPr>
          <p:spPr>
            <a:xfrm>
              <a:off x="5013638" y="2751837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1536" y="0"/>
                  </a:moveTo>
                  <a:lnTo>
                    <a:pt x="0" y="3073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" name="object 491"/>
            <p:cNvSpPr/>
            <p:nvPr/>
          </p:nvSpPr>
          <p:spPr>
            <a:xfrm>
              <a:off x="5328044" y="2753371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073" y="0"/>
                  </a:moveTo>
                  <a:lnTo>
                    <a:pt x="0" y="3073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" name="object 492"/>
            <p:cNvSpPr/>
            <p:nvPr/>
          </p:nvSpPr>
          <p:spPr>
            <a:xfrm>
              <a:off x="4863334" y="2153691"/>
              <a:ext cx="150495" cy="577215"/>
            </a:xfrm>
            <a:custGeom>
              <a:avLst/>
              <a:gdLst/>
              <a:ahLst/>
              <a:cxnLst/>
              <a:rect l="l" t="t" r="r" b="b"/>
              <a:pathLst>
                <a:path w="150495" h="577214">
                  <a:moveTo>
                    <a:pt x="145707" y="1536"/>
                  </a:moveTo>
                  <a:lnTo>
                    <a:pt x="150304" y="576668"/>
                  </a:lnTo>
                </a:path>
                <a:path w="150495" h="577214">
                  <a:moveTo>
                    <a:pt x="145707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" name="object 493"/>
            <p:cNvSpPr/>
            <p:nvPr/>
          </p:nvSpPr>
          <p:spPr>
            <a:xfrm>
              <a:off x="4861802" y="215369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53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/>
            <p:nvPr/>
          </p:nvSpPr>
          <p:spPr>
            <a:xfrm>
              <a:off x="5009041" y="2153695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5">
                  <a:moveTo>
                    <a:pt x="0" y="0"/>
                  </a:moveTo>
                  <a:lnTo>
                    <a:pt x="0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" name="object 495"/>
            <p:cNvSpPr/>
            <p:nvPr/>
          </p:nvSpPr>
          <p:spPr>
            <a:xfrm>
              <a:off x="4863339" y="2152161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5">
                  <a:moveTo>
                    <a:pt x="0" y="0"/>
                  </a:moveTo>
                  <a:lnTo>
                    <a:pt x="0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" name="object 496"/>
            <p:cNvSpPr/>
            <p:nvPr/>
          </p:nvSpPr>
          <p:spPr>
            <a:xfrm>
              <a:off x="5323450" y="2156767"/>
              <a:ext cx="6350" cy="575310"/>
            </a:xfrm>
            <a:custGeom>
              <a:avLst/>
              <a:gdLst/>
              <a:ahLst/>
              <a:cxnLst/>
              <a:rect l="l" t="t" r="r" b="b"/>
              <a:pathLst>
                <a:path w="6350" h="575310">
                  <a:moveTo>
                    <a:pt x="6134" y="57513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" name="object 497"/>
            <p:cNvSpPr/>
            <p:nvPr/>
          </p:nvSpPr>
          <p:spPr>
            <a:xfrm>
              <a:off x="5177742" y="2155225"/>
              <a:ext cx="146050" cy="1905"/>
            </a:xfrm>
            <a:custGeom>
              <a:avLst/>
              <a:gdLst/>
              <a:ahLst/>
              <a:cxnLst/>
              <a:rect l="l" t="t" r="r" b="b"/>
              <a:pathLst>
                <a:path w="146050" h="1905">
                  <a:moveTo>
                    <a:pt x="145707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" name="object 498"/>
            <p:cNvSpPr/>
            <p:nvPr/>
          </p:nvSpPr>
          <p:spPr>
            <a:xfrm>
              <a:off x="5176213" y="215522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" name="object 499"/>
            <p:cNvSpPr/>
            <p:nvPr/>
          </p:nvSpPr>
          <p:spPr>
            <a:xfrm>
              <a:off x="5323450" y="2155228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5">
                  <a:moveTo>
                    <a:pt x="0" y="0"/>
                  </a:moveTo>
                  <a:lnTo>
                    <a:pt x="0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" name="object 500"/>
            <p:cNvSpPr/>
            <p:nvPr/>
          </p:nvSpPr>
          <p:spPr>
            <a:xfrm>
              <a:off x="5176211" y="2153695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5">
                  <a:moveTo>
                    <a:pt x="1536" y="0"/>
                  </a:moveTo>
                  <a:lnTo>
                    <a:pt x="0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" name="object 501"/>
            <p:cNvSpPr/>
            <p:nvPr/>
          </p:nvSpPr>
          <p:spPr>
            <a:xfrm>
              <a:off x="4852596" y="2164436"/>
              <a:ext cx="3175" cy="555625"/>
            </a:xfrm>
            <a:custGeom>
              <a:avLst/>
              <a:gdLst/>
              <a:ahLst/>
              <a:cxnLst/>
              <a:rect l="l" t="t" r="r" b="b"/>
              <a:pathLst>
                <a:path w="3175" h="555625">
                  <a:moveTo>
                    <a:pt x="3073" y="55519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" name="object 502"/>
            <p:cNvSpPr/>
            <p:nvPr/>
          </p:nvSpPr>
          <p:spPr>
            <a:xfrm>
              <a:off x="4726834" y="2162893"/>
              <a:ext cx="126364" cy="1905"/>
            </a:xfrm>
            <a:custGeom>
              <a:avLst/>
              <a:gdLst/>
              <a:ahLst/>
              <a:cxnLst/>
              <a:rect l="l" t="t" r="r" b="b"/>
              <a:pathLst>
                <a:path w="126364" h="1905">
                  <a:moveTo>
                    <a:pt x="125768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" name="object 503"/>
            <p:cNvSpPr/>
            <p:nvPr/>
          </p:nvSpPr>
          <p:spPr>
            <a:xfrm>
              <a:off x="4998308" y="2165971"/>
              <a:ext cx="5080" cy="555625"/>
            </a:xfrm>
            <a:custGeom>
              <a:avLst/>
              <a:gdLst/>
              <a:ahLst/>
              <a:cxnLst/>
              <a:rect l="l" t="t" r="r" b="b"/>
              <a:pathLst>
                <a:path w="5079" h="555625">
                  <a:moveTo>
                    <a:pt x="4597" y="55519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" name="object 504"/>
            <p:cNvSpPr/>
            <p:nvPr/>
          </p:nvSpPr>
          <p:spPr>
            <a:xfrm>
              <a:off x="4874073" y="2164427"/>
              <a:ext cx="124460" cy="1905"/>
            </a:xfrm>
            <a:custGeom>
              <a:avLst/>
              <a:gdLst/>
              <a:ahLst/>
              <a:cxnLst/>
              <a:rect l="l" t="t" r="r" b="b"/>
              <a:pathLst>
                <a:path w="124460" h="1905">
                  <a:moveTo>
                    <a:pt x="124231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" name="object 505"/>
            <p:cNvSpPr/>
            <p:nvPr/>
          </p:nvSpPr>
          <p:spPr>
            <a:xfrm>
              <a:off x="5165478" y="2165971"/>
              <a:ext cx="6350" cy="555625"/>
            </a:xfrm>
            <a:custGeom>
              <a:avLst/>
              <a:gdLst/>
              <a:ahLst/>
              <a:cxnLst/>
              <a:rect l="l" t="t" r="r" b="b"/>
              <a:pathLst>
                <a:path w="6350" h="555625">
                  <a:moveTo>
                    <a:pt x="6134" y="55519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" name="object 506"/>
            <p:cNvSpPr/>
            <p:nvPr/>
          </p:nvSpPr>
          <p:spPr>
            <a:xfrm>
              <a:off x="5041245" y="2165964"/>
              <a:ext cx="124460" cy="0"/>
            </a:xfrm>
            <a:custGeom>
              <a:avLst/>
              <a:gdLst/>
              <a:ahLst/>
              <a:cxnLst/>
              <a:rect l="l" t="t" r="r" b="b"/>
              <a:pathLst>
                <a:path w="124460">
                  <a:moveTo>
                    <a:pt x="12423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" name="object 507"/>
            <p:cNvSpPr/>
            <p:nvPr/>
          </p:nvSpPr>
          <p:spPr>
            <a:xfrm>
              <a:off x="5312713" y="2167503"/>
              <a:ext cx="6350" cy="555625"/>
            </a:xfrm>
            <a:custGeom>
              <a:avLst/>
              <a:gdLst/>
              <a:ahLst/>
              <a:cxnLst/>
              <a:rect l="l" t="t" r="r" b="b"/>
              <a:pathLst>
                <a:path w="6350" h="555625">
                  <a:moveTo>
                    <a:pt x="6134" y="55519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" name="object 508"/>
            <p:cNvSpPr/>
            <p:nvPr/>
          </p:nvSpPr>
          <p:spPr>
            <a:xfrm>
              <a:off x="5188482" y="2165962"/>
              <a:ext cx="124460" cy="1905"/>
            </a:xfrm>
            <a:custGeom>
              <a:avLst/>
              <a:gdLst/>
              <a:ahLst/>
              <a:cxnLst/>
              <a:rect l="l" t="t" r="r" b="b"/>
              <a:pathLst>
                <a:path w="124460" h="1905">
                  <a:moveTo>
                    <a:pt x="124231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" name="object 509"/>
            <p:cNvSpPr/>
            <p:nvPr/>
          </p:nvSpPr>
          <p:spPr>
            <a:xfrm>
              <a:off x="4851065" y="2164430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5">
                  <a:moveTo>
                    <a:pt x="1536" y="0"/>
                  </a:moveTo>
                  <a:lnTo>
                    <a:pt x="0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" name="object 510"/>
            <p:cNvSpPr/>
            <p:nvPr/>
          </p:nvSpPr>
          <p:spPr>
            <a:xfrm>
              <a:off x="4996767" y="2165964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5">
                  <a:moveTo>
                    <a:pt x="1536" y="0"/>
                  </a:moveTo>
                  <a:lnTo>
                    <a:pt x="0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" name="object 511"/>
            <p:cNvSpPr/>
            <p:nvPr/>
          </p:nvSpPr>
          <p:spPr>
            <a:xfrm>
              <a:off x="5165477" y="2165964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5">
                  <a:moveTo>
                    <a:pt x="0" y="0"/>
                  </a:moveTo>
                  <a:lnTo>
                    <a:pt x="0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" name="object 512"/>
            <p:cNvSpPr/>
            <p:nvPr/>
          </p:nvSpPr>
          <p:spPr>
            <a:xfrm>
              <a:off x="5311176" y="2167498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5">
                  <a:moveTo>
                    <a:pt x="1536" y="0"/>
                  </a:moveTo>
                  <a:lnTo>
                    <a:pt x="0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" name="object 513"/>
            <p:cNvSpPr/>
            <p:nvPr/>
          </p:nvSpPr>
          <p:spPr>
            <a:xfrm>
              <a:off x="5177748" y="2155234"/>
              <a:ext cx="6350" cy="575310"/>
            </a:xfrm>
            <a:custGeom>
              <a:avLst/>
              <a:gdLst/>
              <a:ahLst/>
              <a:cxnLst/>
              <a:rect l="l" t="t" r="r" b="b"/>
              <a:pathLst>
                <a:path w="6350" h="575310">
                  <a:moveTo>
                    <a:pt x="6134" y="57513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" name="object 514"/>
            <p:cNvSpPr/>
            <p:nvPr/>
          </p:nvSpPr>
          <p:spPr>
            <a:xfrm>
              <a:off x="4863343" y="2153700"/>
              <a:ext cx="5080" cy="575310"/>
            </a:xfrm>
            <a:custGeom>
              <a:avLst/>
              <a:gdLst/>
              <a:ahLst/>
              <a:cxnLst/>
              <a:rect l="l" t="t" r="r" b="b"/>
              <a:pathLst>
                <a:path w="5079" h="575310">
                  <a:moveTo>
                    <a:pt x="4597" y="57513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" name="object 515"/>
            <p:cNvSpPr/>
            <p:nvPr/>
          </p:nvSpPr>
          <p:spPr>
            <a:xfrm>
              <a:off x="4863339" y="215369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" name="object 516"/>
            <p:cNvSpPr/>
            <p:nvPr/>
          </p:nvSpPr>
          <p:spPr>
            <a:xfrm>
              <a:off x="5176211" y="215522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53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" name="object 517"/>
            <p:cNvSpPr/>
            <p:nvPr/>
          </p:nvSpPr>
          <p:spPr>
            <a:xfrm>
              <a:off x="5176215" y="2155234"/>
              <a:ext cx="6350" cy="575310"/>
            </a:xfrm>
            <a:custGeom>
              <a:avLst/>
              <a:gdLst/>
              <a:ahLst/>
              <a:cxnLst/>
              <a:rect l="l" t="t" r="r" b="b"/>
              <a:pathLst>
                <a:path w="6350" h="575310">
                  <a:moveTo>
                    <a:pt x="6134" y="57513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" name="object 518"/>
            <p:cNvSpPr/>
            <p:nvPr/>
          </p:nvSpPr>
          <p:spPr>
            <a:xfrm>
              <a:off x="4861808" y="2153700"/>
              <a:ext cx="5080" cy="575310"/>
            </a:xfrm>
            <a:custGeom>
              <a:avLst/>
              <a:gdLst/>
              <a:ahLst/>
              <a:cxnLst/>
              <a:rect l="l" t="t" r="r" b="b"/>
              <a:pathLst>
                <a:path w="5079" h="575310">
                  <a:moveTo>
                    <a:pt x="4597" y="57513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" name="object 519"/>
            <p:cNvSpPr/>
            <p:nvPr/>
          </p:nvSpPr>
          <p:spPr>
            <a:xfrm>
              <a:off x="4717634" y="2153695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>
                  <a:moveTo>
                    <a:pt x="14417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" name="object 520"/>
            <p:cNvSpPr/>
            <p:nvPr/>
          </p:nvSpPr>
          <p:spPr>
            <a:xfrm>
              <a:off x="5032043" y="2155228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>
                  <a:moveTo>
                    <a:pt x="14417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1" name="object 521"/>
          <p:cNvGrpSpPr/>
          <p:nvPr/>
        </p:nvGrpSpPr>
        <p:grpSpPr>
          <a:xfrm>
            <a:off x="2518312" y="2739567"/>
            <a:ext cx="147320" cy="116839"/>
            <a:chOff x="2518312" y="2739567"/>
            <a:chExt cx="147320" cy="116839"/>
          </a:xfrm>
        </p:grpSpPr>
        <p:sp>
          <p:nvSpPr>
            <p:cNvPr id="522" name="object 522"/>
            <p:cNvSpPr/>
            <p:nvPr/>
          </p:nvSpPr>
          <p:spPr>
            <a:xfrm>
              <a:off x="2518312" y="2739567"/>
              <a:ext cx="147320" cy="1905"/>
            </a:xfrm>
            <a:custGeom>
              <a:avLst/>
              <a:gdLst/>
              <a:ahLst/>
              <a:cxnLst/>
              <a:rect l="l" t="t" r="r" b="b"/>
              <a:pathLst>
                <a:path w="147319" h="1905">
                  <a:moveTo>
                    <a:pt x="0" y="0"/>
                  </a:moveTo>
                  <a:lnTo>
                    <a:pt x="147231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" name="object 523"/>
            <p:cNvSpPr/>
            <p:nvPr/>
          </p:nvSpPr>
          <p:spPr>
            <a:xfrm>
              <a:off x="2518312" y="2739569"/>
              <a:ext cx="0" cy="116839"/>
            </a:xfrm>
            <a:custGeom>
              <a:avLst/>
              <a:gdLst/>
              <a:ahLst/>
              <a:cxnLst/>
              <a:rect l="l" t="t" r="r" b="b"/>
              <a:pathLst>
                <a:path h="116839">
                  <a:moveTo>
                    <a:pt x="0" y="11656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4" name="object 524"/>
          <p:cNvSpPr/>
          <p:nvPr/>
        </p:nvSpPr>
        <p:spPr>
          <a:xfrm>
            <a:off x="2190094" y="2136820"/>
            <a:ext cx="146050" cy="1905"/>
          </a:xfrm>
          <a:custGeom>
            <a:avLst/>
            <a:gdLst/>
            <a:ahLst/>
            <a:cxnLst/>
            <a:rect l="l" t="t" r="r" b="b"/>
            <a:pathLst>
              <a:path w="146050" h="1905">
                <a:moveTo>
                  <a:pt x="145707" y="1536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25" name="object 525"/>
          <p:cNvGrpSpPr/>
          <p:nvPr/>
        </p:nvGrpSpPr>
        <p:grpSpPr>
          <a:xfrm>
            <a:off x="2348071" y="2739567"/>
            <a:ext cx="149225" cy="116839"/>
            <a:chOff x="2348071" y="2739567"/>
            <a:chExt cx="149225" cy="116839"/>
          </a:xfrm>
        </p:grpSpPr>
        <p:sp>
          <p:nvSpPr>
            <p:cNvPr id="526" name="object 526"/>
            <p:cNvSpPr/>
            <p:nvPr/>
          </p:nvSpPr>
          <p:spPr>
            <a:xfrm>
              <a:off x="2348071" y="2739569"/>
              <a:ext cx="1905" cy="116839"/>
            </a:xfrm>
            <a:custGeom>
              <a:avLst/>
              <a:gdLst/>
              <a:ahLst/>
              <a:cxnLst/>
              <a:rect l="l" t="t" r="r" b="b"/>
              <a:pathLst>
                <a:path w="1905" h="116839">
                  <a:moveTo>
                    <a:pt x="0" y="116560"/>
                  </a:moveTo>
                  <a:lnTo>
                    <a:pt x="15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" name="object 527"/>
            <p:cNvSpPr/>
            <p:nvPr/>
          </p:nvSpPr>
          <p:spPr>
            <a:xfrm>
              <a:off x="2349605" y="2739567"/>
              <a:ext cx="147320" cy="0"/>
            </a:xfrm>
            <a:custGeom>
              <a:avLst/>
              <a:gdLst/>
              <a:ahLst/>
              <a:cxnLst/>
              <a:rect l="l" t="t" r="r" b="b"/>
              <a:pathLst>
                <a:path w="147319">
                  <a:moveTo>
                    <a:pt x="0" y="0"/>
                  </a:moveTo>
                  <a:lnTo>
                    <a:pt x="147231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8" name="object 528"/>
          <p:cNvSpPr/>
          <p:nvPr/>
        </p:nvSpPr>
        <p:spPr>
          <a:xfrm>
            <a:off x="2357267" y="2138357"/>
            <a:ext cx="146050" cy="0"/>
          </a:xfrm>
          <a:custGeom>
            <a:avLst/>
            <a:gdLst/>
            <a:ahLst/>
            <a:cxnLst/>
            <a:rect l="l" t="t" r="r" b="b"/>
            <a:pathLst>
              <a:path w="146050">
                <a:moveTo>
                  <a:pt x="145707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2208498" y="2159829"/>
            <a:ext cx="5080" cy="311785"/>
          </a:xfrm>
          <a:custGeom>
            <a:avLst/>
            <a:gdLst/>
            <a:ahLst/>
            <a:cxnLst/>
            <a:rect l="l" t="t" r="r" b="b"/>
            <a:pathLst>
              <a:path w="5080" h="311785">
                <a:moveTo>
                  <a:pt x="3073" y="0"/>
                </a:moveTo>
                <a:lnTo>
                  <a:pt x="4610" y="1536"/>
                </a:lnTo>
              </a:path>
              <a:path w="5080" h="311785">
                <a:moveTo>
                  <a:pt x="3073" y="0"/>
                </a:moveTo>
                <a:lnTo>
                  <a:pt x="0" y="31134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30" name="object 530"/>
          <p:cNvGrpSpPr/>
          <p:nvPr/>
        </p:nvGrpSpPr>
        <p:grpSpPr>
          <a:xfrm>
            <a:off x="2205433" y="2138357"/>
            <a:ext cx="153670" cy="579755"/>
            <a:chOff x="2205433" y="2138357"/>
            <a:chExt cx="153670" cy="579755"/>
          </a:xfrm>
        </p:grpSpPr>
        <p:sp>
          <p:nvSpPr>
            <p:cNvPr id="531" name="object 531"/>
            <p:cNvSpPr/>
            <p:nvPr/>
          </p:nvSpPr>
          <p:spPr>
            <a:xfrm>
              <a:off x="2351139" y="2138357"/>
              <a:ext cx="8255" cy="579755"/>
            </a:xfrm>
            <a:custGeom>
              <a:avLst/>
              <a:gdLst/>
              <a:ahLst/>
              <a:cxnLst/>
              <a:rect l="l" t="t" r="r" b="b"/>
              <a:pathLst>
                <a:path w="8255" h="579755">
                  <a:moveTo>
                    <a:pt x="6134" y="0"/>
                  </a:moveTo>
                  <a:lnTo>
                    <a:pt x="7670" y="1536"/>
                  </a:lnTo>
                </a:path>
                <a:path w="8255" h="579755">
                  <a:moveTo>
                    <a:pt x="6134" y="0"/>
                  </a:moveTo>
                  <a:lnTo>
                    <a:pt x="0" y="579742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" name="object 532"/>
            <p:cNvSpPr/>
            <p:nvPr/>
          </p:nvSpPr>
          <p:spPr>
            <a:xfrm>
              <a:off x="2211574" y="2159829"/>
              <a:ext cx="102870" cy="0"/>
            </a:xfrm>
            <a:custGeom>
              <a:avLst/>
              <a:gdLst/>
              <a:ahLst/>
              <a:cxnLst/>
              <a:rect l="l" t="t" r="r" b="b"/>
              <a:pathLst>
                <a:path w="102869">
                  <a:moveTo>
                    <a:pt x="10275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3" name="object 53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05433" y="2535586"/>
              <a:ext cx="104294" cy="161036"/>
            </a:xfrm>
            <a:prstGeom prst="rect">
              <a:avLst/>
            </a:prstGeom>
          </p:spPr>
        </p:pic>
      </p:grpSp>
      <p:sp>
        <p:nvSpPr>
          <p:cNvPr id="534" name="object 534"/>
          <p:cNvSpPr/>
          <p:nvPr/>
        </p:nvSpPr>
        <p:spPr>
          <a:xfrm>
            <a:off x="2542851" y="2537119"/>
            <a:ext cx="1905" cy="0"/>
          </a:xfrm>
          <a:custGeom>
            <a:avLst/>
            <a:gdLst/>
            <a:ahLst/>
            <a:cxnLst/>
            <a:rect l="l" t="t" r="r" b="b"/>
            <a:pathLst>
              <a:path w="1905">
                <a:moveTo>
                  <a:pt x="0" y="0"/>
                </a:moveTo>
                <a:lnTo>
                  <a:pt x="1536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2547452" y="2161363"/>
            <a:ext cx="0" cy="1905"/>
          </a:xfrm>
          <a:custGeom>
            <a:avLst/>
            <a:gdLst/>
            <a:ahLst/>
            <a:cxnLst/>
            <a:rect l="l" t="t" r="r" b="b"/>
            <a:pathLst>
              <a:path h="1905">
                <a:moveTo>
                  <a:pt x="0" y="0"/>
                </a:moveTo>
                <a:lnTo>
                  <a:pt x="0" y="1536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2542851" y="2537119"/>
            <a:ext cx="102870" cy="0"/>
          </a:xfrm>
          <a:custGeom>
            <a:avLst/>
            <a:gdLst/>
            <a:ahLst/>
            <a:cxnLst/>
            <a:rect l="l" t="t" r="r" b="b"/>
            <a:pathLst>
              <a:path w="102869">
                <a:moveTo>
                  <a:pt x="0" y="0"/>
                </a:moveTo>
                <a:lnTo>
                  <a:pt x="102755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2180894" y="2738035"/>
            <a:ext cx="1905" cy="116839"/>
          </a:xfrm>
          <a:custGeom>
            <a:avLst/>
            <a:gdLst/>
            <a:ahLst/>
            <a:cxnLst/>
            <a:rect l="l" t="t" r="r" b="b"/>
            <a:pathLst>
              <a:path w="1905" h="116839">
                <a:moveTo>
                  <a:pt x="1536" y="0"/>
                </a:moveTo>
                <a:lnTo>
                  <a:pt x="0" y="116560"/>
                </a:lnTo>
              </a:path>
              <a:path w="1905" h="116839">
                <a:moveTo>
                  <a:pt x="1536" y="0"/>
                </a:moveTo>
                <a:lnTo>
                  <a:pt x="1536" y="3073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2541314" y="2537119"/>
            <a:ext cx="1905" cy="161290"/>
          </a:xfrm>
          <a:custGeom>
            <a:avLst/>
            <a:gdLst/>
            <a:ahLst/>
            <a:cxnLst/>
            <a:rect l="l" t="t" r="r" b="b"/>
            <a:pathLst>
              <a:path w="1905" h="161289">
                <a:moveTo>
                  <a:pt x="1536" y="0"/>
                </a:moveTo>
                <a:lnTo>
                  <a:pt x="0" y="161036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39" name="object 539"/>
          <p:cNvGrpSpPr/>
          <p:nvPr/>
        </p:nvGrpSpPr>
        <p:grpSpPr>
          <a:xfrm>
            <a:off x="2544378" y="2161360"/>
            <a:ext cx="104775" cy="311785"/>
            <a:chOff x="2544378" y="2161360"/>
            <a:chExt cx="104775" cy="311785"/>
          </a:xfrm>
        </p:grpSpPr>
        <p:sp>
          <p:nvSpPr>
            <p:cNvPr id="540" name="object 540"/>
            <p:cNvSpPr/>
            <p:nvPr/>
          </p:nvSpPr>
          <p:spPr>
            <a:xfrm>
              <a:off x="2544378" y="2161363"/>
              <a:ext cx="3175" cy="311785"/>
            </a:xfrm>
            <a:custGeom>
              <a:avLst/>
              <a:gdLst/>
              <a:ahLst/>
              <a:cxnLst/>
              <a:rect l="l" t="t" r="r" b="b"/>
              <a:pathLst>
                <a:path w="3175" h="311785">
                  <a:moveTo>
                    <a:pt x="3073" y="0"/>
                  </a:moveTo>
                  <a:lnTo>
                    <a:pt x="0" y="31134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" name="object 541"/>
            <p:cNvSpPr/>
            <p:nvPr/>
          </p:nvSpPr>
          <p:spPr>
            <a:xfrm>
              <a:off x="2547457" y="2161360"/>
              <a:ext cx="101600" cy="1905"/>
            </a:xfrm>
            <a:custGeom>
              <a:avLst/>
              <a:gdLst/>
              <a:ahLst/>
              <a:cxnLst/>
              <a:rect l="l" t="t" r="r" b="b"/>
              <a:pathLst>
                <a:path w="101600" h="1905">
                  <a:moveTo>
                    <a:pt x="101218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2" name="object 542"/>
          <p:cNvSpPr/>
          <p:nvPr/>
        </p:nvSpPr>
        <p:spPr>
          <a:xfrm>
            <a:off x="2182431" y="2738035"/>
            <a:ext cx="146050" cy="1905"/>
          </a:xfrm>
          <a:custGeom>
            <a:avLst/>
            <a:gdLst/>
            <a:ahLst/>
            <a:cxnLst/>
            <a:rect l="l" t="t" r="r" b="b"/>
            <a:pathLst>
              <a:path w="146050" h="1905">
                <a:moveTo>
                  <a:pt x="0" y="0"/>
                </a:moveTo>
                <a:lnTo>
                  <a:pt x="145707" y="1536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43" name="object 543"/>
          <p:cNvGrpSpPr/>
          <p:nvPr/>
        </p:nvGrpSpPr>
        <p:grpSpPr>
          <a:xfrm>
            <a:off x="2518312" y="2138357"/>
            <a:ext cx="8255" cy="604520"/>
            <a:chOff x="2518312" y="2138357"/>
            <a:chExt cx="8255" cy="604520"/>
          </a:xfrm>
        </p:grpSpPr>
        <p:sp>
          <p:nvSpPr>
            <p:cNvPr id="544" name="object 544"/>
            <p:cNvSpPr/>
            <p:nvPr/>
          </p:nvSpPr>
          <p:spPr>
            <a:xfrm>
              <a:off x="2519846" y="2138357"/>
              <a:ext cx="6350" cy="579755"/>
            </a:xfrm>
            <a:custGeom>
              <a:avLst/>
              <a:gdLst/>
              <a:ahLst/>
              <a:cxnLst/>
              <a:rect l="l" t="t" r="r" b="b"/>
              <a:pathLst>
                <a:path w="6350" h="579755">
                  <a:moveTo>
                    <a:pt x="6134" y="0"/>
                  </a:moveTo>
                  <a:lnTo>
                    <a:pt x="0" y="579742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" name="object 545"/>
            <p:cNvSpPr/>
            <p:nvPr/>
          </p:nvSpPr>
          <p:spPr>
            <a:xfrm>
              <a:off x="2519846" y="2139891"/>
              <a:ext cx="6350" cy="578485"/>
            </a:xfrm>
            <a:custGeom>
              <a:avLst/>
              <a:gdLst/>
              <a:ahLst/>
              <a:cxnLst/>
              <a:rect l="l" t="t" r="r" b="b"/>
              <a:pathLst>
                <a:path w="6350" h="578485">
                  <a:moveTo>
                    <a:pt x="6134" y="0"/>
                  </a:moveTo>
                  <a:lnTo>
                    <a:pt x="0" y="578205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" name="object 546"/>
            <p:cNvSpPr/>
            <p:nvPr/>
          </p:nvSpPr>
          <p:spPr>
            <a:xfrm>
              <a:off x="2525980" y="2138357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5">
                  <a:moveTo>
                    <a:pt x="0" y="0"/>
                  </a:moveTo>
                  <a:lnTo>
                    <a:pt x="0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" name="object 547"/>
            <p:cNvSpPr/>
            <p:nvPr/>
          </p:nvSpPr>
          <p:spPr>
            <a:xfrm>
              <a:off x="2518312" y="2739567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5" h="3175">
                  <a:moveTo>
                    <a:pt x="0" y="0"/>
                  </a:moveTo>
                  <a:lnTo>
                    <a:pt x="1536" y="3073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8" name="object 548"/>
          <p:cNvSpPr/>
          <p:nvPr/>
        </p:nvSpPr>
        <p:spPr>
          <a:xfrm>
            <a:off x="2349605" y="2739567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5">
                <a:moveTo>
                  <a:pt x="0" y="0"/>
                </a:moveTo>
                <a:lnTo>
                  <a:pt x="1536" y="1536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49" name="object 549"/>
          <p:cNvGrpSpPr/>
          <p:nvPr/>
        </p:nvGrpSpPr>
        <p:grpSpPr>
          <a:xfrm>
            <a:off x="2157896" y="2115352"/>
            <a:ext cx="32384" cy="739775"/>
            <a:chOff x="2157896" y="2115352"/>
            <a:chExt cx="32384" cy="739775"/>
          </a:xfrm>
        </p:grpSpPr>
        <p:sp>
          <p:nvSpPr>
            <p:cNvPr id="550" name="object 550"/>
            <p:cNvSpPr/>
            <p:nvPr/>
          </p:nvSpPr>
          <p:spPr>
            <a:xfrm>
              <a:off x="2182428" y="2136824"/>
              <a:ext cx="8255" cy="579755"/>
            </a:xfrm>
            <a:custGeom>
              <a:avLst/>
              <a:gdLst/>
              <a:ahLst/>
              <a:cxnLst/>
              <a:rect l="l" t="t" r="r" b="b"/>
              <a:pathLst>
                <a:path w="8255" h="579755">
                  <a:moveTo>
                    <a:pt x="7670" y="0"/>
                  </a:moveTo>
                  <a:lnTo>
                    <a:pt x="0" y="579742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" name="object 551"/>
            <p:cNvSpPr/>
            <p:nvPr/>
          </p:nvSpPr>
          <p:spPr>
            <a:xfrm>
              <a:off x="2157896" y="2115352"/>
              <a:ext cx="10795" cy="739775"/>
            </a:xfrm>
            <a:custGeom>
              <a:avLst/>
              <a:gdLst/>
              <a:ahLst/>
              <a:cxnLst/>
              <a:rect l="l" t="t" r="r" b="b"/>
              <a:pathLst>
                <a:path w="10794" h="739775">
                  <a:moveTo>
                    <a:pt x="10731" y="0"/>
                  </a:moveTo>
                  <a:lnTo>
                    <a:pt x="0" y="739241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2" name="object 552"/>
          <p:cNvGrpSpPr/>
          <p:nvPr/>
        </p:nvGrpSpPr>
        <p:grpSpPr>
          <a:xfrm>
            <a:off x="2168629" y="2115346"/>
            <a:ext cx="512445" cy="601345"/>
            <a:chOff x="2168629" y="2115346"/>
            <a:chExt cx="512445" cy="601345"/>
          </a:xfrm>
        </p:grpSpPr>
        <p:sp>
          <p:nvSpPr>
            <p:cNvPr id="553" name="object 553"/>
            <p:cNvSpPr/>
            <p:nvPr/>
          </p:nvSpPr>
          <p:spPr>
            <a:xfrm>
              <a:off x="2525975" y="2138354"/>
              <a:ext cx="146050" cy="1905"/>
            </a:xfrm>
            <a:custGeom>
              <a:avLst/>
              <a:gdLst/>
              <a:ahLst/>
              <a:cxnLst/>
              <a:rect l="l" t="t" r="r" b="b"/>
              <a:pathLst>
                <a:path w="146050" h="1905">
                  <a:moveTo>
                    <a:pt x="145707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" name="object 554"/>
            <p:cNvSpPr/>
            <p:nvPr/>
          </p:nvSpPr>
          <p:spPr>
            <a:xfrm>
              <a:off x="2168629" y="2115346"/>
              <a:ext cx="512445" cy="3175"/>
            </a:xfrm>
            <a:custGeom>
              <a:avLst/>
              <a:gdLst/>
              <a:ahLst/>
              <a:cxnLst/>
              <a:rect l="l" t="t" r="r" b="b"/>
              <a:pathLst>
                <a:path w="512444" h="3175">
                  <a:moveTo>
                    <a:pt x="512254" y="30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" name="object 555"/>
            <p:cNvSpPr/>
            <p:nvPr/>
          </p:nvSpPr>
          <p:spPr>
            <a:xfrm>
              <a:off x="2525975" y="2139889"/>
              <a:ext cx="146050" cy="1905"/>
            </a:xfrm>
            <a:custGeom>
              <a:avLst/>
              <a:gdLst/>
              <a:ahLst/>
              <a:cxnLst/>
              <a:rect l="l" t="t" r="r" b="b"/>
              <a:pathLst>
                <a:path w="146050" h="1905">
                  <a:moveTo>
                    <a:pt x="145707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" name="object 556"/>
            <p:cNvSpPr/>
            <p:nvPr/>
          </p:nvSpPr>
          <p:spPr>
            <a:xfrm>
              <a:off x="2190099" y="2136824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5">
                  <a:moveTo>
                    <a:pt x="0" y="0"/>
                  </a:moveTo>
                  <a:lnTo>
                    <a:pt x="0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7" name="object 557"/>
            <p:cNvSpPr/>
            <p:nvPr/>
          </p:nvSpPr>
          <p:spPr>
            <a:xfrm>
              <a:off x="2182428" y="2138357"/>
              <a:ext cx="8255" cy="578485"/>
            </a:xfrm>
            <a:custGeom>
              <a:avLst/>
              <a:gdLst/>
              <a:ahLst/>
              <a:cxnLst/>
              <a:rect l="l" t="t" r="r" b="b"/>
              <a:pathLst>
                <a:path w="8255" h="578485">
                  <a:moveTo>
                    <a:pt x="7670" y="0"/>
                  </a:moveTo>
                  <a:lnTo>
                    <a:pt x="0" y="578205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8" name="object 558"/>
            <p:cNvSpPr/>
            <p:nvPr/>
          </p:nvSpPr>
          <p:spPr>
            <a:xfrm>
              <a:off x="2190094" y="2138357"/>
              <a:ext cx="146050" cy="0"/>
            </a:xfrm>
            <a:custGeom>
              <a:avLst/>
              <a:gdLst/>
              <a:ahLst/>
              <a:cxnLst/>
              <a:rect l="l" t="t" r="r" b="b"/>
              <a:pathLst>
                <a:path w="146050">
                  <a:moveTo>
                    <a:pt x="14570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9" name="object 559"/>
          <p:cNvGrpSpPr/>
          <p:nvPr/>
        </p:nvGrpSpPr>
        <p:grpSpPr>
          <a:xfrm>
            <a:off x="2139492" y="3422062"/>
            <a:ext cx="538480" cy="10160"/>
            <a:chOff x="2139492" y="3422062"/>
            <a:chExt cx="538480" cy="10160"/>
          </a:xfrm>
        </p:grpSpPr>
        <p:sp>
          <p:nvSpPr>
            <p:cNvPr id="560" name="object 560"/>
            <p:cNvSpPr/>
            <p:nvPr/>
          </p:nvSpPr>
          <p:spPr>
            <a:xfrm>
              <a:off x="2139492" y="3427075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731" y="0"/>
                  </a:lnTo>
                </a:path>
              </a:pathLst>
            </a:custGeom>
            <a:ln w="10021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" name="object 561"/>
            <p:cNvSpPr/>
            <p:nvPr/>
          </p:nvSpPr>
          <p:spPr>
            <a:xfrm>
              <a:off x="2150220" y="3422062"/>
              <a:ext cx="527685" cy="1905"/>
            </a:xfrm>
            <a:custGeom>
              <a:avLst/>
              <a:gdLst/>
              <a:ahLst/>
              <a:cxnLst/>
              <a:rect l="l" t="t" r="r" b="b"/>
              <a:pathLst>
                <a:path w="527685" h="1904">
                  <a:moveTo>
                    <a:pt x="527596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62" name="object 562"/>
          <p:cNvGrpSpPr/>
          <p:nvPr/>
        </p:nvGrpSpPr>
        <p:grpSpPr>
          <a:xfrm>
            <a:off x="3525947" y="2744166"/>
            <a:ext cx="612140" cy="3175"/>
            <a:chOff x="3525947" y="2744166"/>
            <a:chExt cx="612140" cy="3175"/>
          </a:xfrm>
        </p:grpSpPr>
        <p:sp>
          <p:nvSpPr>
            <p:cNvPr id="563" name="object 563"/>
            <p:cNvSpPr/>
            <p:nvPr/>
          </p:nvSpPr>
          <p:spPr>
            <a:xfrm>
              <a:off x="3841899" y="2745700"/>
              <a:ext cx="296545" cy="1905"/>
            </a:xfrm>
            <a:custGeom>
              <a:avLst/>
              <a:gdLst/>
              <a:ahLst/>
              <a:cxnLst/>
              <a:rect l="l" t="t" r="r" b="b"/>
              <a:pathLst>
                <a:path w="296545" h="1905">
                  <a:moveTo>
                    <a:pt x="295998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" name="object 564"/>
            <p:cNvSpPr/>
            <p:nvPr/>
          </p:nvSpPr>
          <p:spPr>
            <a:xfrm>
              <a:off x="3525947" y="2744166"/>
              <a:ext cx="294640" cy="1905"/>
            </a:xfrm>
            <a:custGeom>
              <a:avLst/>
              <a:gdLst/>
              <a:ahLst/>
              <a:cxnLst/>
              <a:rect l="l" t="t" r="r" b="b"/>
              <a:pathLst>
                <a:path w="294639" h="1905">
                  <a:moveTo>
                    <a:pt x="294474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" name="object 565"/>
            <p:cNvSpPr/>
            <p:nvPr/>
          </p:nvSpPr>
          <p:spPr>
            <a:xfrm>
              <a:off x="3525953" y="2744168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0" y="0"/>
                  </a:moveTo>
                  <a:lnTo>
                    <a:pt x="0" y="3073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6" name="object 566"/>
          <p:cNvSpPr/>
          <p:nvPr/>
        </p:nvSpPr>
        <p:spPr>
          <a:xfrm>
            <a:off x="3843422" y="2146023"/>
            <a:ext cx="146050" cy="1905"/>
          </a:xfrm>
          <a:custGeom>
            <a:avLst/>
            <a:gdLst/>
            <a:ahLst/>
            <a:cxnLst/>
            <a:rect l="l" t="t" r="r" b="b"/>
            <a:pathLst>
              <a:path w="146050" h="1905">
                <a:moveTo>
                  <a:pt x="145707" y="1536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67" name="object 567"/>
          <p:cNvGrpSpPr/>
          <p:nvPr/>
        </p:nvGrpSpPr>
        <p:grpSpPr>
          <a:xfrm>
            <a:off x="3506013" y="2123020"/>
            <a:ext cx="652145" cy="755015"/>
            <a:chOff x="3506013" y="2123020"/>
            <a:chExt cx="652145" cy="755015"/>
          </a:xfrm>
        </p:grpSpPr>
        <p:sp>
          <p:nvSpPr>
            <p:cNvPr id="568" name="object 568"/>
            <p:cNvSpPr/>
            <p:nvPr/>
          </p:nvSpPr>
          <p:spPr>
            <a:xfrm>
              <a:off x="3527489" y="2144490"/>
              <a:ext cx="147320" cy="1905"/>
            </a:xfrm>
            <a:custGeom>
              <a:avLst/>
              <a:gdLst/>
              <a:ahLst/>
              <a:cxnLst/>
              <a:rect l="l" t="t" r="r" b="b"/>
              <a:pathLst>
                <a:path w="147320" h="1905">
                  <a:moveTo>
                    <a:pt x="147231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" name="object 569"/>
            <p:cNvSpPr/>
            <p:nvPr/>
          </p:nvSpPr>
          <p:spPr>
            <a:xfrm>
              <a:off x="3525949" y="2144492"/>
              <a:ext cx="1905" cy="578485"/>
            </a:xfrm>
            <a:custGeom>
              <a:avLst/>
              <a:gdLst/>
              <a:ahLst/>
              <a:cxnLst/>
              <a:rect l="l" t="t" r="r" b="b"/>
              <a:pathLst>
                <a:path w="1904" h="578485">
                  <a:moveTo>
                    <a:pt x="1536" y="0"/>
                  </a:moveTo>
                  <a:lnTo>
                    <a:pt x="0" y="578205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" name="object 570"/>
            <p:cNvSpPr/>
            <p:nvPr/>
          </p:nvSpPr>
          <p:spPr>
            <a:xfrm>
              <a:off x="3506013" y="2123020"/>
              <a:ext cx="652145" cy="3175"/>
            </a:xfrm>
            <a:custGeom>
              <a:avLst/>
              <a:gdLst/>
              <a:ahLst/>
              <a:cxnLst/>
              <a:rect l="l" t="t" r="r" b="b"/>
              <a:pathLst>
                <a:path w="652145" h="3175">
                  <a:moveTo>
                    <a:pt x="0" y="0"/>
                  </a:moveTo>
                  <a:lnTo>
                    <a:pt x="651827" y="3073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" name="object 571"/>
            <p:cNvSpPr/>
            <p:nvPr/>
          </p:nvSpPr>
          <p:spPr>
            <a:xfrm>
              <a:off x="3820422" y="2745703"/>
              <a:ext cx="0" cy="130810"/>
            </a:xfrm>
            <a:custGeom>
              <a:avLst/>
              <a:gdLst/>
              <a:ahLst/>
              <a:cxnLst/>
              <a:rect l="l" t="t" r="r" b="b"/>
              <a:pathLst>
                <a:path h="130810">
                  <a:moveTo>
                    <a:pt x="0" y="0"/>
                  </a:moveTo>
                  <a:lnTo>
                    <a:pt x="0" y="130365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" name="object 572"/>
            <p:cNvSpPr/>
            <p:nvPr/>
          </p:nvSpPr>
          <p:spPr>
            <a:xfrm>
              <a:off x="3674715" y="2146027"/>
              <a:ext cx="146050" cy="578485"/>
            </a:xfrm>
            <a:custGeom>
              <a:avLst/>
              <a:gdLst/>
              <a:ahLst/>
              <a:cxnLst/>
              <a:rect l="l" t="t" r="r" b="b"/>
              <a:pathLst>
                <a:path w="146050" h="578485">
                  <a:moveTo>
                    <a:pt x="145707" y="0"/>
                  </a:moveTo>
                  <a:lnTo>
                    <a:pt x="145707" y="578205"/>
                  </a:lnTo>
                </a:path>
                <a:path w="146050" h="578485">
                  <a:moveTo>
                    <a:pt x="14570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" name="object 573"/>
            <p:cNvSpPr/>
            <p:nvPr/>
          </p:nvSpPr>
          <p:spPr>
            <a:xfrm>
              <a:off x="3989134" y="2147559"/>
              <a:ext cx="147320" cy="0"/>
            </a:xfrm>
            <a:custGeom>
              <a:avLst/>
              <a:gdLst/>
              <a:ahLst/>
              <a:cxnLst/>
              <a:rect l="l" t="t" r="r" b="b"/>
              <a:pathLst>
                <a:path w="147320">
                  <a:moveTo>
                    <a:pt x="14723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" name="object 574"/>
            <p:cNvSpPr/>
            <p:nvPr/>
          </p:nvSpPr>
          <p:spPr>
            <a:xfrm>
              <a:off x="4136361" y="2147559"/>
              <a:ext cx="1905" cy="578485"/>
            </a:xfrm>
            <a:custGeom>
              <a:avLst/>
              <a:gdLst/>
              <a:ahLst/>
              <a:cxnLst/>
              <a:rect l="l" t="t" r="r" b="b"/>
              <a:pathLst>
                <a:path w="1904" h="578485">
                  <a:moveTo>
                    <a:pt x="1536" y="57820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" name="object 575"/>
            <p:cNvSpPr/>
            <p:nvPr/>
          </p:nvSpPr>
          <p:spPr>
            <a:xfrm>
              <a:off x="4137898" y="2747236"/>
              <a:ext cx="0" cy="130810"/>
            </a:xfrm>
            <a:custGeom>
              <a:avLst/>
              <a:gdLst/>
              <a:ahLst/>
              <a:cxnLst/>
              <a:rect l="l" t="t" r="r" b="b"/>
              <a:pathLst>
                <a:path h="130810">
                  <a:moveTo>
                    <a:pt x="0" y="13036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" name="object 576"/>
            <p:cNvSpPr/>
            <p:nvPr/>
          </p:nvSpPr>
          <p:spPr>
            <a:xfrm>
              <a:off x="3524416" y="2744169"/>
              <a:ext cx="1905" cy="130810"/>
            </a:xfrm>
            <a:custGeom>
              <a:avLst/>
              <a:gdLst/>
              <a:ahLst/>
              <a:cxnLst/>
              <a:rect l="l" t="t" r="r" b="b"/>
              <a:pathLst>
                <a:path w="1904" h="130810">
                  <a:moveTo>
                    <a:pt x="1536" y="0"/>
                  </a:moveTo>
                  <a:lnTo>
                    <a:pt x="0" y="130365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" name="object 577"/>
            <p:cNvSpPr/>
            <p:nvPr/>
          </p:nvSpPr>
          <p:spPr>
            <a:xfrm>
              <a:off x="3820422" y="2745703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0" y="0"/>
                  </a:moveTo>
                  <a:lnTo>
                    <a:pt x="0" y="3073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" name="object 578"/>
            <p:cNvSpPr/>
            <p:nvPr/>
          </p:nvSpPr>
          <p:spPr>
            <a:xfrm>
              <a:off x="4136361" y="2747237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1536" y="0"/>
                  </a:moveTo>
                  <a:lnTo>
                    <a:pt x="0" y="3073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" name="object 579"/>
            <p:cNvSpPr/>
            <p:nvPr/>
          </p:nvSpPr>
          <p:spPr>
            <a:xfrm>
              <a:off x="3674715" y="2147559"/>
              <a:ext cx="146050" cy="577215"/>
            </a:xfrm>
            <a:custGeom>
              <a:avLst/>
              <a:gdLst/>
              <a:ahLst/>
              <a:cxnLst/>
              <a:rect l="l" t="t" r="r" b="b"/>
              <a:pathLst>
                <a:path w="146050" h="577214">
                  <a:moveTo>
                    <a:pt x="145707" y="0"/>
                  </a:moveTo>
                  <a:lnTo>
                    <a:pt x="145707" y="576668"/>
                  </a:lnTo>
                </a:path>
                <a:path w="146050" h="577214">
                  <a:moveTo>
                    <a:pt x="14570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" name="object 580"/>
            <p:cNvSpPr/>
            <p:nvPr/>
          </p:nvSpPr>
          <p:spPr>
            <a:xfrm>
              <a:off x="3673184" y="214755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53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" name="object 581"/>
            <p:cNvSpPr/>
            <p:nvPr/>
          </p:nvSpPr>
          <p:spPr>
            <a:xfrm>
              <a:off x="3525949" y="2146027"/>
              <a:ext cx="1905" cy="577215"/>
            </a:xfrm>
            <a:custGeom>
              <a:avLst/>
              <a:gdLst/>
              <a:ahLst/>
              <a:cxnLst/>
              <a:rect l="l" t="t" r="r" b="b"/>
              <a:pathLst>
                <a:path w="1904" h="577214">
                  <a:moveTo>
                    <a:pt x="1536" y="0"/>
                  </a:moveTo>
                  <a:lnTo>
                    <a:pt x="0" y="576668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" name="object 582"/>
            <p:cNvSpPr/>
            <p:nvPr/>
          </p:nvSpPr>
          <p:spPr>
            <a:xfrm>
              <a:off x="3820422" y="2146027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5">
                  <a:moveTo>
                    <a:pt x="0" y="0"/>
                  </a:moveTo>
                  <a:lnTo>
                    <a:pt x="0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3" name="object 583"/>
            <p:cNvSpPr/>
            <p:nvPr/>
          </p:nvSpPr>
          <p:spPr>
            <a:xfrm>
              <a:off x="3674720" y="2146027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5">
                  <a:moveTo>
                    <a:pt x="0" y="0"/>
                  </a:moveTo>
                  <a:lnTo>
                    <a:pt x="0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4" name="object 584"/>
            <p:cNvSpPr/>
            <p:nvPr/>
          </p:nvSpPr>
          <p:spPr>
            <a:xfrm>
              <a:off x="3527485" y="2144492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5">
                  <a:moveTo>
                    <a:pt x="0" y="0"/>
                  </a:moveTo>
                  <a:lnTo>
                    <a:pt x="0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5" name="object 585"/>
            <p:cNvSpPr/>
            <p:nvPr/>
          </p:nvSpPr>
          <p:spPr>
            <a:xfrm>
              <a:off x="4136361" y="2149096"/>
              <a:ext cx="1905" cy="577215"/>
            </a:xfrm>
            <a:custGeom>
              <a:avLst/>
              <a:gdLst/>
              <a:ahLst/>
              <a:cxnLst/>
              <a:rect l="l" t="t" r="r" b="b"/>
              <a:pathLst>
                <a:path w="1904" h="577214">
                  <a:moveTo>
                    <a:pt x="1536" y="5766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6" name="object 586"/>
            <p:cNvSpPr/>
            <p:nvPr/>
          </p:nvSpPr>
          <p:spPr>
            <a:xfrm>
              <a:off x="3990658" y="2149094"/>
              <a:ext cx="146050" cy="0"/>
            </a:xfrm>
            <a:custGeom>
              <a:avLst/>
              <a:gdLst/>
              <a:ahLst/>
              <a:cxnLst/>
              <a:rect l="l" t="t" r="r" b="b"/>
              <a:pathLst>
                <a:path w="146050">
                  <a:moveTo>
                    <a:pt x="14570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7" name="object 587"/>
            <p:cNvSpPr/>
            <p:nvPr/>
          </p:nvSpPr>
          <p:spPr>
            <a:xfrm>
              <a:off x="3989129" y="214909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8" name="object 588"/>
            <p:cNvSpPr/>
            <p:nvPr/>
          </p:nvSpPr>
          <p:spPr>
            <a:xfrm>
              <a:off x="4136365" y="2147559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5">
                  <a:moveTo>
                    <a:pt x="0" y="0"/>
                  </a:moveTo>
                  <a:lnTo>
                    <a:pt x="0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9" name="object 589"/>
            <p:cNvSpPr/>
            <p:nvPr/>
          </p:nvSpPr>
          <p:spPr>
            <a:xfrm>
              <a:off x="3989129" y="2147559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5">
                  <a:moveTo>
                    <a:pt x="0" y="0"/>
                  </a:moveTo>
                  <a:lnTo>
                    <a:pt x="0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0" name="object 590"/>
            <p:cNvSpPr/>
            <p:nvPr/>
          </p:nvSpPr>
          <p:spPr>
            <a:xfrm>
              <a:off x="3662452" y="2156762"/>
              <a:ext cx="0" cy="558800"/>
            </a:xfrm>
            <a:custGeom>
              <a:avLst/>
              <a:gdLst/>
              <a:ahLst/>
              <a:cxnLst/>
              <a:rect l="l" t="t" r="r" b="b"/>
              <a:pathLst>
                <a:path h="558800">
                  <a:moveTo>
                    <a:pt x="0" y="55826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" name="object 591"/>
            <p:cNvSpPr/>
            <p:nvPr/>
          </p:nvSpPr>
          <p:spPr>
            <a:xfrm>
              <a:off x="3538221" y="2156762"/>
              <a:ext cx="124460" cy="0"/>
            </a:xfrm>
            <a:custGeom>
              <a:avLst/>
              <a:gdLst/>
              <a:ahLst/>
              <a:cxnLst/>
              <a:rect l="l" t="t" r="r" b="b"/>
              <a:pathLst>
                <a:path w="124460">
                  <a:moveTo>
                    <a:pt x="12423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2" name="object 592"/>
            <p:cNvSpPr/>
            <p:nvPr/>
          </p:nvSpPr>
          <p:spPr>
            <a:xfrm>
              <a:off x="3536685" y="2156762"/>
              <a:ext cx="1905" cy="556895"/>
            </a:xfrm>
            <a:custGeom>
              <a:avLst/>
              <a:gdLst/>
              <a:ahLst/>
              <a:cxnLst/>
              <a:rect l="l" t="t" r="r" b="b"/>
              <a:pathLst>
                <a:path w="1904" h="556894">
                  <a:moveTo>
                    <a:pt x="1536" y="0"/>
                  </a:moveTo>
                  <a:lnTo>
                    <a:pt x="0" y="556729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3" name="object 593"/>
            <p:cNvSpPr/>
            <p:nvPr/>
          </p:nvSpPr>
          <p:spPr>
            <a:xfrm>
              <a:off x="3809687" y="2158299"/>
              <a:ext cx="0" cy="556895"/>
            </a:xfrm>
            <a:custGeom>
              <a:avLst/>
              <a:gdLst/>
              <a:ahLst/>
              <a:cxnLst/>
              <a:rect l="l" t="t" r="r" b="b"/>
              <a:pathLst>
                <a:path h="556894">
                  <a:moveTo>
                    <a:pt x="0" y="55672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4" name="object 594"/>
            <p:cNvSpPr/>
            <p:nvPr/>
          </p:nvSpPr>
          <p:spPr>
            <a:xfrm>
              <a:off x="3685456" y="2158296"/>
              <a:ext cx="124460" cy="0"/>
            </a:xfrm>
            <a:custGeom>
              <a:avLst/>
              <a:gdLst/>
              <a:ahLst/>
              <a:cxnLst/>
              <a:rect l="l" t="t" r="r" b="b"/>
              <a:pathLst>
                <a:path w="124460">
                  <a:moveTo>
                    <a:pt x="12423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5" name="object 595"/>
            <p:cNvSpPr/>
            <p:nvPr/>
          </p:nvSpPr>
          <p:spPr>
            <a:xfrm>
              <a:off x="3978394" y="2159833"/>
              <a:ext cx="0" cy="556895"/>
            </a:xfrm>
            <a:custGeom>
              <a:avLst/>
              <a:gdLst/>
              <a:ahLst/>
              <a:cxnLst/>
              <a:rect l="l" t="t" r="r" b="b"/>
              <a:pathLst>
                <a:path h="556894">
                  <a:moveTo>
                    <a:pt x="0" y="55672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6" name="object 596"/>
            <p:cNvSpPr/>
            <p:nvPr/>
          </p:nvSpPr>
          <p:spPr>
            <a:xfrm>
              <a:off x="3854162" y="2158292"/>
              <a:ext cx="124460" cy="1905"/>
            </a:xfrm>
            <a:custGeom>
              <a:avLst/>
              <a:gdLst/>
              <a:ahLst/>
              <a:cxnLst/>
              <a:rect l="l" t="t" r="r" b="b"/>
              <a:pathLst>
                <a:path w="124460" h="1905">
                  <a:moveTo>
                    <a:pt x="124231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7" name="object 597"/>
            <p:cNvSpPr/>
            <p:nvPr/>
          </p:nvSpPr>
          <p:spPr>
            <a:xfrm>
              <a:off x="4125629" y="2159833"/>
              <a:ext cx="0" cy="556895"/>
            </a:xfrm>
            <a:custGeom>
              <a:avLst/>
              <a:gdLst/>
              <a:ahLst/>
              <a:cxnLst/>
              <a:rect l="l" t="t" r="r" b="b"/>
              <a:pathLst>
                <a:path h="556894">
                  <a:moveTo>
                    <a:pt x="0" y="55672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8" name="object 598"/>
            <p:cNvSpPr/>
            <p:nvPr/>
          </p:nvSpPr>
          <p:spPr>
            <a:xfrm>
              <a:off x="3999861" y="2159829"/>
              <a:ext cx="126364" cy="0"/>
            </a:xfrm>
            <a:custGeom>
              <a:avLst/>
              <a:gdLst/>
              <a:ahLst/>
              <a:cxnLst/>
              <a:rect l="l" t="t" r="r" b="b"/>
              <a:pathLst>
                <a:path w="126364">
                  <a:moveTo>
                    <a:pt x="12576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9" name="object 599"/>
            <p:cNvSpPr/>
            <p:nvPr/>
          </p:nvSpPr>
          <p:spPr>
            <a:xfrm>
              <a:off x="3538222" y="2156762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5">
                  <a:moveTo>
                    <a:pt x="0" y="0"/>
                  </a:moveTo>
                  <a:lnTo>
                    <a:pt x="0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0" name="object 600"/>
            <p:cNvSpPr/>
            <p:nvPr/>
          </p:nvSpPr>
          <p:spPr>
            <a:xfrm>
              <a:off x="3662452" y="2156762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0" y="0"/>
                  </a:moveTo>
                  <a:lnTo>
                    <a:pt x="0" y="3073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1" name="object 601"/>
            <p:cNvSpPr/>
            <p:nvPr/>
          </p:nvSpPr>
          <p:spPr>
            <a:xfrm>
              <a:off x="3809687" y="2158296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5">
                  <a:moveTo>
                    <a:pt x="0" y="0"/>
                  </a:moveTo>
                  <a:lnTo>
                    <a:pt x="0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2" name="object 602"/>
            <p:cNvSpPr/>
            <p:nvPr/>
          </p:nvSpPr>
          <p:spPr>
            <a:xfrm>
              <a:off x="3978394" y="2159829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5">
                  <a:moveTo>
                    <a:pt x="0" y="0"/>
                  </a:moveTo>
                  <a:lnTo>
                    <a:pt x="0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3" name="object 603"/>
            <p:cNvSpPr/>
            <p:nvPr/>
          </p:nvSpPr>
          <p:spPr>
            <a:xfrm>
              <a:off x="4125629" y="2159829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5">
                  <a:moveTo>
                    <a:pt x="0" y="0"/>
                  </a:moveTo>
                  <a:lnTo>
                    <a:pt x="0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4" name="object 604"/>
            <p:cNvSpPr/>
            <p:nvPr/>
          </p:nvSpPr>
          <p:spPr>
            <a:xfrm>
              <a:off x="3990663" y="2149096"/>
              <a:ext cx="0" cy="577215"/>
            </a:xfrm>
            <a:custGeom>
              <a:avLst/>
              <a:gdLst/>
              <a:ahLst/>
              <a:cxnLst/>
              <a:rect l="l" t="t" r="r" b="b"/>
              <a:pathLst>
                <a:path h="577214">
                  <a:moveTo>
                    <a:pt x="0" y="5766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5" name="object 605"/>
            <p:cNvSpPr/>
            <p:nvPr/>
          </p:nvSpPr>
          <p:spPr>
            <a:xfrm>
              <a:off x="3673187" y="2147562"/>
              <a:ext cx="1905" cy="577215"/>
            </a:xfrm>
            <a:custGeom>
              <a:avLst/>
              <a:gdLst/>
              <a:ahLst/>
              <a:cxnLst/>
              <a:rect l="l" t="t" r="r" b="b"/>
              <a:pathLst>
                <a:path w="1904" h="577214">
                  <a:moveTo>
                    <a:pt x="0" y="576668"/>
                  </a:moveTo>
                  <a:lnTo>
                    <a:pt x="15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6" name="object 606"/>
            <p:cNvSpPr/>
            <p:nvPr/>
          </p:nvSpPr>
          <p:spPr>
            <a:xfrm>
              <a:off x="3674720" y="214755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7" name="object 607"/>
            <p:cNvSpPr/>
            <p:nvPr/>
          </p:nvSpPr>
          <p:spPr>
            <a:xfrm>
              <a:off x="3989127" y="214909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53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8" name="object 608"/>
            <p:cNvSpPr/>
            <p:nvPr/>
          </p:nvSpPr>
          <p:spPr>
            <a:xfrm>
              <a:off x="3989129" y="2149096"/>
              <a:ext cx="0" cy="577215"/>
            </a:xfrm>
            <a:custGeom>
              <a:avLst/>
              <a:gdLst/>
              <a:ahLst/>
              <a:cxnLst/>
              <a:rect l="l" t="t" r="r" b="b"/>
              <a:pathLst>
                <a:path h="577214">
                  <a:moveTo>
                    <a:pt x="0" y="5766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9" name="object 609"/>
            <p:cNvSpPr/>
            <p:nvPr/>
          </p:nvSpPr>
          <p:spPr>
            <a:xfrm>
              <a:off x="3671653" y="2147562"/>
              <a:ext cx="1905" cy="577215"/>
            </a:xfrm>
            <a:custGeom>
              <a:avLst/>
              <a:gdLst/>
              <a:ahLst/>
              <a:cxnLst/>
              <a:rect l="l" t="t" r="r" b="b"/>
              <a:pathLst>
                <a:path w="1904" h="577214">
                  <a:moveTo>
                    <a:pt x="0" y="576668"/>
                  </a:moveTo>
                  <a:lnTo>
                    <a:pt x="15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0" name="object 610"/>
            <p:cNvSpPr/>
            <p:nvPr/>
          </p:nvSpPr>
          <p:spPr>
            <a:xfrm>
              <a:off x="3527480" y="2146023"/>
              <a:ext cx="146050" cy="1905"/>
            </a:xfrm>
            <a:custGeom>
              <a:avLst/>
              <a:gdLst/>
              <a:ahLst/>
              <a:cxnLst/>
              <a:rect l="l" t="t" r="r" b="b"/>
              <a:pathLst>
                <a:path w="146050" h="1905">
                  <a:moveTo>
                    <a:pt x="145707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1" name="object 611"/>
            <p:cNvSpPr/>
            <p:nvPr/>
          </p:nvSpPr>
          <p:spPr>
            <a:xfrm>
              <a:off x="3843422" y="2147557"/>
              <a:ext cx="146050" cy="1905"/>
            </a:xfrm>
            <a:custGeom>
              <a:avLst/>
              <a:gdLst/>
              <a:ahLst/>
              <a:cxnLst/>
              <a:rect l="l" t="t" r="r" b="b"/>
              <a:pathLst>
                <a:path w="146050" h="1905">
                  <a:moveTo>
                    <a:pt x="145707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2" name="object 612"/>
          <p:cNvSpPr/>
          <p:nvPr/>
        </p:nvSpPr>
        <p:spPr>
          <a:xfrm>
            <a:off x="3501413" y="3426665"/>
            <a:ext cx="659765" cy="3175"/>
          </a:xfrm>
          <a:custGeom>
            <a:avLst/>
            <a:gdLst/>
            <a:ahLst/>
            <a:cxnLst/>
            <a:rect l="l" t="t" r="r" b="b"/>
            <a:pathLst>
              <a:path w="659764" h="3175">
                <a:moveTo>
                  <a:pt x="0" y="0"/>
                </a:moveTo>
                <a:lnTo>
                  <a:pt x="659485" y="3073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13" name="object 613"/>
          <p:cNvGrpSpPr/>
          <p:nvPr/>
        </p:nvGrpSpPr>
        <p:grpSpPr>
          <a:xfrm>
            <a:off x="1065898" y="2101542"/>
            <a:ext cx="655320" cy="748665"/>
            <a:chOff x="1065898" y="2101542"/>
            <a:chExt cx="655320" cy="748665"/>
          </a:xfrm>
        </p:grpSpPr>
        <p:sp>
          <p:nvSpPr>
            <p:cNvPr id="614" name="object 614"/>
            <p:cNvSpPr/>
            <p:nvPr/>
          </p:nvSpPr>
          <p:spPr>
            <a:xfrm>
              <a:off x="1082765" y="2101542"/>
              <a:ext cx="638175" cy="3175"/>
            </a:xfrm>
            <a:custGeom>
              <a:avLst/>
              <a:gdLst/>
              <a:ahLst/>
              <a:cxnLst/>
              <a:rect l="l" t="t" r="r" b="b"/>
              <a:pathLst>
                <a:path w="638175" h="3175">
                  <a:moveTo>
                    <a:pt x="638022" y="30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5" name="object 615"/>
            <p:cNvSpPr/>
            <p:nvPr/>
          </p:nvSpPr>
          <p:spPr>
            <a:xfrm>
              <a:off x="1065898" y="2101545"/>
              <a:ext cx="17145" cy="748665"/>
            </a:xfrm>
            <a:custGeom>
              <a:avLst/>
              <a:gdLst/>
              <a:ahLst/>
              <a:cxnLst/>
              <a:rect l="l" t="t" r="r" b="b"/>
              <a:pathLst>
                <a:path w="17144" h="748664">
                  <a:moveTo>
                    <a:pt x="0" y="748449"/>
                  </a:moveTo>
                  <a:lnTo>
                    <a:pt x="16865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6" name="object 616"/>
          <p:cNvSpPr/>
          <p:nvPr/>
        </p:nvSpPr>
        <p:spPr>
          <a:xfrm>
            <a:off x="978476" y="2903674"/>
            <a:ext cx="784225" cy="5080"/>
          </a:xfrm>
          <a:custGeom>
            <a:avLst/>
            <a:gdLst/>
            <a:ahLst/>
            <a:cxnLst/>
            <a:rect l="l" t="t" r="r" b="b"/>
            <a:pathLst>
              <a:path w="784225" h="5080">
                <a:moveTo>
                  <a:pt x="0" y="0"/>
                </a:moveTo>
                <a:lnTo>
                  <a:pt x="783717" y="4597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17" name="object 617"/>
          <p:cNvGrpSpPr/>
          <p:nvPr/>
        </p:nvGrpSpPr>
        <p:grpSpPr>
          <a:xfrm>
            <a:off x="1053622" y="2063207"/>
            <a:ext cx="667385" cy="38735"/>
            <a:chOff x="1053622" y="2063207"/>
            <a:chExt cx="667385" cy="38735"/>
          </a:xfrm>
        </p:grpSpPr>
        <p:sp>
          <p:nvSpPr>
            <p:cNvPr id="618" name="object 618"/>
            <p:cNvSpPr/>
            <p:nvPr/>
          </p:nvSpPr>
          <p:spPr>
            <a:xfrm>
              <a:off x="1053631" y="2063210"/>
              <a:ext cx="667385" cy="5080"/>
            </a:xfrm>
            <a:custGeom>
              <a:avLst/>
              <a:gdLst/>
              <a:ahLst/>
              <a:cxnLst/>
              <a:rect l="l" t="t" r="r" b="b"/>
              <a:pathLst>
                <a:path w="667385" h="5080">
                  <a:moveTo>
                    <a:pt x="667156" y="459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9" name="object 619"/>
            <p:cNvSpPr/>
            <p:nvPr/>
          </p:nvSpPr>
          <p:spPr>
            <a:xfrm>
              <a:off x="1053622" y="2063207"/>
              <a:ext cx="29209" cy="38735"/>
            </a:xfrm>
            <a:custGeom>
              <a:avLst/>
              <a:gdLst/>
              <a:ahLst/>
              <a:cxnLst/>
              <a:rect l="l" t="t" r="r" b="b"/>
              <a:pathLst>
                <a:path w="29209" h="38735">
                  <a:moveTo>
                    <a:pt x="29146" y="3834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20" name="object 620"/>
          <p:cNvGrpSpPr/>
          <p:nvPr/>
        </p:nvGrpSpPr>
        <p:grpSpPr>
          <a:xfrm>
            <a:off x="978472" y="2007993"/>
            <a:ext cx="821055" cy="928369"/>
            <a:chOff x="978472" y="2007993"/>
            <a:chExt cx="821055" cy="928369"/>
          </a:xfrm>
        </p:grpSpPr>
        <p:sp>
          <p:nvSpPr>
            <p:cNvPr id="621" name="object 621"/>
            <p:cNvSpPr/>
            <p:nvPr/>
          </p:nvSpPr>
          <p:spPr>
            <a:xfrm>
              <a:off x="1777531" y="2012593"/>
              <a:ext cx="21590" cy="40005"/>
            </a:xfrm>
            <a:custGeom>
              <a:avLst/>
              <a:gdLst/>
              <a:ahLst/>
              <a:cxnLst/>
              <a:rect l="l" t="t" r="r" b="b"/>
              <a:pathLst>
                <a:path w="21589" h="40005">
                  <a:moveTo>
                    <a:pt x="21475" y="3987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2" name="object 622"/>
            <p:cNvSpPr/>
            <p:nvPr/>
          </p:nvSpPr>
          <p:spPr>
            <a:xfrm>
              <a:off x="1762197" y="2012594"/>
              <a:ext cx="15875" cy="895985"/>
            </a:xfrm>
            <a:custGeom>
              <a:avLst/>
              <a:gdLst/>
              <a:ahLst/>
              <a:cxnLst/>
              <a:rect l="l" t="t" r="r" b="b"/>
              <a:pathLst>
                <a:path w="15875" h="895985">
                  <a:moveTo>
                    <a:pt x="0" y="895680"/>
                  </a:moveTo>
                  <a:lnTo>
                    <a:pt x="15341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3" name="object 623"/>
            <p:cNvSpPr/>
            <p:nvPr/>
          </p:nvSpPr>
          <p:spPr>
            <a:xfrm>
              <a:off x="1762193" y="2908271"/>
              <a:ext cx="21590" cy="27940"/>
            </a:xfrm>
            <a:custGeom>
              <a:avLst/>
              <a:gdLst/>
              <a:ahLst/>
              <a:cxnLst/>
              <a:rect l="l" t="t" r="r" b="b"/>
              <a:pathLst>
                <a:path w="21589" h="27939">
                  <a:moveTo>
                    <a:pt x="21475" y="2760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4" name="object 624"/>
            <p:cNvSpPr/>
            <p:nvPr/>
          </p:nvSpPr>
          <p:spPr>
            <a:xfrm>
              <a:off x="999952" y="2007996"/>
              <a:ext cx="777875" cy="5080"/>
            </a:xfrm>
            <a:custGeom>
              <a:avLst/>
              <a:gdLst/>
              <a:ahLst/>
              <a:cxnLst/>
              <a:rect l="l" t="t" r="r" b="b"/>
              <a:pathLst>
                <a:path w="777875" h="5080">
                  <a:moveTo>
                    <a:pt x="777582" y="459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5" name="object 625"/>
            <p:cNvSpPr/>
            <p:nvPr/>
          </p:nvSpPr>
          <p:spPr>
            <a:xfrm>
              <a:off x="978480" y="2903680"/>
              <a:ext cx="31115" cy="29209"/>
            </a:xfrm>
            <a:custGeom>
              <a:avLst/>
              <a:gdLst/>
              <a:ahLst/>
              <a:cxnLst/>
              <a:rect l="l" t="t" r="r" b="b"/>
              <a:pathLst>
                <a:path w="31115" h="29210">
                  <a:moveTo>
                    <a:pt x="30670" y="2913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6" name="object 626"/>
            <p:cNvSpPr/>
            <p:nvPr/>
          </p:nvSpPr>
          <p:spPr>
            <a:xfrm>
              <a:off x="978472" y="2007993"/>
              <a:ext cx="21590" cy="895985"/>
            </a:xfrm>
            <a:custGeom>
              <a:avLst/>
              <a:gdLst/>
              <a:ahLst/>
              <a:cxnLst/>
              <a:rect l="l" t="t" r="r" b="b"/>
              <a:pathLst>
                <a:path w="21590" h="895985">
                  <a:moveTo>
                    <a:pt x="21475" y="0"/>
                  </a:moveTo>
                  <a:lnTo>
                    <a:pt x="0" y="89568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7" name="object 627"/>
            <p:cNvSpPr/>
            <p:nvPr/>
          </p:nvSpPr>
          <p:spPr>
            <a:xfrm>
              <a:off x="1036758" y="2063203"/>
              <a:ext cx="17145" cy="787400"/>
            </a:xfrm>
            <a:custGeom>
              <a:avLst/>
              <a:gdLst/>
              <a:ahLst/>
              <a:cxnLst/>
              <a:rect l="l" t="t" r="r" b="b"/>
              <a:pathLst>
                <a:path w="17144" h="787400">
                  <a:moveTo>
                    <a:pt x="0" y="786790"/>
                  </a:moveTo>
                  <a:lnTo>
                    <a:pt x="16865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28" name="object 628"/>
          <p:cNvGrpSpPr/>
          <p:nvPr/>
        </p:nvGrpSpPr>
        <p:grpSpPr>
          <a:xfrm>
            <a:off x="5755958" y="3354581"/>
            <a:ext cx="596900" cy="307340"/>
            <a:chOff x="5755958" y="3354581"/>
            <a:chExt cx="596900" cy="307340"/>
          </a:xfrm>
        </p:grpSpPr>
        <p:sp>
          <p:nvSpPr>
            <p:cNvPr id="629" name="object 629"/>
            <p:cNvSpPr/>
            <p:nvPr/>
          </p:nvSpPr>
          <p:spPr>
            <a:xfrm>
              <a:off x="5755958" y="3429730"/>
              <a:ext cx="412750" cy="1905"/>
            </a:xfrm>
            <a:custGeom>
              <a:avLst/>
              <a:gdLst/>
              <a:ahLst/>
              <a:cxnLst/>
              <a:rect l="l" t="t" r="r" b="b"/>
              <a:pathLst>
                <a:path w="412750" h="1904">
                  <a:moveTo>
                    <a:pt x="412559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0" name="object 630"/>
            <p:cNvSpPr/>
            <p:nvPr/>
          </p:nvSpPr>
          <p:spPr>
            <a:xfrm>
              <a:off x="6002878" y="3431271"/>
              <a:ext cx="165735" cy="127635"/>
            </a:xfrm>
            <a:custGeom>
              <a:avLst/>
              <a:gdLst/>
              <a:ahLst/>
              <a:cxnLst/>
              <a:rect l="l" t="t" r="r" b="b"/>
              <a:pathLst>
                <a:path w="165735" h="127635">
                  <a:moveTo>
                    <a:pt x="0" y="127292"/>
                  </a:moveTo>
                  <a:lnTo>
                    <a:pt x="165633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1" name="object 631"/>
            <p:cNvSpPr/>
            <p:nvPr/>
          </p:nvSpPr>
          <p:spPr>
            <a:xfrm>
              <a:off x="6004411" y="3409798"/>
              <a:ext cx="348615" cy="252095"/>
            </a:xfrm>
            <a:custGeom>
              <a:avLst/>
              <a:gdLst/>
              <a:ahLst/>
              <a:cxnLst/>
              <a:rect l="l" t="t" r="r" b="b"/>
              <a:pathLst>
                <a:path w="348614" h="252095">
                  <a:moveTo>
                    <a:pt x="0" y="251523"/>
                  </a:moveTo>
                  <a:lnTo>
                    <a:pt x="348145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2" name="object 632"/>
            <p:cNvSpPr/>
            <p:nvPr/>
          </p:nvSpPr>
          <p:spPr>
            <a:xfrm>
              <a:off x="6351027" y="3354581"/>
              <a:ext cx="1905" cy="55244"/>
            </a:xfrm>
            <a:custGeom>
              <a:avLst/>
              <a:gdLst/>
              <a:ahLst/>
              <a:cxnLst/>
              <a:rect l="l" t="t" r="r" b="b"/>
              <a:pathLst>
                <a:path w="1904" h="55245">
                  <a:moveTo>
                    <a:pt x="0" y="0"/>
                  </a:moveTo>
                  <a:lnTo>
                    <a:pt x="1536" y="55219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33" name="object 633"/>
          <p:cNvGrpSpPr/>
          <p:nvPr/>
        </p:nvGrpSpPr>
        <p:grpSpPr>
          <a:xfrm>
            <a:off x="4573469" y="3348447"/>
            <a:ext cx="12700" cy="78740"/>
            <a:chOff x="4573469" y="3348447"/>
            <a:chExt cx="12700" cy="78740"/>
          </a:xfrm>
        </p:grpSpPr>
        <p:sp>
          <p:nvSpPr>
            <p:cNvPr id="634" name="object 634"/>
            <p:cNvSpPr/>
            <p:nvPr/>
          </p:nvSpPr>
          <p:spPr>
            <a:xfrm>
              <a:off x="4585738" y="3348447"/>
              <a:ext cx="0" cy="55244"/>
            </a:xfrm>
            <a:custGeom>
              <a:avLst/>
              <a:gdLst/>
              <a:ahLst/>
              <a:cxnLst/>
              <a:rect l="l" t="t" r="r" b="b"/>
              <a:pathLst>
                <a:path h="55245">
                  <a:moveTo>
                    <a:pt x="0" y="0"/>
                  </a:moveTo>
                  <a:lnTo>
                    <a:pt x="0" y="55219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5" name="object 635"/>
            <p:cNvSpPr/>
            <p:nvPr/>
          </p:nvSpPr>
          <p:spPr>
            <a:xfrm>
              <a:off x="4575003" y="3403665"/>
              <a:ext cx="10795" cy="23495"/>
            </a:xfrm>
            <a:custGeom>
              <a:avLst/>
              <a:gdLst/>
              <a:ahLst/>
              <a:cxnLst/>
              <a:rect l="l" t="t" r="r" b="b"/>
              <a:pathLst>
                <a:path w="10795" h="23495">
                  <a:moveTo>
                    <a:pt x="0" y="22999"/>
                  </a:moveTo>
                  <a:lnTo>
                    <a:pt x="10731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6" name="object 636"/>
            <p:cNvSpPr/>
            <p:nvPr/>
          </p:nvSpPr>
          <p:spPr>
            <a:xfrm>
              <a:off x="4573469" y="3348452"/>
              <a:ext cx="12700" cy="23495"/>
            </a:xfrm>
            <a:custGeom>
              <a:avLst/>
              <a:gdLst/>
              <a:ahLst/>
              <a:cxnLst/>
              <a:rect l="l" t="t" r="r" b="b"/>
              <a:pathLst>
                <a:path w="12700" h="23495">
                  <a:moveTo>
                    <a:pt x="0" y="22999"/>
                  </a:moveTo>
                  <a:lnTo>
                    <a:pt x="12268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37" name="object 637"/>
          <p:cNvGrpSpPr/>
          <p:nvPr/>
        </p:nvGrpSpPr>
        <p:grpSpPr>
          <a:xfrm>
            <a:off x="4137896" y="514170"/>
            <a:ext cx="35560" cy="5050790"/>
            <a:chOff x="4137896" y="514170"/>
            <a:chExt cx="35560" cy="5050790"/>
          </a:xfrm>
        </p:grpSpPr>
        <p:sp>
          <p:nvSpPr>
            <p:cNvPr id="638" name="object 638"/>
            <p:cNvSpPr/>
            <p:nvPr/>
          </p:nvSpPr>
          <p:spPr>
            <a:xfrm>
              <a:off x="4137896" y="718155"/>
              <a:ext cx="1905" cy="394335"/>
            </a:xfrm>
            <a:custGeom>
              <a:avLst/>
              <a:gdLst/>
              <a:ahLst/>
              <a:cxnLst/>
              <a:rect l="l" t="t" r="r" b="b"/>
              <a:pathLst>
                <a:path w="1904" h="394334">
                  <a:moveTo>
                    <a:pt x="1536" y="39415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9" name="object 639"/>
            <p:cNvSpPr/>
            <p:nvPr/>
          </p:nvSpPr>
          <p:spPr>
            <a:xfrm>
              <a:off x="4162442" y="514170"/>
              <a:ext cx="10795" cy="5050790"/>
            </a:xfrm>
            <a:custGeom>
              <a:avLst/>
              <a:gdLst/>
              <a:ahLst/>
              <a:cxnLst/>
              <a:rect l="l" t="t" r="r" b="b"/>
              <a:pathLst>
                <a:path w="10795" h="5050790">
                  <a:moveTo>
                    <a:pt x="10731" y="50504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0" name="object 640"/>
          <p:cNvSpPr/>
          <p:nvPr/>
        </p:nvSpPr>
        <p:spPr>
          <a:xfrm>
            <a:off x="2840388" y="397607"/>
            <a:ext cx="1431290" cy="12700"/>
          </a:xfrm>
          <a:custGeom>
            <a:avLst/>
            <a:gdLst/>
            <a:ahLst/>
            <a:cxnLst/>
            <a:rect l="l" t="t" r="r" b="b"/>
            <a:pathLst>
              <a:path w="1431289" h="12700">
                <a:moveTo>
                  <a:pt x="0" y="0"/>
                </a:moveTo>
                <a:lnTo>
                  <a:pt x="1430947" y="12268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41" name="object 641"/>
          <p:cNvGrpSpPr/>
          <p:nvPr/>
        </p:nvGrpSpPr>
        <p:grpSpPr>
          <a:xfrm>
            <a:off x="2909406" y="503433"/>
            <a:ext cx="1259205" cy="5061585"/>
            <a:chOff x="2909406" y="503433"/>
            <a:chExt cx="1259205" cy="5061585"/>
          </a:xfrm>
        </p:grpSpPr>
        <p:sp>
          <p:nvSpPr>
            <p:cNvPr id="642" name="object 642"/>
            <p:cNvSpPr/>
            <p:nvPr/>
          </p:nvSpPr>
          <p:spPr>
            <a:xfrm>
              <a:off x="4137901" y="514169"/>
              <a:ext cx="24765" cy="204470"/>
            </a:xfrm>
            <a:custGeom>
              <a:avLst/>
              <a:gdLst/>
              <a:ahLst/>
              <a:cxnLst/>
              <a:rect l="l" t="t" r="r" b="b"/>
              <a:pathLst>
                <a:path w="24764" h="204470">
                  <a:moveTo>
                    <a:pt x="24536" y="0"/>
                  </a:moveTo>
                  <a:lnTo>
                    <a:pt x="0" y="203987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3" name="object 643"/>
            <p:cNvSpPr/>
            <p:nvPr/>
          </p:nvSpPr>
          <p:spPr>
            <a:xfrm>
              <a:off x="2973816" y="708944"/>
              <a:ext cx="1164590" cy="9525"/>
            </a:xfrm>
            <a:custGeom>
              <a:avLst/>
              <a:gdLst/>
              <a:ahLst/>
              <a:cxnLst/>
              <a:rect l="l" t="t" r="r" b="b"/>
              <a:pathLst>
                <a:path w="1164589" h="9525">
                  <a:moveTo>
                    <a:pt x="1164082" y="920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4" name="object 644"/>
            <p:cNvSpPr/>
            <p:nvPr/>
          </p:nvSpPr>
          <p:spPr>
            <a:xfrm>
              <a:off x="2947746" y="503438"/>
              <a:ext cx="1214755" cy="10795"/>
            </a:xfrm>
            <a:custGeom>
              <a:avLst/>
              <a:gdLst/>
              <a:ahLst/>
              <a:cxnLst/>
              <a:rect l="l" t="t" r="r" b="b"/>
              <a:pathLst>
                <a:path w="1214754" h="10795">
                  <a:moveTo>
                    <a:pt x="1214691" y="1073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5" name="object 645"/>
            <p:cNvSpPr/>
            <p:nvPr/>
          </p:nvSpPr>
          <p:spPr>
            <a:xfrm>
              <a:off x="2947747" y="503438"/>
              <a:ext cx="26670" cy="600075"/>
            </a:xfrm>
            <a:custGeom>
              <a:avLst/>
              <a:gdLst/>
              <a:ahLst/>
              <a:cxnLst/>
              <a:rect l="l" t="t" r="r" b="b"/>
              <a:pathLst>
                <a:path w="26669" h="600075">
                  <a:moveTo>
                    <a:pt x="26073" y="205511"/>
                  </a:moveTo>
                  <a:lnTo>
                    <a:pt x="0" y="0"/>
                  </a:lnTo>
                </a:path>
                <a:path w="26669" h="600075">
                  <a:moveTo>
                    <a:pt x="26073" y="205511"/>
                  </a:moveTo>
                  <a:lnTo>
                    <a:pt x="24536" y="599668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6" name="object 646"/>
            <p:cNvSpPr/>
            <p:nvPr/>
          </p:nvSpPr>
          <p:spPr>
            <a:xfrm>
              <a:off x="2909406" y="503433"/>
              <a:ext cx="38735" cy="5061585"/>
            </a:xfrm>
            <a:custGeom>
              <a:avLst/>
              <a:gdLst/>
              <a:ahLst/>
              <a:cxnLst/>
              <a:rect l="l" t="t" r="r" b="b"/>
              <a:pathLst>
                <a:path w="38735" h="5061585">
                  <a:moveTo>
                    <a:pt x="38341" y="0"/>
                  </a:moveTo>
                  <a:lnTo>
                    <a:pt x="0" y="506121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7" name="object 647"/>
            <p:cNvSpPr/>
            <p:nvPr/>
          </p:nvSpPr>
          <p:spPr>
            <a:xfrm>
              <a:off x="3196207" y="3408260"/>
              <a:ext cx="110489" cy="1905"/>
            </a:xfrm>
            <a:custGeom>
              <a:avLst/>
              <a:gdLst/>
              <a:ahLst/>
              <a:cxnLst/>
              <a:rect l="l" t="t" r="r" b="b"/>
              <a:pathLst>
                <a:path w="110489" h="1904">
                  <a:moveTo>
                    <a:pt x="0" y="0"/>
                  </a:moveTo>
                  <a:lnTo>
                    <a:pt x="110426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8" name="object 648"/>
            <p:cNvSpPr/>
            <p:nvPr/>
          </p:nvSpPr>
          <p:spPr>
            <a:xfrm>
              <a:off x="3306634" y="3406721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0" y="30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9" name="object 649"/>
            <p:cNvSpPr/>
            <p:nvPr/>
          </p:nvSpPr>
          <p:spPr>
            <a:xfrm>
              <a:off x="2927805" y="3405191"/>
              <a:ext cx="379095" cy="1905"/>
            </a:xfrm>
            <a:custGeom>
              <a:avLst/>
              <a:gdLst/>
              <a:ahLst/>
              <a:cxnLst/>
              <a:rect l="l" t="t" r="r" b="b"/>
              <a:pathLst>
                <a:path w="379095" h="1904">
                  <a:moveTo>
                    <a:pt x="378828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0" name="object 650"/>
            <p:cNvSpPr/>
            <p:nvPr/>
          </p:nvSpPr>
          <p:spPr>
            <a:xfrm>
              <a:off x="3306634" y="3343850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0" y="459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1" name="object 651"/>
            <p:cNvSpPr/>
            <p:nvPr/>
          </p:nvSpPr>
          <p:spPr>
            <a:xfrm>
              <a:off x="3306634" y="3343850"/>
              <a:ext cx="0" cy="63500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6287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2" name="object 652"/>
            <p:cNvSpPr/>
            <p:nvPr/>
          </p:nvSpPr>
          <p:spPr>
            <a:xfrm>
              <a:off x="3389453" y="3402120"/>
              <a:ext cx="779145" cy="3175"/>
            </a:xfrm>
            <a:custGeom>
              <a:avLst/>
              <a:gdLst/>
              <a:ahLst/>
              <a:cxnLst/>
              <a:rect l="l" t="t" r="r" b="b"/>
              <a:pathLst>
                <a:path w="779145" h="3175">
                  <a:moveTo>
                    <a:pt x="779119" y="30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3" name="object 653"/>
            <p:cNvSpPr/>
            <p:nvPr/>
          </p:nvSpPr>
          <p:spPr>
            <a:xfrm>
              <a:off x="3501415" y="3422058"/>
              <a:ext cx="661035" cy="3175"/>
            </a:xfrm>
            <a:custGeom>
              <a:avLst/>
              <a:gdLst/>
              <a:ahLst/>
              <a:cxnLst/>
              <a:rect l="l" t="t" r="r" b="b"/>
              <a:pathLst>
                <a:path w="661035" h="3175">
                  <a:moveTo>
                    <a:pt x="661022" y="30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4" name="object 654"/>
            <p:cNvSpPr/>
            <p:nvPr/>
          </p:nvSpPr>
          <p:spPr>
            <a:xfrm>
              <a:off x="3389453" y="3340778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h="61595">
                  <a:moveTo>
                    <a:pt x="0" y="0"/>
                  </a:moveTo>
                  <a:lnTo>
                    <a:pt x="0" y="61353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5" name="object 655"/>
            <p:cNvSpPr/>
            <p:nvPr/>
          </p:nvSpPr>
          <p:spPr>
            <a:xfrm>
              <a:off x="3389453" y="3402120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0" y="30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6" name="object 656"/>
            <p:cNvSpPr/>
            <p:nvPr/>
          </p:nvSpPr>
          <p:spPr>
            <a:xfrm>
              <a:off x="3202341" y="2090812"/>
              <a:ext cx="110489" cy="1905"/>
            </a:xfrm>
            <a:custGeom>
              <a:avLst/>
              <a:gdLst/>
              <a:ahLst/>
              <a:cxnLst/>
              <a:rect l="l" t="t" r="r" b="b"/>
              <a:pathLst>
                <a:path w="110489" h="1905">
                  <a:moveTo>
                    <a:pt x="0" y="0"/>
                  </a:moveTo>
                  <a:lnTo>
                    <a:pt x="110426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7" name="object 657"/>
            <p:cNvSpPr/>
            <p:nvPr/>
          </p:nvSpPr>
          <p:spPr>
            <a:xfrm>
              <a:off x="3312768" y="2086212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13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8" name="object 658"/>
            <p:cNvSpPr/>
            <p:nvPr/>
          </p:nvSpPr>
          <p:spPr>
            <a:xfrm>
              <a:off x="2937013" y="2084675"/>
              <a:ext cx="375920" cy="1905"/>
            </a:xfrm>
            <a:custGeom>
              <a:avLst/>
              <a:gdLst/>
              <a:ahLst/>
              <a:cxnLst/>
              <a:rect l="l" t="t" r="r" b="b"/>
              <a:pathLst>
                <a:path w="375920" h="1905">
                  <a:moveTo>
                    <a:pt x="375754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9" name="object 659"/>
            <p:cNvSpPr/>
            <p:nvPr/>
          </p:nvSpPr>
          <p:spPr>
            <a:xfrm>
              <a:off x="3312768" y="2026401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80">
                  <a:moveTo>
                    <a:pt x="0" y="459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0" name="object 660"/>
            <p:cNvSpPr/>
            <p:nvPr/>
          </p:nvSpPr>
          <p:spPr>
            <a:xfrm>
              <a:off x="3312768" y="2026395"/>
              <a:ext cx="0" cy="60325"/>
            </a:xfrm>
            <a:custGeom>
              <a:avLst/>
              <a:gdLst/>
              <a:ahLst/>
              <a:cxnLst/>
              <a:rect l="l" t="t" r="r" b="b"/>
              <a:pathLst>
                <a:path h="60325">
                  <a:moveTo>
                    <a:pt x="0" y="5981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1" name="object 661"/>
            <p:cNvSpPr/>
            <p:nvPr/>
          </p:nvSpPr>
          <p:spPr>
            <a:xfrm>
              <a:off x="3394057" y="2081615"/>
              <a:ext cx="771525" cy="5080"/>
            </a:xfrm>
            <a:custGeom>
              <a:avLst/>
              <a:gdLst/>
              <a:ahLst/>
              <a:cxnLst/>
              <a:rect l="l" t="t" r="r" b="b"/>
              <a:pathLst>
                <a:path w="771525" h="5080">
                  <a:moveTo>
                    <a:pt x="771448" y="459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2" name="object 662"/>
            <p:cNvSpPr/>
            <p:nvPr/>
          </p:nvSpPr>
          <p:spPr>
            <a:xfrm>
              <a:off x="3506019" y="2115346"/>
              <a:ext cx="653415" cy="3175"/>
            </a:xfrm>
            <a:custGeom>
              <a:avLst/>
              <a:gdLst/>
              <a:ahLst/>
              <a:cxnLst/>
              <a:rect l="l" t="t" r="r" b="b"/>
              <a:pathLst>
                <a:path w="653414" h="3175">
                  <a:moveTo>
                    <a:pt x="653351" y="30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3" name="object 663"/>
            <p:cNvSpPr/>
            <p:nvPr/>
          </p:nvSpPr>
          <p:spPr>
            <a:xfrm>
              <a:off x="3394054" y="2021796"/>
              <a:ext cx="0" cy="60325"/>
            </a:xfrm>
            <a:custGeom>
              <a:avLst/>
              <a:gdLst/>
              <a:ahLst/>
              <a:cxnLst/>
              <a:rect l="l" t="t" r="r" b="b"/>
              <a:pathLst>
                <a:path h="60325">
                  <a:moveTo>
                    <a:pt x="0" y="0"/>
                  </a:moveTo>
                  <a:lnTo>
                    <a:pt x="0" y="59817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4" name="object 664"/>
            <p:cNvSpPr/>
            <p:nvPr/>
          </p:nvSpPr>
          <p:spPr>
            <a:xfrm>
              <a:off x="3394054" y="2081611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13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5" name="object 665"/>
            <p:cNvSpPr/>
            <p:nvPr/>
          </p:nvSpPr>
          <p:spPr>
            <a:xfrm>
              <a:off x="3507545" y="1041760"/>
              <a:ext cx="1905" cy="66040"/>
            </a:xfrm>
            <a:custGeom>
              <a:avLst/>
              <a:gdLst/>
              <a:ahLst/>
              <a:cxnLst/>
              <a:rect l="l" t="t" r="r" b="b"/>
              <a:pathLst>
                <a:path w="1904" h="66040">
                  <a:moveTo>
                    <a:pt x="1536" y="6595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6" name="object 666"/>
            <p:cNvSpPr/>
            <p:nvPr/>
          </p:nvSpPr>
          <p:spPr>
            <a:xfrm>
              <a:off x="3208477" y="1038694"/>
              <a:ext cx="299085" cy="3175"/>
            </a:xfrm>
            <a:custGeom>
              <a:avLst/>
              <a:gdLst/>
              <a:ahLst/>
              <a:cxnLst/>
              <a:rect l="l" t="t" r="r" b="b"/>
              <a:pathLst>
                <a:path w="299085" h="3175">
                  <a:moveTo>
                    <a:pt x="0" y="0"/>
                  </a:moveTo>
                  <a:lnTo>
                    <a:pt x="299072" y="3073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7" name="object 667"/>
            <p:cNvSpPr/>
            <p:nvPr/>
          </p:nvSpPr>
          <p:spPr>
            <a:xfrm>
              <a:off x="3504474" y="1041763"/>
              <a:ext cx="3175" cy="980440"/>
            </a:xfrm>
            <a:custGeom>
              <a:avLst/>
              <a:gdLst/>
              <a:ahLst/>
              <a:cxnLst/>
              <a:rect l="l" t="t" r="r" b="b"/>
              <a:pathLst>
                <a:path w="3175" h="980439">
                  <a:moveTo>
                    <a:pt x="3073" y="0"/>
                  </a:moveTo>
                  <a:lnTo>
                    <a:pt x="0" y="980033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8" name="object 668"/>
            <p:cNvSpPr/>
            <p:nvPr/>
          </p:nvSpPr>
          <p:spPr>
            <a:xfrm>
              <a:off x="3501407" y="2087745"/>
              <a:ext cx="3175" cy="1253490"/>
            </a:xfrm>
            <a:custGeom>
              <a:avLst/>
              <a:gdLst/>
              <a:ahLst/>
              <a:cxnLst/>
              <a:rect l="l" t="t" r="r" b="b"/>
              <a:pathLst>
                <a:path w="3175" h="1253489">
                  <a:moveTo>
                    <a:pt x="3073" y="0"/>
                  </a:moveTo>
                  <a:lnTo>
                    <a:pt x="0" y="1253032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9" name="object 669"/>
            <p:cNvSpPr/>
            <p:nvPr/>
          </p:nvSpPr>
          <p:spPr>
            <a:xfrm>
              <a:off x="3498343" y="3405193"/>
              <a:ext cx="0" cy="27305"/>
            </a:xfrm>
            <a:custGeom>
              <a:avLst/>
              <a:gdLst/>
              <a:ahLst/>
              <a:cxnLst/>
              <a:rect l="l" t="t" r="r" b="b"/>
              <a:pathLst>
                <a:path h="27304">
                  <a:moveTo>
                    <a:pt x="0" y="0"/>
                  </a:moveTo>
                  <a:lnTo>
                    <a:pt x="0" y="26892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0" name="object 670"/>
          <p:cNvSpPr/>
          <p:nvPr/>
        </p:nvSpPr>
        <p:spPr>
          <a:xfrm>
            <a:off x="4573470" y="3124527"/>
            <a:ext cx="12700" cy="29209"/>
          </a:xfrm>
          <a:custGeom>
            <a:avLst/>
            <a:gdLst/>
            <a:ahLst/>
            <a:cxnLst/>
            <a:rect l="l" t="t" r="r" b="b"/>
            <a:pathLst>
              <a:path w="12700" h="29210">
                <a:moveTo>
                  <a:pt x="12268" y="0"/>
                </a:moveTo>
                <a:lnTo>
                  <a:pt x="0" y="29133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4565801" y="1679776"/>
            <a:ext cx="12700" cy="47625"/>
          </a:xfrm>
          <a:custGeom>
            <a:avLst/>
            <a:gdLst/>
            <a:ahLst/>
            <a:cxnLst/>
            <a:rect l="l" t="t" r="r" b="b"/>
            <a:pathLst>
              <a:path w="12700" h="47625">
                <a:moveTo>
                  <a:pt x="0" y="47548"/>
                </a:moveTo>
                <a:lnTo>
                  <a:pt x="12268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72" name="object 672"/>
          <p:cNvGrpSpPr/>
          <p:nvPr/>
        </p:nvGrpSpPr>
        <p:grpSpPr>
          <a:xfrm>
            <a:off x="4708434" y="1816281"/>
            <a:ext cx="1526540" cy="1187450"/>
            <a:chOff x="4708434" y="1816281"/>
            <a:chExt cx="1526540" cy="1187450"/>
          </a:xfrm>
        </p:grpSpPr>
        <p:sp>
          <p:nvSpPr>
            <p:cNvPr id="673" name="object 673"/>
            <p:cNvSpPr/>
            <p:nvPr/>
          </p:nvSpPr>
          <p:spPr>
            <a:xfrm>
              <a:off x="6212991" y="1825477"/>
              <a:ext cx="21590" cy="1177925"/>
            </a:xfrm>
            <a:custGeom>
              <a:avLst/>
              <a:gdLst/>
              <a:ahLst/>
              <a:cxnLst/>
              <a:rect l="l" t="t" r="r" b="b"/>
              <a:pathLst>
                <a:path w="21589" h="1177925">
                  <a:moveTo>
                    <a:pt x="21475" y="117788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4" name="object 674"/>
            <p:cNvSpPr/>
            <p:nvPr/>
          </p:nvSpPr>
          <p:spPr>
            <a:xfrm>
              <a:off x="6191519" y="1825482"/>
              <a:ext cx="21590" cy="29209"/>
            </a:xfrm>
            <a:custGeom>
              <a:avLst/>
              <a:gdLst/>
              <a:ahLst/>
              <a:cxnLst/>
              <a:rect l="l" t="t" r="r" b="b"/>
              <a:pathLst>
                <a:path w="21589" h="29210">
                  <a:moveTo>
                    <a:pt x="21475" y="0"/>
                  </a:moveTo>
                  <a:lnTo>
                    <a:pt x="0" y="29133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5" name="object 675"/>
            <p:cNvSpPr/>
            <p:nvPr/>
          </p:nvSpPr>
          <p:spPr>
            <a:xfrm>
              <a:off x="4708434" y="1816281"/>
              <a:ext cx="1504950" cy="9525"/>
            </a:xfrm>
            <a:custGeom>
              <a:avLst/>
              <a:gdLst/>
              <a:ahLst/>
              <a:cxnLst/>
              <a:rect l="l" t="t" r="r" b="b"/>
              <a:pathLst>
                <a:path w="1504950" h="9525">
                  <a:moveTo>
                    <a:pt x="0" y="0"/>
                  </a:moveTo>
                  <a:lnTo>
                    <a:pt x="1504556" y="9207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6" name="object 676"/>
            <p:cNvSpPr/>
            <p:nvPr/>
          </p:nvSpPr>
          <p:spPr>
            <a:xfrm>
              <a:off x="6143981" y="1992656"/>
              <a:ext cx="50800" cy="67945"/>
            </a:xfrm>
            <a:custGeom>
              <a:avLst/>
              <a:gdLst/>
              <a:ahLst/>
              <a:cxnLst/>
              <a:rect l="l" t="t" r="r" b="b"/>
              <a:pathLst>
                <a:path w="50800" h="67944">
                  <a:moveTo>
                    <a:pt x="50609" y="0"/>
                  </a:moveTo>
                  <a:lnTo>
                    <a:pt x="0" y="67487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77" name="object 677"/>
          <p:cNvGrpSpPr/>
          <p:nvPr/>
        </p:nvGrpSpPr>
        <p:grpSpPr>
          <a:xfrm>
            <a:off x="4576536" y="1679781"/>
            <a:ext cx="1770380" cy="67945"/>
            <a:chOff x="4576536" y="1679781"/>
            <a:chExt cx="1770380" cy="67945"/>
          </a:xfrm>
        </p:grpSpPr>
        <p:sp>
          <p:nvSpPr>
            <p:cNvPr id="678" name="object 678"/>
            <p:cNvSpPr/>
            <p:nvPr/>
          </p:nvSpPr>
          <p:spPr>
            <a:xfrm>
              <a:off x="4576536" y="1707387"/>
              <a:ext cx="1744345" cy="10795"/>
            </a:xfrm>
            <a:custGeom>
              <a:avLst/>
              <a:gdLst/>
              <a:ahLst/>
              <a:cxnLst/>
              <a:rect l="l" t="t" r="r" b="b"/>
              <a:pathLst>
                <a:path w="1744345" h="10794">
                  <a:moveTo>
                    <a:pt x="0" y="0"/>
                  </a:moveTo>
                  <a:lnTo>
                    <a:pt x="1743811" y="10731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9" name="object 679"/>
            <p:cNvSpPr/>
            <p:nvPr/>
          </p:nvSpPr>
          <p:spPr>
            <a:xfrm>
              <a:off x="4578070" y="1679781"/>
              <a:ext cx="0" cy="21590"/>
            </a:xfrm>
            <a:custGeom>
              <a:avLst/>
              <a:gdLst/>
              <a:ahLst/>
              <a:cxnLst/>
              <a:rect l="l" t="t" r="r" b="b"/>
              <a:pathLst>
                <a:path h="21589">
                  <a:moveTo>
                    <a:pt x="0" y="0"/>
                  </a:moveTo>
                  <a:lnTo>
                    <a:pt x="0" y="21475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0" name="object 680"/>
            <p:cNvSpPr/>
            <p:nvPr/>
          </p:nvSpPr>
          <p:spPr>
            <a:xfrm>
              <a:off x="4578070" y="1701253"/>
              <a:ext cx="1768475" cy="12700"/>
            </a:xfrm>
            <a:custGeom>
              <a:avLst/>
              <a:gdLst/>
              <a:ahLst/>
              <a:cxnLst/>
              <a:rect l="l" t="t" r="r" b="b"/>
              <a:pathLst>
                <a:path w="1768475" h="12700">
                  <a:moveTo>
                    <a:pt x="0" y="0"/>
                  </a:moveTo>
                  <a:lnTo>
                    <a:pt x="1768360" y="12268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1" name="object 681"/>
            <p:cNvSpPr/>
            <p:nvPr/>
          </p:nvSpPr>
          <p:spPr>
            <a:xfrm>
              <a:off x="4576536" y="1701253"/>
              <a:ext cx="1905" cy="6350"/>
            </a:xfrm>
            <a:custGeom>
              <a:avLst/>
              <a:gdLst/>
              <a:ahLst/>
              <a:cxnLst/>
              <a:rect l="l" t="t" r="r" b="b"/>
              <a:pathLst>
                <a:path w="1904" h="6350">
                  <a:moveTo>
                    <a:pt x="0" y="6134"/>
                  </a:moveTo>
                  <a:lnTo>
                    <a:pt x="15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2" name="object 682"/>
            <p:cNvSpPr/>
            <p:nvPr/>
          </p:nvSpPr>
          <p:spPr>
            <a:xfrm>
              <a:off x="6346427" y="1692051"/>
              <a:ext cx="0" cy="21590"/>
            </a:xfrm>
            <a:custGeom>
              <a:avLst/>
              <a:gdLst/>
              <a:ahLst/>
              <a:cxnLst/>
              <a:rect l="l" t="t" r="r" b="b"/>
              <a:pathLst>
                <a:path h="21589">
                  <a:moveTo>
                    <a:pt x="0" y="0"/>
                  </a:moveTo>
                  <a:lnTo>
                    <a:pt x="0" y="21475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3" name="object 683"/>
            <p:cNvSpPr/>
            <p:nvPr/>
          </p:nvSpPr>
          <p:spPr>
            <a:xfrm>
              <a:off x="6320353" y="1713520"/>
              <a:ext cx="26670" cy="34290"/>
            </a:xfrm>
            <a:custGeom>
              <a:avLst/>
              <a:gdLst/>
              <a:ahLst/>
              <a:cxnLst/>
              <a:rect l="l" t="t" r="r" b="b"/>
              <a:pathLst>
                <a:path w="26670" h="34289">
                  <a:moveTo>
                    <a:pt x="0" y="33743"/>
                  </a:moveTo>
                  <a:lnTo>
                    <a:pt x="26073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84" name="object 684"/>
          <p:cNvGrpSpPr/>
          <p:nvPr/>
        </p:nvGrpSpPr>
        <p:grpSpPr>
          <a:xfrm>
            <a:off x="4584205" y="3103049"/>
            <a:ext cx="1790064" cy="199390"/>
            <a:chOff x="4584205" y="3103049"/>
            <a:chExt cx="1790064" cy="199390"/>
          </a:xfrm>
        </p:grpSpPr>
        <p:sp>
          <p:nvSpPr>
            <p:cNvPr id="685" name="object 685"/>
            <p:cNvSpPr/>
            <p:nvPr/>
          </p:nvSpPr>
          <p:spPr>
            <a:xfrm>
              <a:off x="6165448" y="3132195"/>
              <a:ext cx="208915" cy="170815"/>
            </a:xfrm>
            <a:custGeom>
              <a:avLst/>
              <a:gdLst/>
              <a:ahLst/>
              <a:cxnLst/>
              <a:rect l="l" t="t" r="r" b="b"/>
              <a:pathLst>
                <a:path w="208914" h="170814">
                  <a:moveTo>
                    <a:pt x="208584" y="0"/>
                  </a:moveTo>
                  <a:lnTo>
                    <a:pt x="0" y="170243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" name="object 686"/>
            <p:cNvSpPr/>
            <p:nvPr/>
          </p:nvSpPr>
          <p:spPr>
            <a:xfrm>
              <a:off x="4585738" y="3124527"/>
              <a:ext cx="1788795" cy="8255"/>
            </a:xfrm>
            <a:custGeom>
              <a:avLst/>
              <a:gdLst/>
              <a:ahLst/>
              <a:cxnLst/>
              <a:rect l="l" t="t" r="r" b="b"/>
              <a:pathLst>
                <a:path w="1788795" h="8255">
                  <a:moveTo>
                    <a:pt x="0" y="0"/>
                  </a:moveTo>
                  <a:lnTo>
                    <a:pt x="1788299" y="767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7" name="object 687"/>
            <p:cNvSpPr/>
            <p:nvPr/>
          </p:nvSpPr>
          <p:spPr>
            <a:xfrm>
              <a:off x="6374033" y="3109189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h="23494">
                  <a:moveTo>
                    <a:pt x="0" y="0"/>
                  </a:moveTo>
                  <a:lnTo>
                    <a:pt x="0" y="22999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" name="object 688"/>
            <p:cNvSpPr/>
            <p:nvPr/>
          </p:nvSpPr>
          <p:spPr>
            <a:xfrm>
              <a:off x="4585738" y="3103055"/>
              <a:ext cx="0" cy="21590"/>
            </a:xfrm>
            <a:custGeom>
              <a:avLst/>
              <a:gdLst/>
              <a:ahLst/>
              <a:cxnLst/>
              <a:rect l="l" t="t" r="r" b="b"/>
              <a:pathLst>
                <a:path h="21589">
                  <a:moveTo>
                    <a:pt x="0" y="0"/>
                  </a:moveTo>
                  <a:lnTo>
                    <a:pt x="0" y="21475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" name="object 689"/>
            <p:cNvSpPr/>
            <p:nvPr/>
          </p:nvSpPr>
          <p:spPr>
            <a:xfrm>
              <a:off x="4584205" y="3103049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0" y="3073"/>
                  </a:moveTo>
                  <a:lnTo>
                    <a:pt x="15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90" name="object 690"/>
          <p:cNvGrpSpPr/>
          <p:nvPr/>
        </p:nvGrpSpPr>
        <p:grpSpPr>
          <a:xfrm>
            <a:off x="6042754" y="2262587"/>
            <a:ext cx="6350" cy="375920"/>
            <a:chOff x="6042754" y="2262587"/>
            <a:chExt cx="6350" cy="375920"/>
          </a:xfrm>
        </p:grpSpPr>
        <p:sp>
          <p:nvSpPr>
            <p:cNvPr id="691" name="object 691"/>
            <p:cNvSpPr/>
            <p:nvPr/>
          </p:nvSpPr>
          <p:spPr>
            <a:xfrm>
              <a:off x="6042754" y="2262587"/>
              <a:ext cx="5080" cy="322580"/>
            </a:xfrm>
            <a:custGeom>
              <a:avLst/>
              <a:gdLst/>
              <a:ahLst/>
              <a:cxnLst/>
              <a:rect l="l" t="t" r="r" b="b"/>
              <a:pathLst>
                <a:path w="5079" h="322580">
                  <a:moveTo>
                    <a:pt x="0" y="0"/>
                  </a:moveTo>
                  <a:lnTo>
                    <a:pt x="4597" y="322072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" name="object 692"/>
            <p:cNvSpPr/>
            <p:nvPr/>
          </p:nvSpPr>
          <p:spPr>
            <a:xfrm>
              <a:off x="6047355" y="2606136"/>
              <a:ext cx="1905" cy="32384"/>
            </a:xfrm>
            <a:custGeom>
              <a:avLst/>
              <a:gdLst/>
              <a:ahLst/>
              <a:cxnLst/>
              <a:rect l="l" t="t" r="r" b="b"/>
              <a:pathLst>
                <a:path w="1904" h="32385">
                  <a:moveTo>
                    <a:pt x="0" y="0"/>
                  </a:moveTo>
                  <a:lnTo>
                    <a:pt x="1536" y="32207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3" name="object 693"/>
          <p:cNvSpPr/>
          <p:nvPr/>
        </p:nvSpPr>
        <p:spPr>
          <a:xfrm>
            <a:off x="4279003" y="3076982"/>
            <a:ext cx="231775" cy="0"/>
          </a:xfrm>
          <a:custGeom>
            <a:avLst/>
            <a:gdLst/>
            <a:ahLst/>
            <a:cxnLst/>
            <a:rect l="l" t="t" r="r" b="b"/>
            <a:pathLst>
              <a:path w="231775">
                <a:moveTo>
                  <a:pt x="23158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2145623" y="3001831"/>
            <a:ext cx="671830" cy="3175"/>
          </a:xfrm>
          <a:custGeom>
            <a:avLst/>
            <a:gdLst/>
            <a:ahLst/>
            <a:cxnLst/>
            <a:rect l="l" t="t" r="r" b="b"/>
            <a:pathLst>
              <a:path w="671830" h="3175">
                <a:moveTo>
                  <a:pt x="0" y="0"/>
                </a:moveTo>
                <a:lnTo>
                  <a:pt x="671766" y="3073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4505986" y="3076983"/>
            <a:ext cx="5080" cy="12700"/>
          </a:xfrm>
          <a:custGeom>
            <a:avLst/>
            <a:gdLst/>
            <a:ahLst/>
            <a:cxnLst/>
            <a:rect l="l" t="t" r="r" b="b"/>
            <a:pathLst>
              <a:path w="5079" h="12700">
                <a:moveTo>
                  <a:pt x="0" y="12268"/>
                </a:moveTo>
                <a:lnTo>
                  <a:pt x="4597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2144092" y="3067773"/>
            <a:ext cx="673735" cy="3175"/>
          </a:xfrm>
          <a:custGeom>
            <a:avLst/>
            <a:gdLst/>
            <a:ahLst/>
            <a:cxnLst/>
            <a:rect l="l" t="t" r="r" b="b"/>
            <a:pathLst>
              <a:path w="673735" h="3175">
                <a:moveTo>
                  <a:pt x="673290" y="3073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4278999" y="3011032"/>
            <a:ext cx="231775" cy="1905"/>
          </a:xfrm>
          <a:custGeom>
            <a:avLst/>
            <a:gdLst/>
            <a:ahLst/>
            <a:cxnLst/>
            <a:rect l="l" t="t" r="r" b="b"/>
            <a:pathLst>
              <a:path w="231775" h="1905">
                <a:moveTo>
                  <a:pt x="0" y="0"/>
                </a:moveTo>
                <a:lnTo>
                  <a:pt x="231584" y="1536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3502947" y="3020235"/>
            <a:ext cx="0" cy="64769"/>
          </a:xfrm>
          <a:custGeom>
            <a:avLst/>
            <a:gdLst/>
            <a:ahLst/>
            <a:cxnLst/>
            <a:rect l="l" t="t" r="r" b="b"/>
            <a:pathLst>
              <a:path h="64769">
                <a:moveTo>
                  <a:pt x="0" y="0"/>
                </a:moveTo>
                <a:lnTo>
                  <a:pt x="0" y="64414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2098846" y="5577509"/>
            <a:ext cx="0" cy="125730"/>
          </a:xfrm>
          <a:custGeom>
            <a:avLst/>
            <a:gdLst/>
            <a:ahLst/>
            <a:cxnLst/>
            <a:rect l="l" t="t" r="r" b="b"/>
            <a:pathLst>
              <a:path h="125729">
                <a:moveTo>
                  <a:pt x="0" y="0"/>
                </a:moveTo>
                <a:lnTo>
                  <a:pt x="0" y="125167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00" name="object 70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35085" y="5546238"/>
            <a:ext cx="361958" cy="154904"/>
          </a:xfrm>
          <a:prstGeom prst="rect">
            <a:avLst/>
          </a:prstGeom>
        </p:spPr>
      </p:pic>
      <p:grpSp>
        <p:nvGrpSpPr>
          <p:cNvPr id="701" name="object 701"/>
          <p:cNvGrpSpPr/>
          <p:nvPr/>
        </p:nvGrpSpPr>
        <p:grpSpPr>
          <a:xfrm>
            <a:off x="2154825" y="2107678"/>
            <a:ext cx="526415" cy="747395"/>
            <a:chOff x="2154825" y="2107678"/>
            <a:chExt cx="526415" cy="747395"/>
          </a:xfrm>
        </p:grpSpPr>
        <p:sp>
          <p:nvSpPr>
            <p:cNvPr id="702" name="object 702"/>
            <p:cNvSpPr/>
            <p:nvPr/>
          </p:nvSpPr>
          <p:spPr>
            <a:xfrm>
              <a:off x="2165555" y="2107678"/>
              <a:ext cx="515620" cy="3175"/>
            </a:xfrm>
            <a:custGeom>
              <a:avLst/>
              <a:gdLst/>
              <a:ahLst/>
              <a:cxnLst/>
              <a:rect l="l" t="t" r="r" b="b"/>
              <a:pathLst>
                <a:path w="515619" h="3175">
                  <a:moveTo>
                    <a:pt x="515327" y="30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3" name="object 703"/>
            <p:cNvSpPr/>
            <p:nvPr/>
          </p:nvSpPr>
          <p:spPr>
            <a:xfrm>
              <a:off x="2154825" y="2107683"/>
              <a:ext cx="10795" cy="747395"/>
            </a:xfrm>
            <a:custGeom>
              <a:avLst/>
              <a:gdLst/>
              <a:ahLst/>
              <a:cxnLst/>
              <a:rect l="l" t="t" r="r" b="b"/>
              <a:pathLst>
                <a:path w="10794" h="747394">
                  <a:moveTo>
                    <a:pt x="0" y="746912"/>
                  </a:moveTo>
                  <a:lnTo>
                    <a:pt x="10731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4" name="object 704"/>
          <p:cNvSpPr/>
          <p:nvPr/>
        </p:nvSpPr>
        <p:spPr>
          <a:xfrm>
            <a:off x="2081207" y="2908274"/>
            <a:ext cx="647700" cy="3175"/>
          </a:xfrm>
          <a:custGeom>
            <a:avLst/>
            <a:gdLst/>
            <a:ahLst/>
            <a:cxnLst/>
            <a:rect l="l" t="t" r="r" b="b"/>
            <a:pathLst>
              <a:path w="647700" h="3175">
                <a:moveTo>
                  <a:pt x="0" y="0"/>
                </a:moveTo>
                <a:lnTo>
                  <a:pt x="647217" y="3073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05" name="object 705"/>
          <p:cNvGrpSpPr/>
          <p:nvPr/>
        </p:nvGrpSpPr>
        <p:grpSpPr>
          <a:xfrm>
            <a:off x="2148690" y="2069335"/>
            <a:ext cx="532765" cy="38735"/>
            <a:chOff x="2148690" y="2069335"/>
            <a:chExt cx="532765" cy="38735"/>
          </a:xfrm>
        </p:grpSpPr>
        <p:sp>
          <p:nvSpPr>
            <p:cNvPr id="706" name="object 706"/>
            <p:cNvSpPr/>
            <p:nvPr/>
          </p:nvSpPr>
          <p:spPr>
            <a:xfrm>
              <a:off x="2148690" y="2069335"/>
              <a:ext cx="532765" cy="3175"/>
            </a:xfrm>
            <a:custGeom>
              <a:avLst/>
              <a:gdLst/>
              <a:ahLst/>
              <a:cxnLst/>
              <a:rect l="l" t="t" r="r" b="b"/>
              <a:pathLst>
                <a:path w="532764" h="3175">
                  <a:moveTo>
                    <a:pt x="532193" y="30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7" name="object 707"/>
            <p:cNvSpPr/>
            <p:nvPr/>
          </p:nvSpPr>
          <p:spPr>
            <a:xfrm>
              <a:off x="2148695" y="2069341"/>
              <a:ext cx="17145" cy="38735"/>
            </a:xfrm>
            <a:custGeom>
              <a:avLst/>
              <a:gdLst/>
              <a:ahLst/>
              <a:cxnLst/>
              <a:rect l="l" t="t" r="r" b="b"/>
              <a:pathLst>
                <a:path w="17144" h="38735">
                  <a:moveTo>
                    <a:pt x="16865" y="3834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08" name="object 708"/>
          <p:cNvGrpSpPr/>
          <p:nvPr/>
        </p:nvGrpSpPr>
        <p:grpSpPr>
          <a:xfrm>
            <a:off x="2081208" y="2015656"/>
            <a:ext cx="666115" cy="925194"/>
            <a:chOff x="2081208" y="2015656"/>
            <a:chExt cx="666115" cy="925194"/>
          </a:xfrm>
        </p:grpSpPr>
        <p:sp>
          <p:nvSpPr>
            <p:cNvPr id="709" name="object 709"/>
            <p:cNvSpPr/>
            <p:nvPr/>
          </p:nvSpPr>
          <p:spPr>
            <a:xfrm>
              <a:off x="2736101" y="2018731"/>
              <a:ext cx="10795" cy="38735"/>
            </a:xfrm>
            <a:custGeom>
              <a:avLst/>
              <a:gdLst/>
              <a:ahLst/>
              <a:cxnLst/>
              <a:rect l="l" t="t" r="r" b="b"/>
              <a:pathLst>
                <a:path w="10794" h="38735">
                  <a:moveTo>
                    <a:pt x="10731" y="3834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0" name="object 710"/>
            <p:cNvSpPr/>
            <p:nvPr/>
          </p:nvSpPr>
          <p:spPr>
            <a:xfrm>
              <a:off x="2728428" y="2018723"/>
              <a:ext cx="8255" cy="892810"/>
            </a:xfrm>
            <a:custGeom>
              <a:avLst/>
              <a:gdLst/>
              <a:ahLst/>
              <a:cxnLst/>
              <a:rect l="l" t="t" r="r" b="b"/>
              <a:pathLst>
                <a:path w="8255" h="892810">
                  <a:moveTo>
                    <a:pt x="0" y="892619"/>
                  </a:moveTo>
                  <a:lnTo>
                    <a:pt x="767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" name="object 711"/>
            <p:cNvSpPr/>
            <p:nvPr/>
          </p:nvSpPr>
          <p:spPr>
            <a:xfrm>
              <a:off x="2728423" y="2911349"/>
              <a:ext cx="9525" cy="29209"/>
            </a:xfrm>
            <a:custGeom>
              <a:avLst/>
              <a:gdLst/>
              <a:ahLst/>
              <a:cxnLst/>
              <a:rect l="l" t="t" r="r" b="b"/>
              <a:pathLst>
                <a:path w="9525" h="29210">
                  <a:moveTo>
                    <a:pt x="9207" y="2913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2" name="object 712"/>
            <p:cNvSpPr/>
            <p:nvPr/>
          </p:nvSpPr>
          <p:spPr>
            <a:xfrm>
              <a:off x="2093476" y="2015656"/>
              <a:ext cx="642620" cy="3175"/>
            </a:xfrm>
            <a:custGeom>
              <a:avLst/>
              <a:gdLst/>
              <a:ahLst/>
              <a:cxnLst/>
              <a:rect l="l" t="t" r="r" b="b"/>
              <a:pathLst>
                <a:path w="642619" h="3175">
                  <a:moveTo>
                    <a:pt x="642619" y="30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3" name="object 713"/>
            <p:cNvSpPr/>
            <p:nvPr/>
          </p:nvSpPr>
          <p:spPr>
            <a:xfrm>
              <a:off x="2081212" y="2908269"/>
              <a:ext cx="17145" cy="29209"/>
            </a:xfrm>
            <a:custGeom>
              <a:avLst/>
              <a:gdLst/>
              <a:ahLst/>
              <a:cxnLst/>
              <a:rect l="l" t="t" r="r" b="b"/>
              <a:pathLst>
                <a:path w="17144" h="29210">
                  <a:moveTo>
                    <a:pt x="16865" y="2914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4" name="object 714"/>
            <p:cNvSpPr/>
            <p:nvPr/>
          </p:nvSpPr>
          <p:spPr>
            <a:xfrm>
              <a:off x="2081208" y="2015661"/>
              <a:ext cx="12700" cy="892810"/>
            </a:xfrm>
            <a:custGeom>
              <a:avLst/>
              <a:gdLst/>
              <a:ahLst/>
              <a:cxnLst/>
              <a:rect l="l" t="t" r="r" b="b"/>
              <a:pathLst>
                <a:path w="12700" h="892810">
                  <a:moveTo>
                    <a:pt x="12268" y="0"/>
                  </a:moveTo>
                  <a:lnTo>
                    <a:pt x="0" y="892619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5" name="object 715"/>
            <p:cNvSpPr/>
            <p:nvPr/>
          </p:nvSpPr>
          <p:spPr>
            <a:xfrm>
              <a:off x="2137954" y="2069341"/>
              <a:ext cx="10795" cy="785495"/>
            </a:xfrm>
            <a:custGeom>
              <a:avLst/>
              <a:gdLst/>
              <a:ahLst/>
              <a:cxnLst/>
              <a:rect l="l" t="t" r="r" b="b"/>
              <a:pathLst>
                <a:path w="10794" h="785494">
                  <a:moveTo>
                    <a:pt x="0" y="785253"/>
                  </a:moveTo>
                  <a:lnTo>
                    <a:pt x="10731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16" name="object 716"/>
          <p:cNvGrpSpPr/>
          <p:nvPr/>
        </p:nvGrpSpPr>
        <p:grpSpPr>
          <a:xfrm>
            <a:off x="5769752" y="4279403"/>
            <a:ext cx="495934" cy="163195"/>
            <a:chOff x="5769752" y="4279403"/>
            <a:chExt cx="495934" cy="163195"/>
          </a:xfrm>
        </p:grpSpPr>
        <p:sp>
          <p:nvSpPr>
            <p:cNvPr id="717" name="object 717"/>
            <p:cNvSpPr/>
            <p:nvPr/>
          </p:nvSpPr>
          <p:spPr>
            <a:xfrm>
              <a:off x="6262073" y="4279403"/>
              <a:ext cx="3175" cy="132080"/>
            </a:xfrm>
            <a:custGeom>
              <a:avLst/>
              <a:gdLst/>
              <a:ahLst/>
              <a:cxnLst/>
              <a:rect l="l" t="t" r="r" b="b"/>
              <a:pathLst>
                <a:path w="3175" h="132079">
                  <a:moveTo>
                    <a:pt x="0" y="0"/>
                  </a:moveTo>
                  <a:lnTo>
                    <a:pt x="3073" y="131902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8" name="object 718"/>
            <p:cNvSpPr/>
            <p:nvPr/>
          </p:nvSpPr>
          <p:spPr>
            <a:xfrm>
              <a:off x="5769752" y="4411301"/>
              <a:ext cx="495934" cy="0"/>
            </a:xfrm>
            <a:custGeom>
              <a:avLst/>
              <a:gdLst/>
              <a:ahLst/>
              <a:cxnLst/>
              <a:rect l="l" t="t" r="r" b="b"/>
              <a:pathLst>
                <a:path w="495935">
                  <a:moveTo>
                    <a:pt x="49538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9" name="object 719"/>
            <p:cNvSpPr/>
            <p:nvPr/>
          </p:nvSpPr>
          <p:spPr>
            <a:xfrm>
              <a:off x="6186921" y="4411304"/>
              <a:ext cx="78740" cy="31115"/>
            </a:xfrm>
            <a:custGeom>
              <a:avLst/>
              <a:gdLst/>
              <a:ahLst/>
              <a:cxnLst/>
              <a:rect l="l" t="t" r="r" b="b"/>
              <a:pathLst>
                <a:path w="78739" h="31114">
                  <a:moveTo>
                    <a:pt x="0" y="30670"/>
                  </a:moveTo>
                  <a:lnTo>
                    <a:pt x="78219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20" name="object 720"/>
          <p:cNvGrpSpPr/>
          <p:nvPr/>
        </p:nvGrpSpPr>
        <p:grpSpPr>
          <a:xfrm>
            <a:off x="3139460" y="2328531"/>
            <a:ext cx="1905" cy="205740"/>
            <a:chOff x="3139460" y="2328531"/>
            <a:chExt cx="1905" cy="205740"/>
          </a:xfrm>
        </p:grpSpPr>
        <p:sp>
          <p:nvSpPr>
            <p:cNvPr id="721" name="object 721"/>
            <p:cNvSpPr/>
            <p:nvPr/>
          </p:nvSpPr>
          <p:spPr>
            <a:xfrm>
              <a:off x="3139460" y="2521784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2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2" name="object 722"/>
            <p:cNvSpPr/>
            <p:nvPr/>
          </p:nvSpPr>
          <p:spPr>
            <a:xfrm>
              <a:off x="3139460" y="2489573"/>
              <a:ext cx="0" cy="8255"/>
            </a:xfrm>
            <a:custGeom>
              <a:avLst/>
              <a:gdLst/>
              <a:ahLst/>
              <a:cxnLst/>
              <a:rect l="l" t="t" r="r" b="b"/>
              <a:pathLst>
                <a:path h="8255">
                  <a:moveTo>
                    <a:pt x="0" y="767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3" name="object 723"/>
            <p:cNvSpPr/>
            <p:nvPr/>
          </p:nvSpPr>
          <p:spPr>
            <a:xfrm>
              <a:off x="3139460" y="2457362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0" y="920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4" name="object 724"/>
            <p:cNvSpPr/>
            <p:nvPr/>
          </p:nvSpPr>
          <p:spPr>
            <a:xfrm>
              <a:off x="3139460" y="2425153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0" y="920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5" name="object 725"/>
            <p:cNvSpPr/>
            <p:nvPr/>
          </p:nvSpPr>
          <p:spPr>
            <a:xfrm>
              <a:off x="3139460" y="2392946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0" y="920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6" name="object 726"/>
            <p:cNvSpPr/>
            <p:nvPr/>
          </p:nvSpPr>
          <p:spPr>
            <a:xfrm>
              <a:off x="3140994" y="2360739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0" y="920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7" name="object 727"/>
            <p:cNvSpPr/>
            <p:nvPr/>
          </p:nvSpPr>
          <p:spPr>
            <a:xfrm>
              <a:off x="3140994" y="2328531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0" y="920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8" name="object 728"/>
          <p:cNvSpPr/>
          <p:nvPr/>
        </p:nvSpPr>
        <p:spPr>
          <a:xfrm>
            <a:off x="3140994" y="2233444"/>
            <a:ext cx="0" cy="8255"/>
          </a:xfrm>
          <a:custGeom>
            <a:avLst/>
            <a:gdLst/>
            <a:ahLst/>
            <a:cxnLst/>
            <a:rect l="l" t="t" r="r" b="b"/>
            <a:pathLst>
              <a:path h="8255">
                <a:moveTo>
                  <a:pt x="0" y="767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3140994" y="2169026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9207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30" name="object 730"/>
          <p:cNvGrpSpPr/>
          <p:nvPr/>
        </p:nvGrpSpPr>
        <p:grpSpPr>
          <a:xfrm>
            <a:off x="2941612" y="2119953"/>
            <a:ext cx="199390" cy="422275"/>
            <a:chOff x="2941612" y="2119953"/>
            <a:chExt cx="199390" cy="422275"/>
          </a:xfrm>
        </p:grpSpPr>
        <p:sp>
          <p:nvSpPr>
            <p:cNvPr id="731" name="object 731"/>
            <p:cNvSpPr/>
            <p:nvPr/>
          </p:nvSpPr>
          <p:spPr>
            <a:xfrm>
              <a:off x="2943146" y="2126088"/>
              <a:ext cx="3175" cy="415925"/>
            </a:xfrm>
            <a:custGeom>
              <a:avLst/>
              <a:gdLst/>
              <a:ahLst/>
              <a:cxnLst/>
              <a:rect l="l" t="t" r="r" b="b"/>
              <a:pathLst>
                <a:path w="3175" h="415925">
                  <a:moveTo>
                    <a:pt x="0" y="415632"/>
                  </a:moveTo>
                  <a:lnTo>
                    <a:pt x="3073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2" name="object 732"/>
            <p:cNvSpPr/>
            <p:nvPr/>
          </p:nvSpPr>
          <p:spPr>
            <a:xfrm>
              <a:off x="2941612" y="2119953"/>
              <a:ext cx="3175" cy="422275"/>
            </a:xfrm>
            <a:custGeom>
              <a:avLst/>
              <a:gdLst/>
              <a:ahLst/>
              <a:cxnLst/>
              <a:rect l="l" t="t" r="r" b="b"/>
              <a:pathLst>
                <a:path w="3175" h="422275">
                  <a:moveTo>
                    <a:pt x="0" y="421766"/>
                  </a:moveTo>
                  <a:lnTo>
                    <a:pt x="3073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3" name="object 733"/>
            <p:cNvSpPr/>
            <p:nvPr/>
          </p:nvSpPr>
          <p:spPr>
            <a:xfrm>
              <a:off x="2967690" y="2303994"/>
              <a:ext cx="173355" cy="1905"/>
            </a:xfrm>
            <a:custGeom>
              <a:avLst/>
              <a:gdLst/>
              <a:ahLst/>
              <a:cxnLst/>
              <a:rect l="l" t="t" r="r" b="b"/>
              <a:pathLst>
                <a:path w="173355" h="1905">
                  <a:moveTo>
                    <a:pt x="173304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4" name="object 734"/>
          <p:cNvSpPr/>
          <p:nvPr/>
        </p:nvSpPr>
        <p:spPr>
          <a:xfrm>
            <a:off x="5349516" y="2126090"/>
            <a:ext cx="9525" cy="771525"/>
          </a:xfrm>
          <a:custGeom>
            <a:avLst/>
            <a:gdLst/>
            <a:ahLst/>
            <a:cxnLst/>
            <a:rect l="l" t="t" r="r" b="b"/>
            <a:pathLst>
              <a:path w="9525" h="771525">
                <a:moveTo>
                  <a:pt x="9207" y="771448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1082768" y="2101549"/>
            <a:ext cx="6350" cy="8255"/>
          </a:xfrm>
          <a:custGeom>
            <a:avLst/>
            <a:gdLst/>
            <a:ahLst/>
            <a:cxnLst/>
            <a:rect l="l" t="t" r="r" b="b"/>
            <a:pathLst>
              <a:path w="6350" h="8255">
                <a:moveTo>
                  <a:pt x="0" y="0"/>
                </a:moveTo>
                <a:lnTo>
                  <a:pt x="6134" y="767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2165560" y="2107683"/>
            <a:ext cx="3175" cy="8255"/>
          </a:xfrm>
          <a:custGeom>
            <a:avLst/>
            <a:gdLst/>
            <a:ahLst/>
            <a:cxnLst/>
            <a:rect l="l" t="t" r="r" b="b"/>
            <a:pathLst>
              <a:path w="3175" h="8255">
                <a:moveTo>
                  <a:pt x="0" y="0"/>
                </a:moveTo>
                <a:lnTo>
                  <a:pt x="3073" y="767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37" name="object 737"/>
          <p:cNvGrpSpPr/>
          <p:nvPr/>
        </p:nvGrpSpPr>
        <p:grpSpPr>
          <a:xfrm>
            <a:off x="4711503" y="2123020"/>
            <a:ext cx="638175" cy="10795"/>
            <a:chOff x="4711503" y="2123020"/>
            <a:chExt cx="638175" cy="10795"/>
          </a:xfrm>
        </p:grpSpPr>
        <p:sp>
          <p:nvSpPr>
            <p:cNvPr id="738" name="object 738"/>
            <p:cNvSpPr/>
            <p:nvPr/>
          </p:nvSpPr>
          <p:spPr>
            <a:xfrm>
              <a:off x="5344924" y="2126088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79" h="8255">
                  <a:moveTo>
                    <a:pt x="4597" y="0"/>
                  </a:moveTo>
                  <a:lnTo>
                    <a:pt x="0" y="767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9" name="object 739"/>
            <p:cNvSpPr/>
            <p:nvPr/>
          </p:nvSpPr>
          <p:spPr>
            <a:xfrm>
              <a:off x="4711503" y="2123020"/>
              <a:ext cx="638175" cy="3175"/>
            </a:xfrm>
            <a:custGeom>
              <a:avLst/>
              <a:gdLst/>
              <a:ahLst/>
              <a:cxnLst/>
              <a:rect l="l" t="t" r="r" b="b"/>
              <a:pathLst>
                <a:path w="638175" h="3175">
                  <a:moveTo>
                    <a:pt x="0" y="0"/>
                  </a:moveTo>
                  <a:lnTo>
                    <a:pt x="638022" y="3073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40" name="object 740"/>
          <p:cNvGrpSpPr/>
          <p:nvPr/>
        </p:nvGrpSpPr>
        <p:grpSpPr>
          <a:xfrm>
            <a:off x="2944680" y="2119953"/>
            <a:ext cx="257810" cy="8255"/>
            <a:chOff x="2944680" y="2119953"/>
            <a:chExt cx="257810" cy="8255"/>
          </a:xfrm>
        </p:grpSpPr>
        <p:sp>
          <p:nvSpPr>
            <p:cNvPr id="741" name="object 741"/>
            <p:cNvSpPr/>
            <p:nvPr/>
          </p:nvSpPr>
          <p:spPr>
            <a:xfrm>
              <a:off x="2946214" y="2126088"/>
              <a:ext cx="256540" cy="1905"/>
            </a:xfrm>
            <a:custGeom>
              <a:avLst/>
              <a:gdLst/>
              <a:ahLst/>
              <a:cxnLst/>
              <a:rect l="l" t="t" r="r" b="b"/>
              <a:pathLst>
                <a:path w="256539" h="1905">
                  <a:moveTo>
                    <a:pt x="0" y="0"/>
                  </a:moveTo>
                  <a:lnTo>
                    <a:pt x="256133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2" name="object 742"/>
            <p:cNvSpPr/>
            <p:nvPr/>
          </p:nvSpPr>
          <p:spPr>
            <a:xfrm>
              <a:off x="2944680" y="2119953"/>
              <a:ext cx="257810" cy="1905"/>
            </a:xfrm>
            <a:custGeom>
              <a:avLst/>
              <a:gdLst/>
              <a:ahLst/>
              <a:cxnLst/>
              <a:rect l="l" t="t" r="r" b="b"/>
              <a:pathLst>
                <a:path w="257810" h="1905">
                  <a:moveTo>
                    <a:pt x="0" y="0"/>
                  </a:moveTo>
                  <a:lnTo>
                    <a:pt x="257657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3" name="object 743"/>
          <p:cNvSpPr/>
          <p:nvPr/>
        </p:nvSpPr>
        <p:spPr>
          <a:xfrm>
            <a:off x="6159313" y="2902145"/>
            <a:ext cx="1905" cy="101600"/>
          </a:xfrm>
          <a:custGeom>
            <a:avLst/>
            <a:gdLst/>
            <a:ahLst/>
            <a:cxnLst/>
            <a:rect l="l" t="t" r="r" b="b"/>
            <a:pathLst>
              <a:path w="1904" h="101600">
                <a:moveTo>
                  <a:pt x="1536" y="101219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44" name="object 744"/>
          <p:cNvGrpSpPr/>
          <p:nvPr/>
        </p:nvGrpSpPr>
        <p:grpSpPr>
          <a:xfrm>
            <a:off x="5711475" y="2127622"/>
            <a:ext cx="434340" cy="511175"/>
            <a:chOff x="5711475" y="2127622"/>
            <a:chExt cx="434340" cy="511175"/>
          </a:xfrm>
        </p:grpSpPr>
        <p:sp>
          <p:nvSpPr>
            <p:cNvPr id="745" name="object 745"/>
            <p:cNvSpPr/>
            <p:nvPr/>
          </p:nvSpPr>
          <p:spPr>
            <a:xfrm>
              <a:off x="5987542" y="2606136"/>
              <a:ext cx="0" cy="32384"/>
            </a:xfrm>
            <a:custGeom>
              <a:avLst/>
              <a:gdLst/>
              <a:ahLst/>
              <a:cxnLst/>
              <a:rect l="l" t="t" r="r" b="b"/>
              <a:pathLst>
                <a:path h="32385">
                  <a:moveTo>
                    <a:pt x="0" y="3220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6" name="object 746"/>
            <p:cNvSpPr/>
            <p:nvPr/>
          </p:nvSpPr>
          <p:spPr>
            <a:xfrm>
              <a:off x="5982934" y="2339275"/>
              <a:ext cx="3175" cy="245745"/>
            </a:xfrm>
            <a:custGeom>
              <a:avLst/>
              <a:gdLst/>
              <a:ahLst/>
              <a:cxnLst/>
              <a:rect l="l" t="t" r="r" b="b"/>
              <a:pathLst>
                <a:path w="3175" h="245744">
                  <a:moveTo>
                    <a:pt x="3073" y="24538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7" name="object 747"/>
            <p:cNvSpPr/>
            <p:nvPr/>
          </p:nvSpPr>
          <p:spPr>
            <a:xfrm>
              <a:off x="5840307" y="2337735"/>
              <a:ext cx="142875" cy="1905"/>
            </a:xfrm>
            <a:custGeom>
              <a:avLst/>
              <a:gdLst/>
              <a:ahLst/>
              <a:cxnLst/>
              <a:rect l="l" t="t" r="r" b="b"/>
              <a:pathLst>
                <a:path w="142875" h="1905">
                  <a:moveTo>
                    <a:pt x="142633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8" name="object 748"/>
            <p:cNvSpPr/>
            <p:nvPr/>
          </p:nvSpPr>
          <p:spPr>
            <a:xfrm>
              <a:off x="5837232" y="2155226"/>
              <a:ext cx="3175" cy="182880"/>
            </a:xfrm>
            <a:custGeom>
              <a:avLst/>
              <a:gdLst/>
              <a:ahLst/>
              <a:cxnLst/>
              <a:rect l="l" t="t" r="r" b="b"/>
              <a:pathLst>
                <a:path w="3175" h="182880">
                  <a:moveTo>
                    <a:pt x="3073" y="18251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9" name="object 749"/>
            <p:cNvSpPr/>
            <p:nvPr/>
          </p:nvSpPr>
          <p:spPr>
            <a:xfrm>
              <a:off x="5711475" y="2127622"/>
              <a:ext cx="434340" cy="3175"/>
            </a:xfrm>
            <a:custGeom>
              <a:avLst/>
              <a:gdLst/>
              <a:ahLst/>
              <a:cxnLst/>
              <a:rect l="l" t="t" r="r" b="b"/>
              <a:pathLst>
                <a:path w="434339" h="3175">
                  <a:moveTo>
                    <a:pt x="0" y="0"/>
                  </a:moveTo>
                  <a:lnTo>
                    <a:pt x="434035" y="3073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0" name="object 750"/>
          <p:cNvSpPr/>
          <p:nvPr/>
        </p:nvSpPr>
        <p:spPr>
          <a:xfrm>
            <a:off x="2937012" y="3017168"/>
            <a:ext cx="260985" cy="1905"/>
          </a:xfrm>
          <a:custGeom>
            <a:avLst/>
            <a:gdLst/>
            <a:ahLst/>
            <a:cxnLst/>
            <a:rect l="l" t="t" r="r" b="b"/>
            <a:pathLst>
              <a:path w="260985" h="1905">
                <a:moveTo>
                  <a:pt x="0" y="0"/>
                </a:moveTo>
                <a:lnTo>
                  <a:pt x="260731" y="1536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3502947" y="3020235"/>
            <a:ext cx="658495" cy="1905"/>
          </a:xfrm>
          <a:custGeom>
            <a:avLst/>
            <a:gdLst/>
            <a:ahLst/>
            <a:cxnLst/>
            <a:rect l="l" t="t" r="r" b="b"/>
            <a:pathLst>
              <a:path w="658495" h="1905">
                <a:moveTo>
                  <a:pt x="0" y="0"/>
                </a:moveTo>
                <a:lnTo>
                  <a:pt x="657961" y="1536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2940079" y="2116880"/>
            <a:ext cx="3175" cy="425450"/>
          </a:xfrm>
          <a:custGeom>
            <a:avLst/>
            <a:gdLst/>
            <a:ahLst/>
            <a:cxnLst/>
            <a:rect l="l" t="t" r="r" b="b"/>
            <a:pathLst>
              <a:path w="3175" h="425450">
                <a:moveTo>
                  <a:pt x="0" y="424840"/>
                </a:moveTo>
                <a:lnTo>
                  <a:pt x="3073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4159370" y="2118419"/>
            <a:ext cx="1905" cy="774700"/>
          </a:xfrm>
          <a:custGeom>
            <a:avLst/>
            <a:gdLst/>
            <a:ahLst/>
            <a:cxnLst/>
            <a:rect l="l" t="t" r="r" b="b"/>
            <a:pathLst>
              <a:path w="1904" h="774700">
                <a:moveTo>
                  <a:pt x="0" y="0"/>
                </a:moveTo>
                <a:lnTo>
                  <a:pt x="1536" y="774522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54" name="object 754"/>
          <p:cNvGrpSpPr/>
          <p:nvPr/>
        </p:nvGrpSpPr>
        <p:grpSpPr>
          <a:xfrm>
            <a:off x="4510587" y="1727328"/>
            <a:ext cx="61594" cy="1297940"/>
            <a:chOff x="4510587" y="1727328"/>
            <a:chExt cx="61594" cy="1297940"/>
          </a:xfrm>
        </p:grpSpPr>
        <p:sp>
          <p:nvSpPr>
            <p:cNvPr id="755" name="object 755"/>
            <p:cNvSpPr/>
            <p:nvPr/>
          </p:nvSpPr>
          <p:spPr>
            <a:xfrm>
              <a:off x="4510587" y="3023302"/>
              <a:ext cx="61594" cy="1905"/>
            </a:xfrm>
            <a:custGeom>
              <a:avLst/>
              <a:gdLst/>
              <a:ahLst/>
              <a:cxnLst/>
              <a:rect l="l" t="t" r="r" b="b"/>
              <a:pathLst>
                <a:path w="61595" h="1905">
                  <a:moveTo>
                    <a:pt x="0" y="0"/>
                  </a:moveTo>
                  <a:lnTo>
                    <a:pt x="61353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6" name="object 756"/>
            <p:cNvSpPr/>
            <p:nvPr/>
          </p:nvSpPr>
          <p:spPr>
            <a:xfrm>
              <a:off x="4565802" y="1727328"/>
              <a:ext cx="6350" cy="1297940"/>
            </a:xfrm>
            <a:custGeom>
              <a:avLst/>
              <a:gdLst/>
              <a:ahLst/>
              <a:cxnLst/>
              <a:rect l="l" t="t" r="r" b="b"/>
              <a:pathLst>
                <a:path w="6350" h="1297939">
                  <a:moveTo>
                    <a:pt x="6134" y="129750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7" name="object 757"/>
          <p:cNvSpPr/>
          <p:nvPr/>
        </p:nvSpPr>
        <p:spPr>
          <a:xfrm>
            <a:off x="645664" y="7089144"/>
            <a:ext cx="5080" cy="187325"/>
          </a:xfrm>
          <a:custGeom>
            <a:avLst/>
            <a:gdLst/>
            <a:ahLst/>
            <a:cxnLst/>
            <a:rect l="l" t="t" r="r" b="b"/>
            <a:pathLst>
              <a:path w="5079" h="187325">
                <a:moveTo>
                  <a:pt x="0" y="187109"/>
                </a:moveTo>
                <a:lnTo>
                  <a:pt x="4597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3438531" y="7081477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>
                <a:moveTo>
                  <a:pt x="0" y="185572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1608828" y="7087613"/>
            <a:ext cx="3175" cy="186055"/>
          </a:xfrm>
          <a:custGeom>
            <a:avLst/>
            <a:gdLst/>
            <a:ahLst/>
            <a:cxnLst/>
            <a:rect l="l" t="t" r="r" b="b"/>
            <a:pathLst>
              <a:path w="3175" h="186054">
                <a:moveTo>
                  <a:pt x="0" y="185572"/>
                </a:moveTo>
                <a:lnTo>
                  <a:pt x="3073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4961492" y="7076866"/>
            <a:ext cx="1905" cy="184150"/>
          </a:xfrm>
          <a:custGeom>
            <a:avLst/>
            <a:gdLst/>
            <a:ahLst/>
            <a:cxnLst/>
            <a:rect l="l" t="t" r="r" b="b"/>
            <a:pathLst>
              <a:path w="1904" h="184150">
                <a:moveTo>
                  <a:pt x="1536" y="184048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61" name="object 761"/>
          <p:cNvGrpSpPr/>
          <p:nvPr/>
        </p:nvGrpSpPr>
        <p:grpSpPr>
          <a:xfrm>
            <a:off x="2657878" y="7084536"/>
            <a:ext cx="3175" cy="184150"/>
            <a:chOff x="2657878" y="7084536"/>
            <a:chExt cx="3175" cy="184150"/>
          </a:xfrm>
        </p:grpSpPr>
        <p:sp>
          <p:nvSpPr>
            <p:cNvPr id="762" name="object 762"/>
            <p:cNvSpPr/>
            <p:nvPr/>
          </p:nvSpPr>
          <p:spPr>
            <a:xfrm>
              <a:off x="2660945" y="708454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3" name="object 763"/>
            <p:cNvSpPr/>
            <p:nvPr/>
          </p:nvSpPr>
          <p:spPr>
            <a:xfrm>
              <a:off x="2657878" y="7084536"/>
              <a:ext cx="3175" cy="184150"/>
            </a:xfrm>
            <a:custGeom>
              <a:avLst/>
              <a:gdLst/>
              <a:ahLst/>
              <a:cxnLst/>
              <a:rect l="l" t="t" r="r" b="b"/>
              <a:pathLst>
                <a:path w="3175" h="184150">
                  <a:moveTo>
                    <a:pt x="0" y="184048"/>
                  </a:moveTo>
                  <a:lnTo>
                    <a:pt x="3073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4" name="object 764"/>
          <p:cNvSpPr/>
          <p:nvPr/>
        </p:nvSpPr>
        <p:spPr>
          <a:xfrm>
            <a:off x="4157833" y="7079935"/>
            <a:ext cx="1905" cy="184150"/>
          </a:xfrm>
          <a:custGeom>
            <a:avLst/>
            <a:gdLst/>
            <a:ahLst/>
            <a:cxnLst/>
            <a:rect l="l" t="t" r="r" b="b"/>
            <a:pathLst>
              <a:path w="1904" h="184150">
                <a:moveTo>
                  <a:pt x="1536" y="184048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5693064" y="7075334"/>
            <a:ext cx="3175" cy="184150"/>
          </a:xfrm>
          <a:custGeom>
            <a:avLst/>
            <a:gdLst/>
            <a:ahLst/>
            <a:cxnLst/>
            <a:rect l="l" t="t" r="r" b="b"/>
            <a:pathLst>
              <a:path w="3175" h="184150">
                <a:moveTo>
                  <a:pt x="3073" y="184048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3438531" y="7079936"/>
            <a:ext cx="719455" cy="1905"/>
          </a:xfrm>
          <a:custGeom>
            <a:avLst/>
            <a:gdLst/>
            <a:ahLst/>
            <a:cxnLst/>
            <a:rect l="l" t="t" r="r" b="b"/>
            <a:pathLst>
              <a:path w="719454" h="1904">
                <a:moveTo>
                  <a:pt x="0" y="1536"/>
                </a:moveTo>
                <a:lnTo>
                  <a:pt x="719302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4274398" y="7076869"/>
            <a:ext cx="687705" cy="1905"/>
          </a:xfrm>
          <a:custGeom>
            <a:avLst/>
            <a:gdLst/>
            <a:ahLst/>
            <a:cxnLst/>
            <a:rect l="l" t="t" r="r" b="b"/>
            <a:pathLst>
              <a:path w="687704" h="1904">
                <a:moveTo>
                  <a:pt x="0" y="1536"/>
                </a:moveTo>
                <a:lnTo>
                  <a:pt x="687095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1611895" y="7084533"/>
            <a:ext cx="931544" cy="3175"/>
          </a:xfrm>
          <a:custGeom>
            <a:avLst/>
            <a:gdLst/>
            <a:ahLst/>
            <a:cxnLst/>
            <a:rect l="l" t="t" r="r" b="b"/>
            <a:pathLst>
              <a:path w="931544" h="3175">
                <a:moveTo>
                  <a:pt x="0" y="3073"/>
                </a:moveTo>
                <a:lnTo>
                  <a:pt x="93096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4156299" y="5767089"/>
            <a:ext cx="1905" cy="1313180"/>
          </a:xfrm>
          <a:custGeom>
            <a:avLst/>
            <a:gdLst/>
            <a:ahLst/>
            <a:cxnLst/>
            <a:rect l="l" t="t" r="r" b="b"/>
            <a:pathLst>
              <a:path w="1904" h="1313179">
                <a:moveTo>
                  <a:pt x="1536" y="1312849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3386386" y="5702674"/>
            <a:ext cx="0" cy="66040"/>
          </a:xfrm>
          <a:custGeom>
            <a:avLst/>
            <a:gdLst/>
            <a:ahLst/>
            <a:cxnLst/>
            <a:rect l="l" t="t" r="r" b="b"/>
            <a:pathLst>
              <a:path h="66039">
                <a:moveTo>
                  <a:pt x="0" y="65951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71" name="object 771"/>
          <p:cNvGrpSpPr/>
          <p:nvPr/>
        </p:nvGrpSpPr>
        <p:grpSpPr>
          <a:xfrm>
            <a:off x="636461" y="5770158"/>
            <a:ext cx="36830" cy="1512570"/>
            <a:chOff x="636461" y="5770158"/>
            <a:chExt cx="36830" cy="1512570"/>
          </a:xfrm>
        </p:grpSpPr>
        <p:sp>
          <p:nvSpPr>
            <p:cNvPr id="772" name="object 772"/>
            <p:cNvSpPr/>
            <p:nvPr/>
          </p:nvSpPr>
          <p:spPr>
            <a:xfrm>
              <a:off x="636461" y="7095279"/>
              <a:ext cx="5080" cy="187325"/>
            </a:xfrm>
            <a:custGeom>
              <a:avLst/>
              <a:gdLst/>
              <a:ahLst/>
              <a:cxnLst/>
              <a:rect l="l" t="t" r="r" b="b"/>
              <a:pathLst>
                <a:path w="5079" h="187325">
                  <a:moveTo>
                    <a:pt x="0" y="187109"/>
                  </a:moveTo>
                  <a:lnTo>
                    <a:pt x="4597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3" name="object 773"/>
            <p:cNvSpPr/>
            <p:nvPr/>
          </p:nvSpPr>
          <p:spPr>
            <a:xfrm>
              <a:off x="641062" y="5770158"/>
              <a:ext cx="32384" cy="1325245"/>
            </a:xfrm>
            <a:custGeom>
              <a:avLst/>
              <a:gdLst/>
              <a:ahLst/>
              <a:cxnLst/>
              <a:rect l="l" t="t" r="r" b="b"/>
              <a:pathLst>
                <a:path w="32384" h="1325245">
                  <a:moveTo>
                    <a:pt x="0" y="1325117"/>
                  </a:moveTo>
                  <a:lnTo>
                    <a:pt x="32207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4" name="object 774"/>
            <p:cNvSpPr/>
            <p:nvPr/>
          </p:nvSpPr>
          <p:spPr>
            <a:xfrm>
              <a:off x="641057" y="7089141"/>
              <a:ext cx="9525" cy="6350"/>
            </a:xfrm>
            <a:custGeom>
              <a:avLst/>
              <a:gdLst/>
              <a:ahLst/>
              <a:cxnLst/>
              <a:rect l="l" t="t" r="r" b="b"/>
              <a:pathLst>
                <a:path w="9525" h="6350">
                  <a:moveTo>
                    <a:pt x="9207" y="0"/>
                  </a:moveTo>
                  <a:lnTo>
                    <a:pt x="0" y="6134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75" name="object 775"/>
          <p:cNvGrpSpPr/>
          <p:nvPr/>
        </p:nvGrpSpPr>
        <p:grpSpPr>
          <a:xfrm>
            <a:off x="1572018" y="5702674"/>
            <a:ext cx="57150" cy="1576705"/>
            <a:chOff x="1572018" y="5702674"/>
            <a:chExt cx="57150" cy="1576705"/>
          </a:xfrm>
        </p:grpSpPr>
        <p:sp>
          <p:nvSpPr>
            <p:cNvPr id="776" name="object 776"/>
            <p:cNvSpPr/>
            <p:nvPr/>
          </p:nvSpPr>
          <p:spPr>
            <a:xfrm>
              <a:off x="1572018" y="5702674"/>
              <a:ext cx="0" cy="66040"/>
            </a:xfrm>
            <a:custGeom>
              <a:avLst/>
              <a:gdLst/>
              <a:ahLst/>
              <a:cxnLst/>
              <a:rect l="l" t="t" r="r" b="b"/>
              <a:pathLst>
                <a:path h="66039">
                  <a:moveTo>
                    <a:pt x="0" y="6595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7" name="object 777"/>
            <p:cNvSpPr/>
            <p:nvPr/>
          </p:nvSpPr>
          <p:spPr>
            <a:xfrm>
              <a:off x="1605760" y="5768627"/>
              <a:ext cx="23495" cy="1323975"/>
            </a:xfrm>
            <a:custGeom>
              <a:avLst/>
              <a:gdLst/>
              <a:ahLst/>
              <a:cxnLst/>
              <a:rect l="l" t="t" r="r" b="b"/>
              <a:pathLst>
                <a:path w="23494" h="1323975">
                  <a:moveTo>
                    <a:pt x="0" y="1323581"/>
                  </a:moveTo>
                  <a:lnTo>
                    <a:pt x="22999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8" name="object 778"/>
            <p:cNvSpPr/>
            <p:nvPr/>
          </p:nvSpPr>
          <p:spPr>
            <a:xfrm>
              <a:off x="1601158" y="7092210"/>
              <a:ext cx="5080" cy="187325"/>
            </a:xfrm>
            <a:custGeom>
              <a:avLst/>
              <a:gdLst/>
              <a:ahLst/>
              <a:cxnLst/>
              <a:rect l="l" t="t" r="r" b="b"/>
              <a:pathLst>
                <a:path w="5080" h="187325">
                  <a:moveTo>
                    <a:pt x="0" y="187109"/>
                  </a:moveTo>
                  <a:lnTo>
                    <a:pt x="4597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9" name="object 779"/>
            <p:cNvSpPr/>
            <p:nvPr/>
          </p:nvSpPr>
          <p:spPr>
            <a:xfrm>
              <a:off x="1605761" y="7087607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79">
                  <a:moveTo>
                    <a:pt x="6134" y="0"/>
                  </a:moveTo>
                  <a:lnTo>
                    <a:pt x="0" y="4597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80" name="object 780"/>
          <p:cNvGrpSpPr/>
          <p:nvPr/>
        </p:nvGrpSpPr>
        <p:grpSpPr>
          <a:xfrm>
            <a:off x="2654811" y="5702674"/>
            <a:ext cx="15875" cy="1572260"/>
            <a:chOff x="2654811" y="5702674"/>
            <a:chExt cx="15875" cy="1572260"/>
          </a:xfrm>
        </p:grpSpPr>
        <p:sp>
          <p:nvSpPr>
            <p:cNvPr id="781" name="object 781"/>
            <p:cNvSpPr/>
            <p:nvPr/>
          </p:nvSpPr>
          <p:spPr>
            <a:xfrm>
              <a:off x="2670148" y="5702674"/>
              <a:ext cx="0" cy="66040"/>
            </a:xfrm>
            <a:custGeom>
              <a:avLst/>
              <a:gdLst/>
              <a:ahLst/>
              <a:cxnLst/>
              <a:rect l="l" t="t" r="r" b="b"/>
              <a:pathLst>
                <a:path h="66039">
                  <a:moveTo>
                    <a:pt x="0" y="6595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2" name="object 782"/>
            <p:cNvSpPr/>
            <p:nvPr/>
          </p:nvSpPr>
          <p:spPr>
            <a:xfrm>
              <a:off x="2657878" y="5768620"/>
              <a:ext cx="12700" cy="1320800"/>
            </a:xfrm>
            <a:custGeom>
              <a:avLst/>
              <a:gdLst/>
              <a:ahLst/>
              <a:cxnLst/>
              <a:rect l="l" t="t" r="r" b="b"/>
              <a:pathLst>
                <a:path w="12700" h="1320800">
                  <a:moveTo>
                    <a:pt x="0" y="1320520"/>
                  </a:moveTo>
                  <a:lnTo>
                    <a:pt x="12268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3" name="object 783"/>
            <p:cNvSpPr/>
            <p:nvPr/>
          </p:nvSpPr>
          <p:spPr>
            <a:xfrm>
              <a:off x="2654811" y="7089147"/>
              <a:ext cx="3175" cy="186055"/>
            </a:xfrm>
            <a:custGeom>
              <a:avLst/>
              <a:gdLst/>
              <a:ahLst/>
              <a:cxnLst/>
              <a:rect l="l" t="t" r="r" b="b"/>
              <a:pathLst>
                <a:path w="3175" h="186054">
                  <a:moveTo>
                    <a:pt x="0" y="185572"/>
                  </a:moveTo>
                  <a:lnTo>
                    <a:pt x="3073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4" name="object 784"/>
          <p:cNvSpPr/>
          <p:nvPr/>
        </p:nvSpPr>
        <p:spPr>
          <a:xfrm>
            <a:off x="2556654" y="5702674"/>
            <a:ext cx="1905" cy="66040"/>
          </a:xfrm>
          <a:custGeom>
            <a:avLst/>
            <a:gdLst/>
            <a:ahLst/>
            <a:cxnLst/>
            <a:rect l="l" t="t" r="r" b="b"/>
            <a:pathLst>
              <a:path w="1905" h="66039">
                <a:moveTo>
                  <a:pt x="0" y="65951"/>
                </a:moveTo>
                <a:lnTo>
                  <a:pt x="1536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2657872" y="7084540"/>
            <a:ext cx="3175" cy="5080"/>
          </a:xfrm>
          <a:custGeom>
            <a:avLst/>
            <a:gdLst/>
            <a:ahLst/>
            <a:cxnLst/>
            <a:rect l="l" t="t" r="r" b="b"/>
            <a:pathLst>
              <a:path w="3175" h="5079">
                <a:moveTo>
                  <a:pt x="3073" y="0"/>
                </a:moveTo>
                <a:lnTo>
                  <a:pt x="0" y="4597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86" name="object 786"/>
          <p:cNvGrpSpPr/>
          <p:nvPr/>
        </p:nvGrpSpPr>
        <p:grpSpPr>
          <a:xfrm>
            <a:off x="3436998" y="5768623"/>
            <a:ext cx="6350" cy="1504950"/>
            <a:chOff x="3436998" y="5768623"/>
            <a:chExt cx="6350" cy="1504950"/>
          </a:xfrm>
        </p:grpSpPr>
        <p:sp>
          <p:nvSpPr>
            <p:cNvPr id="787" name="object 787"/>
            <p:cNvSpPr/>
            <p:nvPr/>
          </p:nvSpPr>
          <p:spPr>
            <a:xfrm>
              <a:off x="3438531" y="5768623"/>
              <a:ext cx="5080" cy="1319530"/>
            </a:xfrm>
            <a:custGeom>
              <a:avLst/>
              <a:gdLst/>
              <a:ahLst/>
              <a:cxnLst/>
              <a:rect l="l" t="t" r="r" b="b"/>
              <a:pathLst>
                <a:path w="5079" h="1319529">
                  <a:moveTo>
                    <a:pt x="0" y="1318983"/>
                  </a:moveTo>
                  <a:lnTo>
                    <a:pt x="4597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8" name="object 788"/>
            <p:cNvSpPr/>
            <p:nvPr/>
          </p:nvSpPr>
          <p:spPr>
            <a:xfrm>
              <a:off x="3436998" y="7087613"/>
              <a:ext cx="1905" cy="186055"/>
            </a:xfrm>
            <a:custGeom>
              <a:avLst/>
              <a:gdLst/>
              <a:ahLst/>
              <a:cxnLst/>
              <a:rect l="l" t="t" r="r" b="b"/>
              <a:pathLst>
                <a:path w="1904" h="186054">
                  <a:moveTo>
                    <a:pt x="0" y="185572"/>
                  </a:moveTo>
                  <a:lnTo>
                    <a:pt x="15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9" name="object 789"/>
            <p:cNvSpPr/>
            <p:nvPr/>
          </p:nvSpPr>
          <p:spPr>
            <a:xfrm>
              <a:off x="3438531" y="7081472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0"/>
                  </a:moveTo>
                  <a:lnTo>
                    <a:pt x="0" y="6134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90" name="object 790"/>
          <p:cNvGrpSpPr/>
          <p:nvPr/>
        </p:nvGrpSpPr>
        <p:grpSpPr>
          <a:xfrm>
            <a:off x="4157830" y="5701140"/>
            <a:ext cx="116839" cy="1569085"/>
            <a:chOff x="4157830" y="5701140"/>
            <a:chExt cx="116839" cy="1569085"/>
          </a:xfrm>
        </p:grpSpPr>
        <p:sp>
          <p:nvSpPr>
            <p:cNvPr id="791" name="object 791"/>
            <p:cNvSpPr/>
            <p:nvPr/>
          </p:nvSpPr>
          <p:spPr>
            <a:xfrm>
              <a:off x="4160903" y="7084546"/>
              <a:ext cx="113664" cy="186055"/>
            </a:xfrm>
            <a:custGeom>
              <a:avLst/>
              <a:gdLst/>
              <a:ahLst/>
              <a:cxnLst/>
              <a:rect l="l" t="t" r="r" b="b"/>
              <a:pathLst>
                <a:path w="113664" h="186054">
                  <a:moveTo>
                    <a:pt x="0" y="185572"/>
                  </a:moveTo>
                  <a:lnTo>
                    <a:pt x="113499" y="185572"/>
                  </a:lnTo>
                </a:path>
                <a:path w="113664" h="186054">
                  <a:moveTo>
                    <a:pt x="0" y="1855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2" name="object 792"/>
            <p:cNvSpPr/>
            <p:nvPr/>
          </p:nvSpPr>
          <p:spPr>
            <a:xfrm>
              <a:off x="4157830" y="5767092"/>
              <a:ext cx="3175" cy="1317625"/>
            </a:xfrm>
            <a:custGeom>
              <a:avLst/>
              <a:gdLst/>
              <a:ahLst/>
              <a:cxnLst/>
              <a:rect l="l" t="t" r="r" b="b"/>
              <a:pathLst>
                <a:path w="3175" h="1317625">
                  <a:moveTo>
                    <a:pt x="3073" y="131744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3" name="object 793"/>
            <p:cNvSpPr/>
            <p:nvPr/>
          </p:nvSpPr>
          <p:spPr>
            <a:xfrm>
              <a:off x="4157836" y="5701140"/>
              <a:ext cx="0" cy="66040"/>
            </a:xfrm>
            <a:custGeom>
              <a:avLst/>
              <a:gdLst/>
              <a:ahLst/>
              <a:cxnLst/>
              <a:rect l="l" t="t" r="r" b="b"/>
              <a:pathLst>
                <a:path h="66039">
                  <a:moveTo>
                    <a:pt x="0" y="6595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4" name="object 794"/>
          <p:cNvSpPr/>
          <p:nvPr/>
        </p:nvSpPr>
        <p:spPr>
          <a:xfrm>
            <a:off x="4953824" y="5701140"/>
            <a:ext cx="1905" cy="66040"/>
          </a:xfrm>
          <a:custGeom>
            <a:avLst/>
            <a:gdLst/>
            <a:ahLst/>
            <a:cxnLst/>
            <a:rect l="l" t="t" r="r" b="b"/>
            <a:pathLst>
              <a:path w="1904" h="66039">
                <a:moveTo>
                  <a:pt x="1536" y="65951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4157836" y="7079939"/>
            <a:ext cx="3175" cy="5080"/>
          </a:xfrm>
          <a:custGeom>
            <a:avLst/>
            <a:gdLst/>
            <a:ahLst/>
            <a:cxnLst/>
            <a:rect l="l" t="t" r="r" b="b"/>
            <a:pathLst>
              <a:path w="3175" h="5079">
                <a:moveTo>
                  <a:pt x="0" y="0"/>
                </a:moveTo>
                <a:lnTo>
                  <a:pt x="3073" y="4597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96" name="object 796"/>
          <p:cNvGrpSpPr/>
          <p:nvPr/>
        </p:nvGrpSpPr>
        <p:grpSpPr>
          <a:xfrm>
            <a:off x="4955364" y="5767095"/>
            <a:ext cx="12700" cy="1501775"/>
            <a:chOff x="4955364" y="5767095"/>
            <a:chExt cx="12700" cy="1501775"/>
          </a:xfrm>
        </p:grpSpPr>
        <p:sp>
          <p:nvSpPr>
            <p:cNvPr id="797" name="object 797"/>
            <p:cNvSpPr/>
            <p:nvPr/>
          </p:nvSpPr>
          <p:spPr>
            <a:xfrm>
              <a:off x="4966093" y="7083012"/>
              <a:ext cx="1905" cy="186055"/>
            </a:xfrm>
            <a:custGeom>
              <a:avLst/>
              <a:gdLst/>
              <a:ahLst/>
              <a:cxnLst/>
              <a:rect l="l" t="t" r="r" b="b"/>
              <a:pathLst>
                <a:path w="1904" h="186054">
                  <a:moveTo>
                    <a:pt x="1536" y="18557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8" name="object 798"/>
            <p:cNvSpPr/>
            <p:nvPr/>
          </p:nvSpPr>
          <p:spPr>
            <a:xfrm>
              <a:off x="4955364" y="5767095"/>
              <a:ext cx="10795" cy="1316355"/>
            </a:xfrm>
            <a:custGeom>
              <a:avLst/>
              <a:gdLst/>
              <a:ahLst/>
              <a:cxnLst/>
              <a:rect l="l" t="t" r="r" b="b"/>
              <a:pathLst>
                <a:path w="10795" h="1316354">
                  <a:moveTo>
                    <a:pt x="10731" y="131591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9" name="object 799"/>
            <p:cNvSpPr/>
            <p:nvPr/>
          </p:nvSpPr>
          <p:spPr>
            <a:xfrm>
              <a:off x="4961494" y="7076871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79" h="6350">
                  <a:moveTo>
                    <a:pt x="0" y="0"/>
                  </a:moveTo>
                  <a:lnTo>
                    <a:pt x="4597" y="6134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0" name="object 800"/>
          <p:cNvSpPr/>
          <p:nvPr/>
        </p:nvSpPr>
        <p:spPr>
          <a:xfrm>
            <a:off x="5700734" y="7081469"/>
            <a:ext cx="3175" cy="184150"/>
          </a:xfrm>
          <a:custGeom>
            <a:avLst/>
            <a:gdLst/>
            <a:ahLst/>
            <a:cxnLst/>
            <a:rect l="l" t="t" r="r" b="b"/>
            <a:pathLst>
              <a:path w="3175" h="184150">
                <a:moveTo>
                  <a:pt x="3073" y="184048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5010574" y="5701140"/>
            <a:ext cx="0" cy="66040"/>
          </a:xfrm>
          <a:custGeom>
            <a:avLst/>
            <a:gdLst/>
            <a:ahLst/>
            <a:cxnLst/>
            <a:rect l="l" t="t" r="r" b="b"/>
            <a:pathLst>
              <a:path h="66039">
                <a:moveTo>
                  <a:pt x="0" y="65951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02" name="object 802"/>
          <p:cNvGrpSpPr/>
          <p:nvPr/>
        </p:nvGrpSpPr>
        <p:grpSpPr>
          <a:xfrm>
            <a:off x="5680798" y="5701140"/>
            <a:ext cx="20320" cy="1380490"/>
            <a:chOff x="5680798" y="5701140"/>
            <a:chExt cx="20320" cy="1380490"/>
          </a:xfrm>
        </p:grpSpPr>
        <p:sp>
          <p:nvSpPr>
            <p:cNvPr id="803" name="object 803"/>
            <p:cNvSpPr/>
            <p:nvPr/>
          </p:nvSpPr>
          <p:spPr>
            <a:xfrm>
              <a:off x="5682336" y="5767086"/>
              <a:ext cx="18415" cy="1314450"/>
            </a:xfrm>
            <a:custGeom>
              <a:avLst/>
              <a:gdLst/>
              <a:ahLst/>
              <a:cxnLst/>
              <a:rect l="l" t="t" r="r" b="b"/>
              <a:pathLst>
                <a:path w="18414" h="1314450">
                  <a:moveTo>
                    <a:pt x="18402" y="131438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4" name="object 804"/>
            <p:cNvSpPr/>
            <p:nvPr/>
          </p:nvSpPr>
          <p:spPr>
            <a:xfrm>
              <a:off x="5700739" y="708147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5" name="object 805"/>
            <p:cNvSpPr/>
            <p:nvPr/>
          </p:nvSpPr>
          <p:spPr>
            <a:xfrm>
              <a:off x="5680798" y="5701140"/>
              <a:ext cx="1905" cy="66040"/>
            </a:xfrm>
            <a:custGeom>
              <a:avLst/>
              <a:gdLst/>
              <a:ahLst/>
              <a:cxnLst/>
              <a:rect l="l" t="t" r="r" b="b"/>
              <a:pathLst>
                <a:path w="1904" h="66039">
                  <a:moveTo>
                    <a:pt x="1536" y="6595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06" name="object 806"/>
          <p:cNvGrpSpPr/>
          <p:nvPr/>
        </p:nvGrpSpPr>
        <p:grpSpPr>
          <a:xfrm>
            <a:off x="5762086" y="5561576"/>
            <a:ext cx="113664" cy="0"/>
            <a:chOff x="5762086" y="5561576"/>
            <a:chExt cx="113664" cy="0"/>
          </a:xfrm>
        </p:grpSpPr>
        <p:sp>
          <p:nvSpPr>
            <p:cNvPr id="807" name="object 807"/>
            <p:cNvSpPr/>
            <p:nvPr/>
          </p:nvSpPr>
          <p:spPr>
            <a:xfrm>
              <a:off x="5762086" y="5561576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0" y="0"/>
                  </a:moveTo>
                  <a:lnTo>
                    <a:pt x="47548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8" name="object 808"/>
            <p:cNvSpPr/>
            <p:nvPr/>
          </p:nvSpPr>
          <p:spPr>
            <a:xfrm>
              <a:off x="5826502" y="5561576"/>
              <a:ext cx="49530" cy="0"/>
            </a:xfrm>
            <a:custGeom>
              <a:avLst/>
              <a:gdLst/>
              <a:ahLst/>
              <a:cxnLst/>
              <a:rect l="l" t="t" r="r" b="b"/>
              <a:pathLst>
                <a:path w="49529">
                  <a:moveTo>
                    <a:pt x="0" y="0"/>
                  </a:moveTo>
                  <a:lnTo>
                    <a:pt x="49072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09" name="object 809"/>
          <p:cNvGrpSpPr/>
          <p:nvPr/>
        </p:nvGrpSpPr>
        <p:grpSpPr>
          <a:xfrm>
            <a:off x="5982937" y="5510964"/>
            <a:ext cx="156845" cy="50800"/>
            <a:chOff x="5982937" y="5510964"/>
            <a:chExt cx="156845" cy="50800"/>
          </a:xfrm>
        </p:grpSpPr>
        <p:sp>
          <p:nvSpPr>
            <p:cNvPr id="810" name="object 810"/>
            <p:cNvSpPr/>
            <p:nvPr/>
          </p:nvSpPr>
          <p:spPr>
            <a:xfrm>
              <a:off x="5982940" y="5553908"/>
              <a:ext cx="156845" cy="8255"/>
            </a:xfrm>
            <a:custGeom>
              <a:avLst/>
              <a:gdLst/>
              <a:ahLst/>
              <a:cxnLst/>
              <a:rect l="l" t="t" r="r" b="b"/>
              <a:pathLst>
                <a:path w="156845" h="8254">
                  <a:moveTo>
                    <a:pt x="0" y="0"/>
                  </a:moveTo>
                  <a:lnTo>
                    <a:pt x="156438" y="767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1" name="object 811"/>
            <p:cNvSpPr/>
            <p:nvPr/>
          </p:nvSpPr>
          <p:spPr>
            <a:xfrm>
              <a:off x="6024354" y="5553908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1073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2" name="object 812"/>
            <p:cNvSpPr/>
            <p:nvPr/>
          </p:nvSpPr>
          <p:spPr>
            <a:xfrm>
              <a:off x="5982942" y="5553908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4">
                  <a:moveTo>
                    <a:pt x="2453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3" name="object 813"/>
            <p:cNvSpPr/>
            <p:nvPr/>
          </p:nvSpPr>
          <p:spPr>
            <a:xfrm>
              <a:off x="5982937" y="5553905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4" h="8254">
                  <a:moveTo>
                    <a:pt x="1536" y="767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4" name="object 814"/>
            <p:cNvSpPr/>
            <p:nvPr/>
          </p:nvSpPr>
          <p:spPr>
            <a:xfrm>
              <a:off x="6035085" y="5510964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13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5" name="object 815"/>
          <p:cNvSpPr/>
          <p:nvPr/>
        </p:nvSpPr>
        <p:spPr>
          <a:xfrm>
            <a:off x="6030484" y="5257906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24536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16" name="object 816"/>
          <p:cNvGrpSpPr/>
          <p:nvPr/>
        </p:nvGrpSpPr>
        <p:grpSpPr>
          <a:xfrm>
            <a:off x="5749818" y="4759450"/>
            <a:ext cx="441959" cy="43180"/>
            <a:chOff x="5749818" y="4759450"/>
            <a:chExt cx="441959" cy="43180"/>
          </a:xfrm>
        </p:grpSpPr>
        <p:sp>
          <p:nvSpPr>
            <p:cNvPr id="817" name="object 817"/>
            <p:cNvSpPr/>
            <p:nvPr/>
          </p:nvSpPr>
          <p:spPr>
            <a:xfrm>
              <a:off x="5878645" y="4802394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>
                  <a:moveTo>
                    <a:pt x="14417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8" name="object 818"/>
            <p:cNvSpPr/>
            <p:nvPr/>
          </p:nvSpPr>
          <p:spPr>
            <a:xfrm>
              <a:off x="5878648" y="4764053"/>
              <a:ext cx="0" cy="38735"/>
            </a:xfrm>
            <a:custGeom>
              <a:avLst/>
              <a:gdLst/>
              <a:ahLst/>
              <a:cxnLst/>
              <a:rect l="l" t="t" r="r" b="b"/>
              <a:pathLst>
                <a:path h="38735">
                  <a:moveTo>
                    <a:pt x="0" y="3834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9" name="object 819"/>
            <p:cNvSpPr/>
            <p:nvPr/>
          </p:nvSpPr>
          <p:spPr>
            <a:xfrm>
              <a:off x="5749818" y="4759450"/>
              <a:ext cx="441959" cy="0"/>
            </a:xfrm>
            <a:custGeom>
              <a:avLst/>
              <a:gdLst/>
              <a:ahLst/>
              <a:cxnLst/>
              <a:rect l="l" t="t" r="r" b="b"/>
              <a:pathLst>
                <a:path w="441960">
                  <a:moveTo>
                    <a:pt x="0" y="0"/>
                  </a:moveTo>
                  <a:lnTo>
                    <a:pt x="44170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0" name="object 820"/>
          <p:cNvSpPr/>
          <p:nvPr/>
        </p:nvSpPr>
        <p:spPr>
          <a:xfrm>
            <a:off x="2933947" y="3425133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0" y="0"/>
                </a:moveTo>
                <a:lnTo>
                  <a:pt x="0" y="6951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5939993" y="3446605"/>
            <a:ext cx="1905" cy="45085"/>
          </a:xfrm>
          <a:custGeom>
            <a:avLst/>
            <a:gdLst/>
            <a:ahLst/>
            <a:cxnLst/>
            <a:rect l="l" t="t" r="r" b="b"/>
            <a:pathLst>
              <a:path w="1904" h="45085">
                <a:moveTo>
                  <a:pt x="1536" y="44475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22" name="object 822"/>
          <p:cNvGrpSpPr/>
          <p:nvPr/>
        </p:nvGrpSpPr>
        <p:grpSpPr>
          <a:xfrm>
            <a:off x="1035224" y="3412857"/>
            <a:ext cx="662940" cy="19685"/>
            <a:chOff x="1035224" y="3412857"/>
            <a:chExt cx="662940" cy="19685"/>
          </a:xfrm>
        </p:grpSpPr>
        <p:sp>
          <p:nvSpPr>
            <p:cNvPr id="823" name="object 823"/>
            <p:cNvSpPr/>
            <p:nvPr/>
          </p:nvSpPr>
          <p:spPr>
            <a:xfrm>
              <a:off x="1035224" y="3412858"/>
              <a:ext cx="18415" cy="19685"/>
            </a:xfrm>
            <a:custGeom>
              <a:avLst/>
              <a:gdLst/>
              <a:ahLst/>
              <a:cxnLst/>
              <a:rect l="l" t="t" r="r" b="b"/>
              <a:pathLst>
                <a:path w="18415" h="19685">
                  <a:moveTo>
                    <a:pt x="0" y="19227"/>
                  </a:moveTo>
                  <a:lnTo>
                    <a:pt x="18402" y="19227"/>
                  </a:lnTo>
                  <a:lnTo>
                    <a:pt x="18402" y="0"/>
                  </a:lnTo>
                  <a:lnTo>
                    <a:pt x="0" y="0"/>
                  </a:lnTo>
                  <a:lnTo>
                    <a:pt x="0" y="19227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4" name="object 824"/>
            <p:cNvSpPr/>
            <p:nvPr/>
          </p:nvSpPr>
          <p:spPr>
            <a:xfrm>
              <a:off x="1053628" y="3412862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79">
                  <a:moveTo>
                    <a:pt x="0" y="0"/>
                  </a:moveTo>
                  <a:lnTo>
                    <a:pt x="6134" y="4597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5" name="object 825"/>
            <p:cNvSpPr/>
            <p:nvPr/>
          </p:nvSpPr>
          <p:spPr>
            <a:xfrm>
              <a:off x="1053626" y="3412857"/>
              <a:ext cx="644525" cy="3175"/>
            </a:xfrm>
            <a:custGeom>
              <a:avLst/>
              <a:gdLst/>
              <a:ahLst/>
              <a:cxnLst/>
              <a:rect l="l" t="t" r="r" b="b"/>
              <a:pathLst>
                <a:path w="644525" h="3175">
                  <a:moveTo>
                    <a:pt x="644156" y="30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6" name="object 826"/>
          <p:cNvSpPr/>
          <p:nvPr/>
        </p:nvSpPr>
        <p:spPr>
          <a:xfrm>
            <a:off x="2147155" y="3417463"/>
            <a:ext cx="3175" cy="5080"/>
          </a:xfrm>
          <a:custGeom>
            <a:avLst/>
            <a:gdLst/>
            <a:ahLst/>
            <a:cxnLst/>
            <a:rect l="l" t="t" r="r" b="b"/>
            <a:pathLst>
              <a:path w="3175" h="5079">
                <a:moveTo>
                  <a:pt x="0" y="0"/>
                </a:moveTo>
                <a:lnTo>
                  <a:pt x="3073" y="4597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5360262" y="3428200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79">
                <a:moveTo>
                  <a:pt x="4597" y="0"/>
                </a:moveTo>
                <a:lnTo>
                  <a:pt x="0" y="4597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28" name="object 828"/>
          <p:cNvGrpSpPr/>
          <p:nvPr/>
        </p:nvGrpSpPr>
        <p:grpSpPr>
          <a:xfrm>
            <a:off x="2935477" y="3425131"/>
            <a:ext cx="259715" cy="5080"/>
            <a:chOff x="2935477" y="3425131"/>
            <a:chExt cx="259715" cy="5080"/>
          </a:xfrm>
        </p:grpSpPr>
        <p:sp>
          <p:nvSpPr>
            <p:cNvPr id="829" name="object 829"/>
            <p:cNvSpPr/>
            <p:nvPr/>
          </p:nvSpPr>
          <p:spPr>
            <a:xfrm>
              <a:off x="2937012" y="3428199"/>
              <a:ext cx="257810" cy="1905"/>
            </a:xfrm>
            <a:custGeom>
              <a:avLst/>
              <a:gdLst/>
              <a:ahLst/>
              <a:cxnLst/>
              <a:rect l="l" t="t" r="r" b="b"/>
              <a:pathLst>
                <a:path w="257810" h="1904">
                  <a:moveTo>
                    <a:pt x="0" y="0"/>
                  </a:moveTo>
                  <a:lnTo>
                    <a:pt x="257657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0" name="object 830"/>
            <p:cNvSpPr/>
            <p:nvPr/>
          </p:nvSpPr>
          <p:spPr>
            <a:xfrm>
              <a:off x="2935477" y="3425131"/>
              <a:ext cx="259715" cy="0"/>
            </a:xfrm>
            <a:custGeom>
              <a:avLst/>
              <a:gdLst/>
              <a:ahLst/>
              <a:cxnLst/>
              <a:rect l="l" t="t" r="r" b="b"/>
              <a:pathLst>
                <a:path w="259714">
                  <a:moveTo>
                    <a:pt x="0" y="0"/>
                  </a:moveTo>
                  <a:lnTo>
                    <a:pt x="259194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31" name="object 831"/>
          <p:cNvSpPr/>
          <p:nvPr/>
        </p:nvSpPr>
        <p:spPr>
          <a:xfrm>
            <a:off x="6009012" y="3914382"/>
            <a:ext cx="0" cy="32384"/>
          </a:xfrm>
          <a:custGeom>
            <a:avLst/>
            <a:gdLst/>
            <a:ahLst/>
            <a:cxnLst/>
            <a:rect l="l" t="t" r="r" b="b"/>
            <a:pathLst>
              <a:path h="32385">
                <a:moveTo>
                  <a:pt x="0" y="32207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32" name="object 832"/>
          <p:cNvGrpSpPr/>
          <p:nvPr/>
        </p:nvGrpSpPr>
        <p:grpSpPr>
          <a:xfrm>
            <a:off x="5857173" y="3446600"/>
            <a:ext cx="146050" cy="112395"/>
            <a:chOff x="5857173" y="3446600"/>
            <a:chExt cx="146050" cy="112395"/>
          </a:xfrm>
        </p:grpSpPr>
        <p:sp>
          <p:nvSpPr>
            <p:cNvPr id="833" name="object 833"/>
            <p:cNvSpPr/>
            <p:nvPr/>
          </p:nvSpPr>
          <p:spPr>
            <a:xfrm>
              <a:off x="5858708" y="3558564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>
                  <a:moveTo>
                    <a:pt x="14417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4" name="object 834"/>
            <p:cNvSpPr/>
            <p:nvPr/>
          </p:nvSpPr>
          <p:spPr>
            <a:xfrm>
              <a:off x="5857173" y="3446600"/>
              <a:ext cx="1905" cy="112395"/>
            </a:xfrm>
            <a:custGeom>
              <a:avLst/>
              <a:gdLst/>
              <a:ahLst/>
              <a:cxnLst/>
              <a:rect l="l" t="t" r="r" b="b"/>
              <a:pathLst>
                <a:path w="1904" h="112395">
                  <a:moveTo>
                    <a:pt x="1536" y="11196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35" name="object 835"/>
          <p:cNvSpPr/>
          <p:nvPr/>
        </p:nvSpPr>
        <p:spPr>
          <a:xfrm>
            <a:off x="6182320" y="4218054"/>
            <a:ext cx="1905" cy="61594"/>
          </a:xfrm>
          <a:custGeom>
            <a:avLst/>
            <a:gdLst/>
            <a:ahLst/>
            <a:cxnLst/>
            <a:rect l="l" t="t" r="r" b="b"/>
            <a:pathLst>
              <a:path w="1904" h="61595">
                <a:moveTo>
                  <a:pt x="0" y="0"/>
                </a:moveTo>
                <a:lnTo>
                  <a:pt x="1536" y="61353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2147155" y="3417463"/>
            <a:ext cx="530860" cy="1905"/>
          </a:xfrm>
          <a:custGeom>
            <a:avLst/>
            <a:gdLst/>
            <a:ahLst/>
            <a:cxnLst/>
            <a:rect l="l" t="t" r="r" b="b"/>
            <a:pathLst>
              <a:path w="530860" h="1904">
                <a:moveTo>
                  <a:pt x="0" y="0"/>
                </a:moveTo>
                <a:lnTo>
                  <a:pt x="530656" y="1536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2932408" y="3425131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0" y="0"/>
                </a:moveTo>
                <a:lnTo>
                  <a:pt x="0" y="6954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38" name="object 838"/>
          <p:cNvGrpSpPr/>
          <p:nvPr/>
        </p:nvGrpSpPr>
        <p:grpSpPr>
          <a:xfrm>
            <a:off x="5900120" y="6865221"/>
            <a:ext cx="190500" cy="36830"/>
            <a:chOff x="5900120" y="6865221"/>
            <a:chExt cx="190500" cy="36830"/>
          </a:xfrm>
        </p:grpSpPr>
        <p:sp>
          <p:nvSpPr>
            <p:cNvPr id="839" name="object 839"/>
            <p:cNvSpPr/>
            <p:nvPr/>
          </p:nvSpPr>
          <p:spPr>
            <a:xfrm>
              <a:off x="5959934" y="6902029"/>
              <a:ext cx="130810" cy="0"/>
            </a:xfrm>
            <a:custGeom>
              <a:avLst/>
              <a:gdLst/>
              <a:ahLst/>
              <a:cxnLst/>
              <a:rect l="l" t="t" r="r" b="b"/>
              <a:pathLst>
                <a:path w="130810">
                  <a:moveTo>
                    <a:pt x="0" y="0"/>
                  </a:moveTo>
                  <a:lnTo>
                    <a:pt x="130365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0" name="object 840"/>
            <p:cNvSpPr/>
            <p:nvPr/>
          </p:nvSpPr>
          <p:spPr>
            <a:xfrm>
              <a:off x="5900120" y="6865221"/>
              <a:ext cx="60325" cy="36830"/>
            </a:xfrm>
            <a:custGeom>
              <a:avLst/>
              <a:gdLst/>
              <a:ahLst/>
              <a:cxnLst/>
              <a:rect l="l" t="t" r="r" b="b"/>
              <a:pathLst>
                <a:path w="60325" h="36829">
                  <a:moveTo>
                    <a:pt x="0" y="0"/>
                  </a:moveTo>
                  <a:lnTo>
                    <a:pt x="59817" y="36804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1" name="object 841"/>
          <p:cNvSpPr/>
          <p:nvPr/>
        </p:nvSpPr>
        <p:spPr>
          <a:xfrm>
            <a:off x="5949198" y="6326892"/>
            <a:ext cx="4110354" cy="8255"/>
          </a:xfrm>
          <a:custGeom>
            <a:avLst/>
            <a:gdLst/>
            <a:ahLst/>
            <a:cxnLst/>
            <a:rect l="l" t="t" r="r" b="b"/>
            <a:pathLst>
              <a:path w="4110354" h="8254">
                <a:moveTo>
                  <a:pt x="4110316" y="0"/>
                </a:moveTo>
                <a:lnTo>
                  <a:pt x="0" y="767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9640814" y="7320846"/>
            <a:ext cx="864869" cy="3175"/>
          </a:xfrm>
          <a:custGeom>
            <a:avLst/>
            <a:gdLst/>
            <a:ahLst/>
            <a:cxnLst/>
            <a:rect l="l" t="t" r="r" b="b"/>
            <a:pathLst>
              <a:path w="864870" h="3175">
                <a:moveTo>
                  <a:pt x="0" y="2950"/>
                </a:moveTo>
                <a:lnTo>
                  <a:pt x="864662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186524" y="6342230"/>
            <a:ext cx="358140" cy="635"/>
          </a:xfrm>
          <a:custGeom>
            <a:avLst/>
            <a:gdLst/>
            <a:ahLst/>
            <a:cxnLst/>
            <a:rect l="l" t="t" r="r" b="b"/>
            <a:pathLst>
              <a:path w="358140" h="635">
                <a:moveTo>
                  <a:pt x="357915" y="0"/>
                </a:moveTo>
                <a:lnTo>
                  <a:pt x="0" y="571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5892455" y="6334561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5674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186524" y="7336066"/>
            <a:ext cx="5508625" cy="19685"/>
          </a:xfrm>
          <a:custGeom>
            <a:avLst/>
            <a:gdLst/>
            <a:ahLst/>
            <a:cxnLst/>
            <a:rect l="l" t="t" r="r" b="b"/>
            <a:pathLst>
              <a:path w="5508625" h="19684">
                <a:moveTo>
                  <a:pt x="0" y="19121"/>
                </a:moveTo>
                <a:lnTo>
                  <a:pt x="5508075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10059510" y="6326894"/>
            <a:ext cx="446405" cy="62865"/>
          </a:xfrm>
          <a:custGeom>
            <a:avLst/>
            <a:gdLst/>
            <a:ahLst/>
            <a:cxnLst/>
            <a:rect l="l" t="t" r="r" b="b"/>
            <a:pathLst>
              <a:path w="446404" h="62864">
                <a:moveTo>
                  <a:pt x="445968" y="62503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47" name="object 847"/>
          <p:cNvGrpSpPr/>
          <p:nvPr/>
        </p:nvGrpSpPr>
        <p:grpSpPr>
          <a:xfrm>
            <a:off x="186524" y="7185770"/>
            <a:ext cx="6408420" cy="169545"/>
            <a:chOff x="186524" y="7185770"/>
            <a:chExt cx="6408420" cy="169545"/>
          </a:xfrm>
        </p:grpSpPr>
        <p:sp>
          <p:nvSpPr>
            <p:cNvPr id="848" name="object 848"/>
            <p:cNvSpPr/>
            <p:nvPr/>
          </p:nvSpPr>
          <p:spPr>
            <a:xfrm>
              <a:off x="186524" y="7336066"/>
              <a:ext cx="5508625" cy="19685"/>
            </a:xfrm>
            <a:custGeom>
              <a:avLst/>
              <a:gdLst/>
              <a:ahLst/>
              <a:cxnLst/>
              <a:rect l="l" t="t" r="r" b="b"/>
              <a:pathLst>
                <a:path w="5508625" h="19684">
                  <a:moveTo>
                    <a:pt x="0" y="19121"/>
                  </a:moveTo>
                  <a:lnTo>
                    <a:pt x="5508075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9" name="object 849"/>
            <p:cNvSpPr/>
            <p:nvPr/>
          </p:nvSpPr>
          <p:spPr>
            <a:xfrm>
              <a:off x="5694603" y="7334530"/>
              <a:ext cx="146050" cy="1905"/>
            </a:xfrm>
            <a:custGeom>
              <a:avLst/>
              <a:gdLst/>
              <a:ahLst/>
              <a:cxnLst/>
              <a:rect l="l" t="t" r="r" b="b"/>
              <a:pathLst>
                <a:path w="146050" h="1904">
                  <a:moveTo>
                    <a:pt x="0" y="1536"/>
                  </a:moveTo>
                  <a:lnTo>
                    <a:pt x="145707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0" name="object 850"/>
            <p:cNvSpPr/>
            <p:nvPr/>
          </p:nvSpPr>
          <p:spPr>
            <a:xfrm>
              <a:off x="5840305" y="7329936"/>
              <a:ext cx="139700" cy="5080"/>
            </a:xfrm>
            <a:custGeom>
              <a:avLst/>
              <a:gdLst/>
              <a:ahLst/>
              <a:cxnLst/>
              <a:rect l="l" t="t" r="r" b="b"/>
              <a:pathLst>
                <a:path w="139700" h="5079">
                  <a:moveTo>
                    <a:pt x="0" y="4597"/>
                  </a:moveTo>
                  <a:lnTo>
                    <a:pt x="139573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1" name="object 851"/>
            <p:cNvSpPr/>
            <p:nvPr/>
          </p:nvSpPr>
          <p:spPr>
            <a:xfrm>
              <a:off x="5979872" y="7323798"/>
              <a:ext cx="130810" cy="6350"/>
            </a:xfrm>
            <a:custGeom>
              <a:avLst/>
              <a:gdLst/>
              <a:ahLst/>
              <a:cxnLst/>
              <a:rect l="l" t="t" r="r" b="b"/>
              <a:pathLst>
                <a:path w="130810" h="6350">
                  <a:moveTo>
                    <a:pt x="0" y="6134"/>
                  </a:moveTo>
                  <a:lnTo>
                    <a:pt x="130365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2" name="object 852"/>
            <p:cNvSpPr/>
            <p:nvPr/>
          </p:nvSpPr>
          <p:spPr>
            <a:xfrm>
              <a:off x="6110236" y="7313066"/>
              <a:ext cx="118110" cy="10795"/>
            </a:xfrm>
            <a:custGeom>
              <a:avLst/>
              <a:gdLst/>
              <a:ahLst/>
              <a:cxnLst/>
              <a:rect l="l" t="t" r="r" b="b"/>
              <a:pathLst>
                <a:path w="118110" h="10795">
                  <a:moveTo>
                    <a:pt x="0" y="10731"/>
                  </a:moveTo>
                  <a:lnTo>
                    <a:pt x="118097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3" name="object 853"/>
            <p:cNvSpPr/>
            <p:nvPr/>
          </p:nvSpPr>
          <p:spPr>
            <a:xfrm>
              <a:off x="6228332" y="7302330"/>
              <a:ext cx="106045" cy="10795"/>
            </a:xfrm>
            <a:custGeom>
              <a:avLst/>
              <a:gdLst/>
              <a:ahLst/>
              <a:cxnLst/>
              <a:rect l="l" t="t" r="r" b="b"/>
              <a:pathLst>
                <a:path w="106045" h="10795">
                  <a:moveTo>
                    <a:pt x="0" y="10731"/>
                  </a:moveTo>
                  <a:lnTo>
                    <a:pt x="105829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4" name="object 854"/>
            <p:cNvSpPr/>
            <p:nvPr/>
          </p:nvSpPr>
          <p:spPr>
            <a:xfrm>
              <a:off x="6334158" y="7288521"/>
              <a:ext cx="89535" cy="13970"/>
            </a:xfrm>
            <a:custGeom>
              <a:avLst/>
              <a:gdLst/>
              <a:ahLst/>
              <a:cxnLst/>
              <a:rect l="l" t="t" r="r" b="b"/>
              <a:pathLst>
                <a:path w="89535" h="13970">
                  <a:moveTo>
                    <a:pt x="0" y="13804"/>
                  </a:moveTo>
                  <a:lnTo>
                    <a:pt x="8895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5" name="object 855"/>
            <p:cNvSpPr/>
            <p:nvPr/>
          </p:nvSpPr>
          <p:spPr>
            <a:xfrm>
              <a:off x="6423111" y="7273180"/>
              <a:ext cx="71120" cy="15875"/>
            </a:xfrm>
            <a:custGeom>
              <a:avLst/>
              <a:gdLst/>
              <a:ahLst/>
              <a:cxnLst/>
              <a:rect l="l" t="t" r="r" b="b"/>
              <a:pathLst>
                <a:path w="71120" h="15875">
                  <a:moveTo>
                    <a:pt x="0" y="15341"/>
                  </a:moveTo>
                  <a:lnTo>
                    <a:pt x="70548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6" name="object 856"/>
            <p:cNvSpPr/>
            <p:nvPr/>
          </p:nvSpPr>
          <p:spPr>
            <a:xfrm>
              <a:off x="6493662" y="7256320"/>
              <a:ext cx="53975" cy="17145"/>
            </a:xfrm>
            <a:custGeom>
              <a:avLst/>
              <a:gdLst/>
              <a:ahLst/>
              <a:cxnLst/>
              <a:rect l="l" t="t" r="r" b="b"/>
              <a:pathLst>
                <a:path w="53975" h="17145">
                  <a:moveTo>
                    <a:pt x="0" y="16865"/>
                  </a:moveTo>
                  <a:lnTo>
                    <a:pt x="53682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7" name="object 857"/>
            <p:cNvSpPr/>
            <p:nvPr/>
          </p:nvSpPr>
          <p:spPr>
            <a:xfrm>
              <a:off x="6547341" y="7239448"/>
              <a:ext cx="34290" cy="17145"/>
            </a:xfrm>
            <a:custGeom>
              <a:avLst/>
              <a:gdLst/>
              <a:ahLst/>
              <a:cxnLst/>
              <a:rect l="l" t="t" r="r" b="b"/>
              <a:pathLst>
                <a:path w="34290" h="17145">
                  <a:moveTo>
                    <a:pt x="0" y="16865"/>
                  </a:moveTo>
                  <a:lnTo>
                    <a:pt x="33743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8" name="object 858"/>
            <p:cNvSpPr/>
            <p:nvPr/>
          </p:nvSpPr>
          <p:spPr>
            <a:xfrm>
              <a:off x="6581083" y="7221042"/>
              <a:ext cx="13970" cy="18415"/>
            </a:xfrm>
            <a:custGeom>
              <a:avLst/>
              <a:gdLst/>
              <a:ahLst/>
              <a:cxnLst/>
              <a:rect l="l" t="t" r="r" b="b"/>
              <a:pathLst>
                <a:path w="13970" h="18415">
                  <a:moveTo>
                    <a:pt x="0" y="18402"/>
                  </a:moveTo>
                  <a:lnTo>
                    <a:pt x="13804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9" name="object 859"/>
            <p:cNvSpPr/>
            <p:nvPr/>
          </p:nvSpPr>
          <p:spPr>
            <a:xfrm>
              <a:off x="6591813" y="7202637"/>
              <a:ext cx="3175" cy="18415"/>
            </a:xfrm>
            <a:custGeom>
              <a:avLst/>
              <a:gdLst/>
              <a:ahLst/>
              <a:cxnLst/>
              <a:rect l="l" t="t" r="r" b="b"/>
              <a:pathLst>
                <a:path w="3175" h="18415">
                  <a:moveTo>
                    <a:pt x="3073" y="1840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0" name="object 860"/>
            <p:cNvSpPr/>
            <p:nvPr/>
          </p:nvSpPr>
          <p:spPr>
            <a:xfrm>
              <a:off x="6568819" y="7185770"/>
              <a:ext cx="23495" cy="17145"/>
            </a:xfrm>
            <a:custGeom>
              <a:avLst/>
              <a:gdLst/>
              <a:ahLst/>
              <a:cxnLst/>
              <a:rect l="l" t="t" r="r" b="b"/>
              <a:pathLst>
                <a:path w="23495" h="17145">
                  <a:moveTo>
                    <a:pt x="22999" y="1686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61" name="object 861"/>
          <p:cNvGrpSpPr/>
          <p:nvPr/>
        </p:nvGrpSpPr>
        <p:grpSpPr>
          <a:xfrm>
            <a:off x="8145457" y="7179629"/>
            <a:ext cx="1495425" cy="144780"/>
            <a:chOff x="8145457" y="7179629"/>
            <a:chExt cx="1495425" cy="144780"/>
          </a:xfrm>
        </p:grpSpPr>
        <p:sp>
          <p:nvSpPr>
            <p:cNvPr id="862" name="object 862"/>
            <p:cNvSpPr/>
            <p:nvPr/>
          </p:nvSpPr>
          <p:spPr>
            <a:xfrm>
              <a:off x="8145457" y="7179629"/>
              <a:ext cx="64769" cy="18415"/>
            </a:xfrm>
            <a:custGeom>
              <a:avLst/>
              <a:gdLst/>
              <a:ahLst/>
              <a:cxnLst/>
              <a:rect l="l" t="t" r="r" b="b"/>
              <a:pathLst>
                <a:path w="64770" h="18415">
                  <a:moveTo>
                    <a:pt x="0" y="0"/>
                  </a:moveTo>
                  <a:lnTo>
                    <a:pt x="64414" y="18402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3" name="object 863"/>
            <p:cNvSpPr/>
            <p:nvPr/>
          </p:nvSpPr>
          <p:spPr>
            <a:xfrm>
              <a:off x="8209872" y="7198034"/>
              <a:ext cx="80010" cy="17145"/>
            </a:xfrm>
            <a:custGeom>
              <a:avLst/>
              <a:gdLst/>
              <a:ahLst/>
              <a:cxnLst/>
              <a:rect l="l" t="t" r="r" b="b"/>
              <a:pathLst>
                <a:path w="80009" h="17145">
                  <a:moveTo>
                    <a:pt x="0" y="0"/>
                  </a:moveTo>
                  <a:lnTo>
                    <a:pt x="79756" y="16865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4" name="object 864"/>
            <p:cNvSpPr/>
            <p:nvPr/>
          </p:nvSpPr>
          <p:spPr>
            <a:xfrm>
              <a:off x="8289624" y="7214904"/>
              <a:ext cx="95250" cy="17145"/>
            </a:xfrm>
            <a:custGeom>
              <a:avLst/>
              <a:gdLst/>
              <a:ahLst/>
              <a:cxnLst/>
              <a:rect l="l" t="t" r="r" b="b"/>
              <a:pathLst>
                <a:path w="95250" h="17145">
                  <a:moveTo>
                    <a:pt x="0" y="0"/>
                  </a:moveTo>
                  <a:lnTo>
                    <a:pt x="95084" y="16865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5" name="object 865"/>
            <p:cNvSpPr/>
            <p:nvPr/>
          </p:nvSpPr>
          <p:spPr>
            <a:xfrm>
              <a:off x="8384713" y="7231776"/>
              <a:ext cx="107950" cy="15875"/>
            </a:xfrm>
            <a:custGeom>
              <a:avLst/>
              <a:gdLst/>
              <a:ahLst/>
              <a:cxnLst/>
              <a:rect l="l" t="t" r="r" b="b"/>
              <a:pathLst>
                <a:path w="107950" h="15875">
                  <a:moveTo>
                    <a:pt x="0" y="0"/>
                  </a:moveTo>
                  <a:lnTo>
                    <a:pt x="107353" y="15341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6" name="object 866"/>
            <p:cNvSpPr/>
            <p:nvPr/>
          </p:nvSpPr>
          <p:spPr>
            <a:xfrm>
              <a:off x="8492073" y="7247112"/>
              <a:ext cx="121285" cy="15875"/>
            </a:xfrm>
            <a:custGeom>
              <a:avLst/>
              <a:gdLst/>
              <a:ahLst/>
              <a:cxnLst/>
              <a:rect l="l" t="t" r="r" b="b"/>
              <a:pathLst>
                <a:path w="121284" h="15875">
                  <a:moveTo>
                    <a:pt x="0" y="0"/>
                  </a:moveTo>
                  <a:lnTo>
                    <a:pt x="121157" y="15341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7" name="object 867"/>
            <p:cNvSpPr/>
            <p:nvPr/>
          </p:nvSpPr>
          <p:spPr>
            <a:xfrm>
              <a:off x="8613234" y="7262449"/>
              <a:ext cx="132080" cy="13970"/>
            </a:xfrm>
            <a:custGeom>
              <a:avLst/>
              <a:gdLst/>
              <a:ahLst/>
              <a:cxnLst/>
              <a:rect l="l" t="t" r="r" b="b"/>
              <a:pathLst>
                <a:path w="132079" h="13970">
                  <a:moveTo>
                    <a:pt x="0" y="0"/>
                  </a:moveTo>
                  <a:lnTo>
                    <a:pt x="131902" y="13804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8" name="object 868"/>
            <p:cNvSpPr/>
            <p:nvPr/>
          </p:nvSpPr>
          <p:spPr>
            <a:xfrm>
              <a:off x="8745133" y="7276252"/>
              <a:ext cx="139700" cy="12700"/>
            </a:xfrm>
            <a:custGeom>
              <a:avLst/>
              <a:gdLst/>
              <a:ahLst/>
              <a:cxnLst/>
              <a:rect l="l" t="t" r="r" b="b"/>
              <a:pathLst>
                <a:path w="139700" h="12700">
                  <a:moveTo>
                    <a:pt x="0" y="0"/>
                  </a:moveTo>
                  <a:lnTo>
                    <a:pt x="139573" y="12268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9" name="object 869"/>
            <p:cNvSpPr/>
            <p:nvPr/>
          </p:nvSpPr>
          <p:spPr>
            <a:xfrm>
              <a:off x="8884699" y="7288522"/>
              <a:ext cx="147320" cy="10795"/>
            </a:xfrm>
            <a:custGeom>
              <a:avLst/>
              <a:gdLst/>
              <a:ahLst/>
              <a:cxnLst/>
              <a:rect l="l" t="t" r="r" b="b"/>
              <a:pathLst>
                <a:path w="147320" h="10795">
                  <a:moveTo>
                    <a:pt x="0" y="0"/>
                  </a:moveTo>
                  <a:lnTo>
                    <a:pt x="147231" y="10731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0" name="object 870"/>
            <p:cNvSpPr/>
            <p:nvPr/>
          </p:nvSpPr>
          <p:spPr>
            <a:xfrm>
              <a:off x="9031934" y="7299257"/>
              <a:ext cx="152400" cy="9525"/>
            </a:xfrm>
            <a:custGeom>
              <a:avLst/>
              <a:gdLst/>
              <a:ahLst/>
              <a:cxnLst/>
              <a:rect l="l" t="t" r="r" b="b"/>
              <a:pathLst>
                <a:path w="152400" h="9525">
                  <a:moveTo>
                    <a:pt x="0" y="0"/>
                  </a:moveTo>
                  <a:lnTo>
                    <a:pt x="151841" y="9207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1" name="object 871"/>
            <p:cNvSpPr/>
            <p:nvPr/>
          </p:nvSpPr>
          <p:spPr>
            <a:xfrm>
              <a:off x="9183772" y="7308461"/>
              <a:ext cx="153670" cy="8255"/>
            </a:xfrm>
            <a:custGeom>
              <a:avLst/>
              <a:gdLst/>
              <a:ahLst/>
              <a:cxnLst/>
              <a:rect l="l" t="t" r="r" b="b"/>
              <a:pathLst>
                <a:path w="153670" h="8254">
                  <a:moveTo>
                    <a:pt x="0" y="0"/>
                  </a:moveTo>
                  <a:lnTo>
                    <a:pt x="153365" y="767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2" name="object 872"/>
            <p:cNvSpPr/>
            <p:nvPr/>
          </p:nvSpPr>
          <p:spPr>
            <a:xfrm>
              <a:off x="9337141" y="7316129"/>
              <a:ext cx="153670" cy="5080"/>
            </a:xfrm>
            <a:custGeom>
              <a:avLst/>
              <a:gdLst/>
              <a:ahLst/>
              <a:cxnLst/>
              <a:rect l="l" t="t" r="r" b="b"/>
              <a:pathLst>
                <a:path w="153670" h="5079">
                  <a:moveTo>
                    <a:pt x="0" y="0"/>
                  </a:moveTo>
                  <a:lnTo>
                    <a:pt x="153365" y="4597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3" name="object 873"/>
            <p:cNvSpPr/>
            <p:nvPr/>
          </p:nvSpPr>
          <p:spPr>
            <a:xfrm>
              <a:off x="9490511" y="7320729"/>
              <a:ext cx="150495" cy="3175"/>
            </a:xfrm>
            <a:custGeom>
              <a:avLst/>
              <a:gdLst/>
              <a:ahLst/>
              <a:cxnLst/>
              <a:rect l="l" t="t" r="r" b="b"/>
              <a:pathLst>
                <a:path w="150495" h="3175">
                  <a:moveTo>
                    <a:pt x="0" y="0"/>
                  </a:moveTo>
                  <a:lnTo>
                    <a:pt x="150304" y="3073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74" name="object 874"/>
          <p:cNvSpPr/>
          <p:nvPr/>
        </p:nvSpPr>
        <p:spPr>
          <a:xfrm>
            <a:off x="2828115" y="1669046"/>
            <a:ext cx="1905" cy="6350"/>
          </a:xfrm>
          <a:custGeom>
            <a:avLst/>
            <a:gdLst/>
            <a:ahLst/>
            <a:cxnLst/>
            <a:rect l="l" t="t" r="r" b="b"/>
            <a:pathLst>
              <a:path w="1905" h="6350">
                <a:moveTo>
                  <a:pt x="1536" y="6134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75" name="object 875"/>
          <p:cNvGrpSpPr/>
          <p:nvPr/>
        </p:nvGrpSpPr>
        <p:grpSpPr>
          <a:xfrm>
            <a:off x="434007" y="1652173"/>
            <a:ext cx="2394585" cy="339090"/>
            <a:chOff x="434007" y="1652173"/>
            <a:chExt cx="2394585" cy="339090"/>
          </a:xfrm>
        </p:grpSpPr>
        <p:sp>
          <p:nvSpPr>
            <p:cNvPr id="876" name="object 876"/>
            <p:cNvSpPr/>
            <p:nvPr/>
          </p:nvSpPr>
          <p:spPr>
            <a:xfrm>
              <a:off x="2826583" y="1733462"/>
              <a:ext cx="1905" cy="6350"/>
            </a:xfrm>
            <a:custGeom>
              <a:avLst/>
              <a:gdLst/>
              <a:ahLst/>
              <a:cxnLst/>
              <a:rect l="l" t="t" r="r" b="b"/>
              <a:pathLst>
                <a:path w="1905" h="6350">
                  <a:moveTo>
                    <a:pt x="1536" y="613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7" name="object 877"/>
            <p:cNvSpPr/>
            <p:nvPr/>
          </p:nvSpPr>
          <p:spPr>
            <a:xfrm>
              <a:off x="434007" y="1718119"/>
              <a:ext cx="2392680" cy="15875"/>
            </a:xfrm>
            <a:custGeom>
              <a:avLst/>
              <a:gdLst/>
              <a:ahLst/>
              <a:cxnLst/>
              <a:rect l="l" t="t" r="r" b="b"/>
              <a:pathLst>
                <a:path w="2392680" h="15875">
                  <a:moveTo>
                    <a:pt x="2392578" y="1534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8" name="object 878"/>
            <p:cNvSpPr/>
            <p:nvPr/>
          </p:nvSpPr>
          <p:spPr>
            <a:xfrm>
              <a:off x="2826583" y="1669045"/>
              <a:ext cx="1905" cy="64769"/>
            </a:xfrm>
            <a:custGeom>
              <a:avLst/>
              <a:gdLst/>
              <a:ahLst/>
              <a:cxnLst/>
              <a:rect l="l" t="t" r="r" b="b"/>
              <a:pathLst>
                <a:path w="1905" h="64769">
                  <a:moveTo>
                    <a:pt x="1536" y="0"/>
                  </a:moveTo>
                  <a:lnTo>
                    <a:pt x="0" y="64414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9" name="object 879"/>
            <p:cNvSpPr/>
            <p:nvPr/>
          </p:nvSpPr>
          <p:spPr>
            <a:xfrm>
              <a:off x="434014" y="1718123"/>
              <a:ext cx="233679" cy="273050"/>
            </a:xfrm>
            <a:custGeom>
              <a:avLst/>
              <a:gdLst/>
              <a:ahLst/>
              <a:cxnLst/>
              <a:rect l="l" t="t" r="r" b="b"/>
              <a:pathLst>
                <a:path w="233679" h="273050">
                  <a:moveTo>
                    <a:pt x="233121" y="2729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0" name="object 880"/>
            <p:cNvSpPr/>
            <p:nvPr/>
          </p:nvSpPr>
          <p:spPr>
            <a:xfrm>
              <a:off x="434013" y="1652173"/>
              <a:ext cx="1905" cy="66040"/>
            </a:xfrm>
            <a:custGeom>
              <a:avLst/>
              <a:gdLst/>
              <a:ahLst/>
              <a:cxnLst/>
              <a:rect l="l" t="t" r="r" b="b"/>
              <a:pathLst>
                <a:path w="1904" h="66039">
                  <a:moveTo>
                    <a:pt x="0" y="65951"/>
                  </a:moveTo>
                  <a:lnTo>
                    <a:pt x="15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81" name="object 881"/>
          <p:cNvGrpSpPr/>
          <p:nvPr/>
        </p:nvGrpSpPr>
        <p:grpSpPr>
          <a:xfrm>
            <a:off x="2351138" y="2718095"/>
            <a:ext cx="146050" cy="0"/>
            <a:chOff x="2351138" y="2718095"/>
            <a:chExt cx="146050" cy="0"/>
          </a:xfrm>
        </p:grpSpPr>
        <p:sp>
          <p:nvSpPr>
            <p:cNvPr id="882" name="object 882"/>
            <p:cNvSpPr/>
            <p:nvPr/>
          </p:nvSpPr>
          <p:spPr>
            <a:xfrm>
              <a:off x="2351138" y="271809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3" name="object 883"/>
            <p:cNvSpPr/>
            <p:nvPr/>
          </p:nvSpPr>
          <p:spPr>
            <a:xfrm>
              <a:off x="2351138" y="2718095"/>
              <a:ext cx="146050" cy="0"/>
            </a:xfrm>
            <a:custGeom>
              <a:avLst/>
              <a:gdLst/>
              <a:ahLst/>
              <a:cxnLst/>
              <a:rect l="l" t="t" r="r" b="b"/>
              <a:pathLst>
                <a:path w="146050">
                  <a:moveTo>
                    <a:pt x="0" y="0"/>
                  </a:moveTo>
                  <a:lnTo>
                    <a:pt x="145707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84" name="object 884"/>
          <p:cNvSpPr/>
          <p:nvPr/>
        </p:nvSpPr>
        <p:spPr>
          <a:xfrm>
            <a:off x="5892454" y="5510964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11502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5889385" y="5282443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4">
                <a:moveTo>
                  <a:pt x="0" y="0"/>
                </a:moveTo>
                <a:lnTo>
                  <a:pt x="113499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86" name="object 886"/>
          <p:cNvGrpSpPr/>
          <p:nvPr/>
        </p:nvGrpSpPr>
        <p:grpSpPr>
          <a:xfrm>
            <a:off x="5892451" y="5515565"/>
            <a:ext cx="271780" cy="6350"/>
            <a:chOff x="5892451" y="5515565"/>
            <a:chExt cx="271780" cy="6350"/>
          </a:xfrm>
        </p:grpSpPr>
        <p:sp>
          <p:nvSpPr>
            <p:cNvPr id="887" name="object 887"/>
            <p:cNvSpPr/>
            <p:nvPr/>
          </p:nvSpPr>
          <p:spPr>
            <a:xfrm>
              <a:off x="6127112" y="5520163"/>
              <a:ext cx="36830" cy="1905"/>
            </a:xfrm>
            <a:custGeom>
              <a:avLst/>
              <a:gdLst/>
              <a:ahLst/>
              <a:cxnLst/>
              <a:rect l="l" t="t" r="r" b="b"/>
              <a:pathLst>
                <a:path w="36829" h="1904">
                  <a:moveTo>
                    <a:pt x="36804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8" name="object 888"/>
            <p:cNvSpPr/>
            <p:nvPr/>
          </p:nvSpPr>
          <p:spPr>
            <a:xfrm>
              <a:off x="6119437" y="5520166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4">
                  <a:moveTo>
                    <a:pt x="767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9" name="object 889"/>
            <p:cNvSpPr/>
            <p:nvPr/>
          </p:nvSpPr>
          <p:spPr>
            <a:xfrm>
              <a:off x="6074959" y="5518630"/>
              <a:ext cx="34290" cy="1905"/>
            </a:xfrm>
            <a:custGeom>
              <a:avLst/>
              <a:gdLst/>
              <a:ahLst/>
              <a:cxnLst/>
              <a:rect l="l" t="t" r="r" b="b"/>
              <a:pathLst>
                <a:path w="34289" h="1904">
                  <a:moveTo>
                    <a:pt x="33743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0" name="object 890"/>
            <p:cNvSpPr/>
            <p:nvPr/>
          </p:nvSpPr>
          <p:spPr>
            <a:xfrm>
              <a:off x="6067291" y="5518632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4">
                  <a:moveTo>
                    <a:pt x="767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1" name="object 891"/>
            <p:cNvSpPr/>
            <p:nvPr/>
          </p:nvSpPr>
          <p:spPr>
            <a:xfrm>
              <a:off x="6016679" y="5515565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4">
                  <a:moveTo>
                    <a:pt x="767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2" name="object 892"/>
            <p:cNvSpPr/>
            <p:nvPr/>
          </p:nvSpPr>
          <p:spPr>
            <a:xfrm>
              <a:off x="5892451" y="5521699"/>
              <a:ext cx="110489" cy="0"/>
            </a:xfrm>
            <a:custGeom>
              <a:avLst/>
              <a:gdLst/>
              <a:ahLst/>
              <a:cxnLst/>
              <a:rect l="l" t="t" r="r" b="b"/>
              <a:pathLst>
                <a:path w="110489">
                  <a:moveTo>
                    <a:pt x="0" y="0"/>
                  </a:moveTo>
                  <a:lnTo>
                    <a:pt x="11042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93" name="object 893"/>
          <p:cNvGrpSpPr/>
          <p:nvPr/>
        </p:nvGrpSpPr>
        <p:grpSpPr>
          <a:xfrm>
            <a:off x="5760553" y="5521697"/>
            <a:ext cx="247015" cy="41910"/>
            <a:chOff x="5760553" y="5521697"/>
            <a:chExt cx="247015" cy="41910"/>
          </a:xfrm>
        </p:grpSpPr>
        <p:sp>
          <p:nvSpPr>
            <p:cNvPr id="894" name="object 894"/>
            <p:cNvSpPr/>
            <p:nvPr/>
          </p:nvSpPr>
          <p:spPr>
            <a:xfrm>
              <a:off x="5760553" y="5521699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0" y="0"/>
                  </a:moveTo>
                  <a:lnTo>
                    <a:pt x="47548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5" name="object 895"/>
            <p:cNvSpPr/>
            <p:nvPr/>
          </p:nvSpPr>
          <p:spPr>
            <a:xfrm>
              <a:off x="5808098" y="552169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6" name="object 896"/>
            <p:cNvSpPr/>
            <p:nvPr/>
          </p:nvSpPr>
          <p:spPr>
            <a:xfrm>
              <a:off x="5826502" y="5521699"/>
              <a:ext cx="49530" cy="0"/>
            </a:xfrm>
            <a:custGeom>
              <a:avLst/>
              <a:gdLst/>
              <a:ahLst/>
              <a:cxnLst/>
              <a:rect l="l" t="t" r="r" b="b"/>
              <a:pathLst>
                <a:path w="49529">
                  <a:moveTo>
                    <a:pt x="0" y="0"/>
                  </a:moveTo>
                  <a:lnTo>
                    <a:pt x="49072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7" name="object 897"/>
            <p:cNvSpPr/>
            <p:nvPr/>
          </p:nvSpPr>
          <p:spPr>
            <a:xfrm>
              <a:off x="5875581" y="552169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8" name="object 898"/>
            <p:cNvSpPr/>
            <p:nvPr/>
          </p:nvSpPr>
          <p:spPr>
            <a:xfrm>
              <a:off x="5892452" y="5535503"/>
              <a:ext cx="115570" cy="0"/>
            </a:xfrm>
            <a:custGeom>
              <a:avLst/>
              <a:gdLst/>
              <a:ahLst/>
              <a:cxnLst/>
              <a:rect l="l" t="t" r="r" b="b"/>
              <a:pathLst>
                <a:path w="115570">
                  <a:moveTo>
                    <a:pt x="0" y="0"/>
                  </a:moveTo>
                  <a:lnTo>
                    <a:pt x="115023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9" name="object 899"/>
            <p:cNvSpPr/>
            <p:nvPr/>
          </p:nvSpPr>
          <p:spPr>
            <a:xfrm>
              <a:off x="5826502" y="5535503"/>
              <a:ext cx="49530" cy="0"/>
            </a:xfrm>
            <a:custGeom>
              <a:avLst/>
              <a:gdLst/>
              <a:ahLst/>
              <a:cxnLst/>
              <a:rect l="l" t="t" r="r" b="b"/>
              <a:pathLst>
                <a:path w="49529">
                  <a:moveTo>
                    <a:pt x="0" y="0"/>
                  </a:moveTo>
                  <a:lnTo>
                    <a:pt x="49072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0" name="object 900"/>
            <p:cNvSpPr/>
            <p:nvPr/>
          </p:nvSpPr>
          <p:spPr>
            <a:xfrm>
              <a:off x="5875581" y="553550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1" name="object 901"/>
            <p:cNvSpPr/>
            <p:nvPr/>
          </p:nvSpPr>
          <p:spPr>
            <a:xfrm>
              <a:off x="5760553" y="5535503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0" y="0"/>
                  </a:moveTo>
                  <a:lnTo>
                    <a:pt x="47548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2" name="object 902"/>
            <p:cNvSpPr/>
            <p:nvPr/>
          </p:nvSpPr>
          <p:spPr>
            <a:xfrm>
              <a:off x="5826502" y="5521697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4">
                  <a:moveTo>
                    <a:pt x="0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3" name="object 903"/>
            <p:cNvSpPr/>
            <p:nvPr/>
          </p:nvSpPr>
          <p:spPr>
            <a:xfrm>
              <a:off x="5809632" y="5561573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4">
                  <a:moveTo>
                    <a:pt x="0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4" name="object 904"/>
            <p:cNvSpPr/>
            <p:nvPr/>
          </p:nvSpPr>
          <p:spPr>
            <a:xfrm>
              <a:off x="5808096" y="5535503"/>
              <a:ext cx="1905" cy="26670"/>
            </a:xfrm>
            <a:custGeom>
              <a:avLst/>
              <a:gdLst/>
              <a:ahLst/>
              <a:cxnLst/>
              <a:rect l="l" t="t" r="r" b="b"/>
              <a:pathLst>
                <a:path w="1904" h="26670">
                  <a:moveTo>
                    <a:pt x="1536" y="260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05" name="object 905"/>
          <p:cNvGrpSpPr/>
          <p:nvPr/>
        </p:nvGrpSpPr>
        <p:grpSpPr>
          <a:xfrm>
            <a:off x="5821902" y="5248701"/>
            <a:ext cx="49530" cy="0"/>
            <a:chOff x="5821902" y="5248701"/>
            <a:chExt cx="49530" cy="0"/>
          </a:xfrm>
        </p:grpSpPr>
        <p:sp>
          <p:nvSpPr>
            <p:cNvPr id="906" name="object 906"/>
            <p:cNvSpPr/>
            <p:nvPr/>
          </p:nvSpPr>
          <p:spPr>
            <a:xfrm>
              <a:off x="5821902" y="5248701"/>
              <a:ext cx="49530" cy="0"/>
            </a:xfrm>
            <a:custGeom>
              <a:avLst/>
              <a:gdLst/>
              <a:ahLst/>
              <a:cxnLst/>
              <a:rect l="l" t="t" r="r" b="b"/>
              <a:pathLst>
                <a:path w="49529">
                  <a:moveTo>
                    <a:pt x="0" y="0"/>
                  </a:moveTo>
                  <a:lnTo>
                    <a:pt x="49072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7" name="object 907"/>
            <p:cNvSpPr/>
            <p:nvPr/>
          </p:nvSpPr>
          <p:spPr>
            <a:xfrm>
              <a:off x="5870980" y="524870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08" name="object 908"/>
          <p:cNvGrpSpPr/>
          <p:nvPr/>
        </p:nvGrpSpPr>
        <p:grpSpPr>
          <a:xfrm>
            <a:off x="6174652" y="5245630"/>
            <a:ext cx="1905" cy="1905"/>
            <a:chOff x="6174652" y="5245630"/>
            <a:chExt cx="1905" cy="1905"/>
          </a:xfrm>
        </p:grpSpPr>
        <p:sp>
          <p:nvSpPr>
            <p:cNvPr id="909" name="object 909"/>
            <p:cNvSpPr/>
            <p:nvPr/>
          </p:nvSpPr>
          <p:spPr>
            <a:xfrm>
              <a:off x="6174652" y="5245630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0" y="1536"/>
                  </a:moveTo>
                  <a:lnTo>
                    <a:pt x="15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0" name="object 910"/>
            <p:cNvSpPr/>
            <p:nvPr/>
          </p:nvSpPr>
          <p:spPr>
            <a:xfrm>
              <a:off x="6176186" y="524563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11" name="object 911"/>
          <p:cNvSpPr/>
          <p:nvPr/>
        </p:nvSpPr>
        <p:spPr>
          <a:xfrm>
            <a:off x="6013615" y="5259437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613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12" name="object 912"/>
          <p:cNvGrpSpPr/>
          <p:nvPr/>
        </p:nvGrpSpPr>
        <p:grpSpPr>
          <a:xfrm>
            <a:off x="6062690" y="5250235"/>
            <a:ext cx="95250" cy="6350"/>
            <a:chOff x="6062690" y="5250235"/>
            <a:chExt cx="95250" cy="6350"/>
          </a:xfrm>
        </p:grpSpPr>
        <p:sp>
          <p:nvSpPr>
            <p:cNvPr id="913" name="object 913"/>
            <p:cNvSpPr/>
            <p:nvPr/>
          </p:nvSpPr>
          <p:spPr>
            <a:xfrm>
              <a:off x="6070358" y="5253302"/>
              <a:ext cx="34290" cy="3175"/>
            </a:xfrm>
            <a:custGeom>
              <a:avLst/>
              <a:gdLst/>
              <a:ahLst/>
              <a:cxnLst/>
              <a:rect l="l" t="t" r="r" b="b"/>
              <a:pathLst>
                <a:path w="34289" h="3175">
                  <a:moveTo>
                    <a:pt x="33743" y="0"/>
                  </a:moveTo>
                  <a:lnTo>
                    <a:pt x="0" y="3073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4" name="object 914"/>
            <p:cNvSpPr/>
            <p:nvPr/>
          </p:nvSpPr>
          <p:spPr>
            <a:xfrm>
              <a:off x="6062690" y="5256369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4">
                  <a:moveTo>
                    <a:pt x="767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5" name="object 915"/>
            <p:cNvSpPr/>
            <p:nvPr/>
          </p:nvSpPr>
          <p:spPr>
            <a:xfrm>
              <a:off x="6122501" y="5250235"/>
              <a:ext cx="35560" cy="1905"/>
            </a:xfrm>
            <a:custGeom>
              <a:avLst/>
              <a:gdLst/>
              <a:ahLst/>
              <a:cxnLst/>
              <a:rect l="l" t="t" r="r" b="b"/>
              <a:pathLst>
                <a:path w="35560" h="1904">
                  <a:moveTo>
                    <a:pt x="35280" y="0"/>
                  </a:moveTo>
                  <a:lnTo>
                    <a:pt x="0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6" name="object 916"/>
            <p:cNvSpPr/>
            <p:nvPr/>
          </p:nvSpPr>
          <p:spPr>
            <a:xfrm>
              <a:off x="6114836" y="5251768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4" h="1904">
                  <a:moveTo>
                    <a:pt x="7670" y="0"/>
                  </a:moveTo>
                  <a:lnTo>
                    <a:pt x="0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17" name="object 917"/>
          <p:cNvSpPr/>
          <p:nvPr/>
        </p:nvSpPr>
        <p:spPr>
          <a:xfrm>
            <a:off x="5889385" y="5248701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292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18" name="object 918"/>
          <p:cNvGrpSpPr/>
          <p:nvPr/>
        </p:nvGrpSpPr>
        <p:grpSpPr>
          <a:xfrm>
            <a:off x="5757486" y="5248701"/>
            <a:ext cx="47625" cy="0"/>
            <a:chOff x="5757486" y="5248701"/>
            <a:chExt cx="47625" cy="0"/>
          </a:xfrm>
        </p:grpSpPr>
        <p:sp>
          <p:nvSpPr>
            <p:cNvPr id="919" name="object 919"/>
            <p:cNvSpPr/>
            <p:nvPr/>
          </p:nvSpPr>
          <p:spPr>
            <a:xfrm>
              <a:off x="5757486" y="5248701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0" y="0"/>
                  </a:moveTo>
                  <a:lnTo>
                    <a:pt x="47548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0" name="object 920"/>
            <p:cNvSpPr/>
            <p:nvPr/>
          </p:nvSpPr>
          <p:spPr>
            <a:xfrm>
              <a:off x="5805031" y="524870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21" name="object 921"/>
          <p:cNvGrpSpPr/>
          <p:nvPr/>
        </p:nvGrpSpPr>
        <p:grpSpPr>
          <a:xfrm>
            <a:off x="5892451" y="5521697"/>
            <a:ext cx="0" cy="13970"/>
            <a:chOff x="5892451" y="5521697"/>
            <a:chExt cx="0" cy="13970"/>
          </a:xfrm>
        </p:grpSpPr>
        <p:sp>
          <p:nvSpPr>
            <p:cNvPr id="922" name="object 922"/>
            <p:cNvSpPr/>
            <p:nvPr/>
          </p:nvSpPr>
          <p:spPr>
            <a:xfrm>
              <a:off x="5892451" y="553550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3" name="object 923"/>
            <p:cNvSpPr/>
            <p:nvPr/>
          </p:nvSpPr>
          <p:spPr>
            <a:xfrm>
              <a:off x="5892451" y="5521697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4">
                  <a:moveTo>
                    <a:pt x="0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24" name="object 924"/>
          <p:cNvSpPr/>
          <p:nvPr/>
        </p:nvSpPr>
        <p:spPr>
          <a:xfrm>
            <a:off x="6030484" y="5227229"/>
            <a:ext cx="136525" cy="0"/>
          </a:xfrm>
          <a:custGeom>
            <a:avLst/>
            <a:gdLst/>
            <a:ahLst/>
            <a:cxnLst/>
            <a:rect l="l" t="t" r="r" b="b"/>
            <a:pathLst>
              <a:path w="136525">
                <a:moveTo>
                  <a:pt x="0" y="0"/>
                </a:moveTo>
                <a:lnTo>
                  <a:pt x="136499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25" name="object 925"/>
          <p:cNvGrpSpPr/>
          <p:nvPr/>
        </p:nvGrpSpPr>
        <p:grpSpPr>
          <a:xfrm>
            <a:off x="5875581" y="5535503"/>
            <a:ext cx="0" cy="27940"/>
            <a:chOff x="5875581" y="5535503"/>
            <a:chExt cx="0" cy="27940"/>
          </a:xfrm>
        </p:grpSpPr>
        <p:sp>
          <p:nvSpPr>
            <p:cNvPr id="926" name="object 926"/>
            <p:cNvSpPr/>
            <p:nvPr/>
          </p:nvSpPr>
          <p:spPr>
            <a:xfrm>
              <a:off x="5875581" y="5561573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4">
                  <a:moveTo>
                    <a:pt x="0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7" name="object 927"/>
            <p:cNvSpPr/>
            <p:nvPr/>
          </p:nvSpPr>
          <p:spPr>
            <a:xfrm>
              <a:off x="5875581" y="5535503"/>
              <a:ext cx="0" cy="26670"/>
            </a:xfrm>
            <a:custGeom>
              <a:avLst/>
              <a:gdLst/>
              <a:ahLst/>
              <a:cxnLst/>
              <a:rect l="l" t="t" r="r" b="b"/>
              <a:pathLst>
                <a:path h="26670">
                  <a:moveTo>
                    <a:pt x="0" y="260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28" name="object 928"/>
          <p:cNvGrpSpPr/>
          <p:nvPr/>
        </p:nvGrpSpPr>
        <p:grpSpPr>
          <a:xfrm>
            <a:off x="6157779" y="5245641"/>
            <a:ext cx="24765" cy="308610"/>
            <a:chOff x="6157779" y="5245641"/>
            <a:chExt cx="24765" cy="308610"/>
          </a:xfrm>
        </p:grpSpPr>
        <p:sp>
          <p:nvSpPr>
            <p:cNvPr id="929" name="object 929"/>
            <p:cNvSpPr/>
            <p:nvPr/>
          </p:nvSpPr>
          <p:spPr>
            <a:xfrm>
              <a:off x="6176186" y="5245641"/>
              <a:ext cx="6350" cy="308610"/>
            </a:xfrm>
            <a:custGeom>
              <a:avLst/>
              <a:gdLst/>
              <a:ahLst/>
              <a:cxnLst/>
              <a:rect l="l" t="t" r="r" b="b"/>
              <a:pathLst>
                <a:path w="6350" h="308610">
                  <a:moveTo>
                    <a:pt x="6134" y="30826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0" name="object 930"/>
            <p:cNvSpPr/>
            <p:nvPr/>
          </p:nvSpPr>
          <p:spPr>
            <a:xfrm>
              <a:off x="6163917" y="5535508"/>
              <a:ext cx="0" cy="17145"/>
            </a:xfrm>
            <a:custGeom>
              <a:avLst/>
              <a:gdLst/>
              <a:ahLst/>
              <a:cxnLst/>
              <a:rect l="l" t="t" r="r" b="b"/>
              <a:pathLst>
                <a:path h="17145">
                  <a:moveTo>
                    <a:pt x="0" y="1686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1" name="object 931"/>
            <p:cNvSpPr/>
            <p:nvPr/>
          </p:nvSpPr>
          <p:spPr>
            <a:xfrm>
              <a:off x="6163917" y="552169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2" name="object 932"/>
            <p:cNvSpPr/>
            <p:nvPr/>
          </p:nvSpPr>
          <p:spPr>
            <a:xfrm>
              <a:off x="6162380" y="5510968"/>
              <a:ext cx="1905" cy="10795"/>
            </a:xfrm>
            <a:custGeom>
              <a:avLst/>
              <a:gdLst/>
              <a:ahLst/>
              <a:cxnLst/>
              <a:rect l="l" t="t" r="r" b="b"/>
              <a:pathLst>
                <a:path w="1904" h="10795">
                  <a:moveTo>
                    <a:pt x="1536" y="1073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3" name="object 933"/>
            <p:cNvSpPr/>
            <p:nvPr/>
          </p:nvSpPr>
          <p:spPr>
            <a:xfrm>
              <a:off x="6157779" y="5250235"/>
              <a:ext cx="1905" cy="32384"/>
            </a:xfrm>
            <a:custGeom>
              <a:avLst/>
              <a:gdLst/>
              <a:ahLst/>
              <a:cxnLst/>
              <a:rect l="l" t="t" r="r" b="b"/>
              <a:pathLst>
                <a:path w="1904" h="32385">
                  <a:moveTo>
                    <a:pt x="1536" y="3220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4" name="object 934"/>
            <p:cNvSpPr/>
            <p:nvPr/>
          </p:nvSpPr>
          <p:spPr>
            <a:xfrm>
              <a:off x="6157781" y="525023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35" name="object 935"/>
          <p:cNvGrpSpPr/>
          <p:nvPr/>
        </p:nvGrpSpPr>
        <p:grpSpPr>
          <a:xfrm>
            <a:off x="6108703" y="5510959"/>
            <a:ext cx="1905" cy="49530"/>
            <a:chOff x="6108703" y="5510959"/>
            <a:chExt cx="1905" cy="49530"/>
          </a:xfrm>
        </p:grpSpPr>
        <p:sp>
          <p:nvSpPr>
            <p:cNvPr id="936" name="object 936"/>
            <p:cNvSpPr/>
            <p:nvPr/>
          </p:nvSpPr>
          <p:spPr>
            <a:xfrm>
              <a:off x="6110236" y="5556968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0" y="30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7" name="object 937"/>
            <p:cNvSpPr/>
            <p:nvPr/>
          </p:nvSpPr>
          <p:spPr>
            <a:xfrm>
              <a:off x="6108703" y="5520163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4">
                  <a:moveTo>
                    <a:pt x="0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8" name="object 938"/>
            <p:cNvSpPr/>
            <p:nvPr/>
          </p:nvSpPr>
          <p:spPr>
            <a:xfrm>
              <a:off x="6108703" y="5510959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0" y="920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39" name="object 939"/>
          <p:cNvGrpSpPr/>
          <p:nvPr/>
        </p:nvGrpSpPr>
        <p:grpSpPr>
          <a:xfrm>
            <a:off x="6104098" y="5248705"/>
            <a:ext cx="1905" cy="34290"/>
            <a:chOff x="6104098" y="5248705"/>
            <a:chExt cx="1905" cy="34290"/>
          </a:xfrm>
        </p:grpSpPr>
        <p:sp>
          <p:nvSpPr>
            <p:cNvPr id="940" name="object 940"/>
            <p:cNvSpPr/>
            <p:nvPr/>
          </p:nvSpPr>
          <p:spPr>
            <a:xfrm>
              <a:off x="6104098" y="5253309"/>
              <a:ext cx="1905" cy="29209"/>
            </a:xfrm>
            <a:custGeom>
              <a:avLst/>
              <a:gdLst/>
              <a:ahLst/>
              <a:cxnLst/>
              <a:rect l="l" t="t" r="r" b="b"/>
              <a:pathLst>
                <a:path w="1904" h="29210">
                  <a:moveTo>
                    <a:pt x="1536" y="2913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1" name="object 941"/>
            <p:cNvSpPr/>
            <p:nvPr/>
          </p:nvSpPr>
          <p:spPr>
            <a:xfrm>
              <a:off x="6104102" y="5248705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0" y="459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42" name="object 942"/>
          <p:cNvSpPr/>
          <p:nvPr/>
        </p:nvSpPr>
        <p:spPr>
          <a:xfrm>
            <a:off x="6127108" y="5535498"/>
            <a:ext cx="0" cy="15875"/>
          </a:xfrm>
          <a:custGeom>
            <a:avLst/>
            <a:gdLst/>
            <a:ahLst/>
            <a:cxnLst/>
            <a:rect l="l" t="t" r="r" b="b"/>
            <a:pathLst>
              <a:path h="15875">
                <a:moveTo>
                  <a:pt x="0" y="15341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43" name="object 943"/>
          <p:cNvGrpSpPr/>
          <p:nvPr/>
        </p:nvGrpSpPr>
        <p:grpSpPr>
          <a:xfrm>
            <a:off x="6056557" y="5510964"/>
            <a:ext cx="18415" cy="46355"/>
            <a:chOff x="6056557" y="5510964"/>
            <a:chExt cx="18415" cy="46355"/>
          </a:xfrm>
        </p:grpSpPr>
        <p:sp>
          <p:nvSpPr>
            <p:cNvPr id="944" name="object 944"/>
            <p:cNvSpPr/>
            <p:nvPr/>
          </p:nvSpPr>
          <p:spPr>
            <a:xfrm>
              <a:off x="6074962" y="5535504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2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5" name="object 945"/>
            <p:cNvSpPr/>
            <p:nvPr/>
          </p:nvSpPr>
          <p:spPr>
            <a:xfrm>
              <a:off x="6058091" y="5553901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0" y="30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6" name="object 946"/>
            <p:cNvSpPr/>
            <p:nvPr/>
          </p:nvSpPr>
          <p:spPr>
            <a:xfrm>
              <a:off x="6056557" y="5517102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0" y="459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7" name="object 947"/>
            <p:cNvSpPr/>
            <p:nvPr/>
          </p:nvSpPr>
          <p:spPr>
            <a:xfrm>
              <a:off x="6056557" y="5510964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13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48" name="object 948"/>
          <p:cNvGrpSpPr/>
          <p:nvPr/>
        </p:nvGrpSpPr>
        <p:grpSpPr>
          <a:xfrm>
            <a:off x="6051953" y="5251772"/>
            <a:ext cx="1905" cy="31115"/>
            <a:chOff x="6051953" y="5251772"/>
            <a:chExt cx="1905" cy="31115"/>
          </a:xfrm>
        </p:grpSpPr>
        <p:sp>
          <p:nvSpPr>
            <p:cNvPr id="949" name="object 949"/>
            <p:cNvSpPr/>
            <p:nvPr/>
          </p:nvSpPr>
          <p:spPr>
            <a:xfrm>
              <a:off x="6051953" y="5256369"/>
              <a:ext cx="1905" cy="26670"/>
            </a:xfrm>
            <a:custGeom>
              <a:avLst/>
              <a:gdLst/>
              <a:ahLst/>
              <a:cxnLst/>
              <a:rect l="l" t="t" r="r" b="b"/>
              <a:pathLst>
                <a:path w="1904" h="26670">
                  <a:moveTo>
                    <a:pt x="1536" y="260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0" name="object 950"/>
            <p:cNvSpPr/>
            <p:nvPr/>
          </p:nvSpPr>
          <p:spPr>
            <a:xfrm>
              <a:off x="6051956" y="5251772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0" y="459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51" name="object 951"/>
          <p:cNvGrpSpPr/>
          <p:nvPr/>
        </p:nvGrpSpPr>
        <p:grpSpPr>
          <a:xfrm>
            <a:off x="6007478" y="5510968"/>
            <a:ext cx="0" cy="43180"/>
            <a:chOff x="6007478" y="5510968"/>
            <a:chExt cx="0" cy="43180"/>
          </a:xfrm>
        </p:grpSpPr>
        <p:sp>
          <p:nvSpPr>
            <p:cNvPr id="952" name="object 952"/>
            <p:cNvSpPr/>
            <p:nvPr/>
          </p:nvSpPr>
          <p:spPr>
            <a:xfrm>
              <a:off x="6007478" y="555390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3" name="object 953"/>
            <p:cNvSpPr/>
            <p:nvPr/>
          </p:nvSpPr>
          <p:spPr>
            <a:xfrm>
              <a:off x="6007478" y="5535505"/>
              <a:ext cx="0" cy="18415"/>
            </a:xfrm>
            <a:custGeom>
              <a:avLst/>
              <a:gdLst/>
              <a:ahLst/>
              <a:cxnLst/>
              <a:rect l="l" t="t" r="r" b="b"/>
              <a:pathLst>
                <a:path h="18414">
                  <a:moveTo>
                    <a:pt x="0" y="1840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4" name="object 954"/>
            <p:cNvSpPr/>
            <p:nvPr/>
          </p:nvSpPr>
          <p:spPr>
            <a:xfrm>
              <a:off x="6007478" y="5515565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13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5" name="object 955"/>
            <p:cNvSpPr/>
            <p:nvPr/>
          </p:nvSpPr>
          <p:spPr>
            <a:xfrm>
              <a:off x="6007478" y="5510968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0" y="459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56" name="object 956"/>
          <p:cNvGrpSpPr/>
          <p:nvPr/>
        </p:nvGrpSpPr>
        <p:grpSpPr>
          <a:xfrm>
            <a:off x="6002878" y="5256363"/>
            <a:ext cx="0" cy="26670"/>
            <a:chOff x="6002878" y="5256363"/>
            <a:chExt cx="0" cy="26670"/>
          </a:xfrm>
        </p:grpSpPr>
        <p:sp>
          <p:nvSpPr>
            <p:cNvPr id="957" name="object 957"/>
            <p:cNvSpPr/>
            <p:nvPr/>
          </p:nvSpPr>
          <p:spPr>
            <a:xfrm>
              <a:off x="6002878" y="5259443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h="23495">
                  <a:moveTo>
                    <a:pt x="0" y="229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8" name="object 958"/>
            <p:cNvSpPr/>
            <p:nvPr/>
          </p:nvSpPr>
          <p:spPr>
            <a:xfrm>
              <a:off x="6002878" y="5256363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0" y="30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59" name="object 959"/>
          <p:cNvGrpSpPr/>
          <p:nvPr/>
        </p:nvGrpSpPr>
        <p:grpSpPr>
          <a:xfrm>
            <a:off x="6024350" y="5535505"/>
            <a:ext cx="0" cy="18415"/>
            <a:chOff x="6024350" y="5535505"/>
            <a:chExt cx="0" cy="18415"/>
          </a:xfrm>
        </p:grpSpPr>
        <p:sp>
          <p:nvSpPr>
            <p:cNvPr id="960" name="object 960"/>
            <p:cNvSpPr/>
            <p:nvPr/>
          </p:nvSpPr>
          <p:spPr>
            <a:xfrm>
              <a:off x="6024350" y="555390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1" name="object 961"/>
            <p:cNvSpPr/>
            <p:nvPr/>
          </p:nvSpPr>
          <p:spPr>
            <a:xfrm>
              <a:off x="6024350" y="5535505"/>
              <a:ext cx="0" cy="18415"/>
            </a:xfrm>
            <a:custGeom>
              <a:avLst/>
              <a:gdLst/>
              <a:ahLst/>
              <a:cxnLst/>
              <a:rect l="l" t="t" r="r" b="b"/>
              <a:pathLst>
                <a:path h="18414">
                  <a:moveTo>
                    <a:pt x="0" y="1840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62" name="object 962"/>
          <p:cNvGrpSpPr/>
          <p:nvPr/>
        </p:nvGrpSpPr>
        <p:grpSpPr>
          <a:xfrm>
            <a:off x="2131824" y="3339241"/>
            <a:ext cx="592455" cy="1905"/>
            <a:chOff x="2131824" y="3339241"/>
            <a:chExt cx="592455" cy="1905"/>
          </a:xfrm>
        </p:grpSpPr>
        <p:sp>
          <p:nvSpPr>
            <p:cNvPr id="963" name="object 963"/>
            <p:cNvSpPr/>
            <p:nvPr/>
          </p:nvSpPr>
          <p:spPr>
            <a:xfrm>
              <a:off x="2148695" y="3339241"/>
              <a:ext cx="575310" cy="1905"/>
            </a:xfrm>
            <a:custGeom>
              <a:avLst/>
              <a:gdLst/>
              <a:ahLst/>
              <a:cxnLst/>
              <a:rect l="l" t="t" r="r" b="b"/>
              <a:pathLst>
                <a:path w="575310" h="1904">
                  <a:moveTo>
                    <a:pt x="575132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4" name="object 964"/>
            <p:cNvSpPr/>
            <p:nvPr/>
          </p:nvSpPr>
          <p:spPr>
            <a:xfrm>
              <a:off x="2131824" y="3339245"/>
              <a:ext cx="17145" cy="0"/>
            </a:xfrm>
            <a:custGeom>
              <a:avLst/>
              <a:gdLst/>
              <a:ahLst/>
              <a:cxnLst/>
              <a:rect l="l" t="t" r="r" b="b"/>
              <a:pathLst>
                <a:path w="17144">
                  <a:moveTo>
                    <a:pt x="1686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65" name="object 965"/>
          <p:cNvSpPr/>
          <p:nvPr/>
        </p:nvSpPr>
        <p:spPr>
          <a:xfrm>
            <a:off x="5847975" y="2636810"/>
            <a:ext cx="139700" cy="1905"/>
          </a:xfrm>
          <a:custGeom>
            <a:avLst/>
            <a:gdLst/>
            <a:ahLst/>
            <a:cxnLst/>
            <a:rect l="l" t="t" r="r" b="b"/>
            <a:pathLst>
              <a:path w="139700" h="1905">
                <a:moveTo>
                  <a:pt x="0" y="0"/>
                </a:moveTo>
                <a:lnTo>
                  <a:pt x="139573" y="1536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66" name="object 966"/>
          <p:cNvGrpSpPr/>
          <p:nvPr/>
        </p:nvGrpSpPr>
        <p:grpSpPr>
          <a:xfrm>
            <a:off x="5722211" y="2865332"/>
            <a:ext cx="113664" cy="13970"/>
            <a:chOff x="5722211" y="2865332"/>
            <a:chExt cx="113664" cy="13970"/>
          </a:xfrm>
        </p:grpSpPr>
        <p:sp>
          <p:nvSpPr>
            <p:cNvPr id="967" name="object 967"/>
            <p:cNvSpPr/>
            <p:nvPr/>
          </p:nvSpPr>
          <p:spPr>
            <a:xfrm>
              <a:off x="5786626" y="2866864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0" y="0"/>
                  </a:moveTo>
                  <a:lnTo>
                    <a:pt x="47548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8" name="object 968"/>
            <p:cNvSpPr/>
            <p:nvPr/>
          </p:nvSpPr>
          <p:spPr>
            <a:xfrm>
              <a:off x="5834170" y="286686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5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9" name="object 969"/>
            <p:cNvSpPr/>
            <p:nvPr/>
          </p:nvSpPr>
          <p:spPr>
            <a:xfrm>
              <a:off x="5722211" y="2865332"/>
              <a:ext cx="47625" cy="1905"/>
            </a:xfrm>
            <a:custGeom>
              <a:avLst/>
              <a:gdLst/>
              <a:ahLst/>
              <a:cxnLst/>
              <a:rect l="l" t="t" r="r" b="b"/>
              <a:pathLst>
                <a:path w="47625" h="1905">
                  <a:moveTo>
                    <a:pt x="0" y="0"/>
                  </a:moveTo>
                  <a:lnTo>
                    <a:pt x="47548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0" name="object 970"/>
            <p:cNvSpPr/>
            <p:nvPr/>
          </p:nvSpPr>
          <p:spPr>
            <a:xfrm>
              <a:off x="5769756" y="286686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1" name="object 971"/>
            <p:cNvSpPr/>
            <p:nvPr/>
          </p:nvSpPr>
          <p:spPr>
            <a:xfrm>
              <a:off x="5786626" y="2879135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0" y="0"/>
                  </a:moveTo>
                  <a:lnTo>
                    <a:pt x="47548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2" name="object 972"/>
            <p:cNvSpPr/>
            <p:nvPr/>
          </p:nvSpPr>
          <p:spPr>
            <a:xfrm>
              <a:off x="5834170" y="287913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3" name="object 973"/>
            <p:cNvSpPr/>
            <p:nvPr/>
          </p:nvSpPr>
          <p:spPr>
            <a:xfrm>
              <a:off x="5722211" y="2879135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0" y="0"/>
                  </a:moveTo>
                  <a:lnTo>
                    <a:pt x="47548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4" name="object 974"/>
            <p:cNvSpPr/>
            <p:nvPr/>
          </p:nvSpPr>
          <p:spPr>
            <a:xfrm>
              <a:off x="5769756" y="287913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75" name="object 975"/>
          <p:cNvGrpSpPr/>
          <p:nvPr/>
        </p:nvGrpSpPr>
        <p:grpSpPr>
          <a:xfrm>
            <a:off x="5786622" y="2877598"/>
            <a:ext cx="1905" cy="23495"/>
            <a:chOff x="5786622" y="2877598"/>
            <a:chExt cx="1905" cy="23495"/>
          </a:xfrm>
        </p:grpSpPr>
        <p:sp>
          <p:nvSpPr>
            <p:cNvPr id="976" name="object 976"/>
            <p:cNvSpPr/>
            <p:nvPr/>
          </p:nvSpPr>
          <p:spPr>
            <a:xfrm>
              <a:off x="5786622" y="2879130"/>
              <a:ext cx="1905" cy="21590"/>
            </a:xfrm>
            <a:custGeom>
              <a:avLst/>
              <a:gdLst/>
              <a:ahLst/>
              <a:cxnLst/>
              <a:rect l="l" t="t" r="r" b="b"/>
              <a:pathLst>
                <a:path w="1904" h="21589">
                  <a:moveTo>
                    <a:pt x="1536" y="2147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7" name="object 977"/>
            <p:cNvSpPr/>
            <p:nvPr/>
          </p:nvSpPr>
          <p:spPr>
            <a:xfrm>
              <a:off x="5786626" y="2877598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5">
                  <a:moveTo>
                    <a:pt x="0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78" name="object 978"/>
          <p:cNvGrpSpPr/>
          <p:nvPr/>
        </p:nvGrpSpPr>
        <p:grpSpPr>
          <a:xfrm>
            <a:off x="5765154" y="2603065"/>
            <a:ext cx="18415" cy="264160"/>
            <a:chOff x="5765154" y="2603065"/>
            <a:chExt cx="18415" cy="264160"/>
          </a:xfrm>
        </p:grpSpPr>
        <p:sp>
          <p:nvSpPr>
            <p:cNvPr id="979" name="object 979"/>
            <p:cNvSpPr/>
            <p:nvPr/>
          </p:nvSpPr>
          <p:spPr>
            <a:xfrm>
              <a:off x="5783559" y="2603065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5">
                  <a:moveTo>
                    <a:pt x="0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0" name="object 980"/>
            <p:cNvSpPr/>
            <p:nvPr/>
          </p:nvSpPr>
          <p:spPr>
            <a:xfrm>
              <a:off x="5765158" y="2604597"/>
              <a:ext cx="5080" cy="262890"/>
            </a:xfrm>
            <a:custGeom>
              <a:avLst/>
              <a:gdLst/>
              <a:ahLst/>
              <a:cxnLst/>
              <a:rect l="l" t="t" r="r" b="b"/>
              <a:pathLst>
                <a:path w="5079" h="262889">
                  <a:moveTo>
                    <a:pt x="4597" y="26226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1" name="object 981"/>
            <p:cNvSpPr/>
            <p:nvPr/>
          </p:nvSpPr>
          <p:spPr>
            <a:xfrm>
              <a:off x="5765154" y="260460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82" name="object 982"/>
          <p:cNvSpPr/>
          <p:nvPr/>
        </p:nvSpPr>
        <p:spPr>
          <a:xfrm>
            <a:off x="6096429" y="2606136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1534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83" name="object 983"/>
          <p:cNvGrpSpPr/>
          <p:nvPr/>
        </p:nvGrpSpPr>
        <p:grpSpPr>
          <a:xfrm>
            <a:off x="5831097" y="2604597"/>
            <a:ext cx="21590" cy="296545"/>
            <a:chOff x="5831097" y="2604597"/>
            <a:chExt cx="21590" cy="296545"/>
          </a:xfrm>
        </p:grpSpPr>
        <p:sp>
          <p:nvSpPr>
            <p:cNvPr id="984" name="object 984"/>
            <p:cNvSpPr/>
            <p:nvPr/>
          </p:nvSpPr>
          <p:spPr>
            <a:xfrm>
              <a:off x="5852575" y="2879130"/>
              <a:ext cx="0" cy="21590"/>
            </a:xfrm>
            <a:custGeom>
              <a:avLst/>
              <a:gdLst/>
              <a:ahLst/>
              <a:cxnLst/>
              <a:rect l="l" t="t" r="r" b="b"/>
              <a:pathLst>
                <a:path h="21589">
                  <a:moveTo>
                    <a:pt x="0" y="2147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5" name="object 985"/>
            <p:cNvSpPr/>
            <p:nvPr/>
          </p:nvSpPr>
          <p:spPr>
            <a:xfrm>
              <a:off x="5831097" y="2604597"/>
              <a:ext cx="3175" cy="262890"/>
            </a:xfrm>
            <a:custGeom>
              <a:avLst/>
              <a:gdLst/>
              <a:ahLst/>
              <a:cxnLst/>
              <a:rect l="l" t="t" r="r" b="b"/>
              <a:pathLst>
                <a:path w="3175" h="262889">
                  <a:moveTo>
                    <a:pt x="3073" y="26226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6" name="object 986"/>
            <p:cNvSpPr/>
            <p:nvPr/>
          </p:nvSpPr>
          <p:spPr>
            <a:xfrm>
              <a:off x="5831103" y="260460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87" name="object 987"/>
          <p:cNvGrpSpPr/>
          <p:nvPr/>
        </p:nvGrpSpPr>
        <p:grpSpPr>
          <a:xfrm>
            <a:off x="6116372" y="2865325"/>
            <a:ext cx="1905" cy="35560"/>
            <a:chOff x="6116372" y="2865325"/>
            <a:chExt cx="1905" cy="35560"/>
          </a:xfrm>
        </p:grpSpPr>
        <p:sp>
          <p:nvSpPr>
            <p:cNvPr id="988" name="object 988"/>
            <p:cNvSpPr/>
            <p:nvPr/>
          </p:nvSpPr>
          <p:spPr>
            <a:xfrm>
              <a:off x="6117906" y="2891398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0" y="920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9" name="object 989"/>
            <p:cNvSpPr/>
            <p:nvPr/>
          </p:nvSpPr>
          <p:spPr>
            <a:xfrm>
              <a:off x="6117906" y="2880672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4">
                  <a:moveTo>
                    <a:pt x="0" y="1073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0" name="object 990"/>
            <p:cNvSpPr/>
            <p:nvPr/>
          </p:nvSpPr>
          <p:spPr>
            <a:xfrm>
              <a:off x="6116372" y="2865325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0" y="30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1" name="object 991"/>
          <p:cNvSpPr/>
          <p:nvPr/>
        </p:nvSpPr>
        <p:spPr>
          <a:xfrm>
            <a:off x="6113303" y="2621478"/>
            <a:ext cx="0" cy="17145"/>
          </a:xfrm>
          <a:custGeom>
            <a:avLst/>
            <a:gdLst/>
            <a:ahLst/>
            <a:cxnLst/>
            <a:rect l="l" t="t" r="r" b="b"/>
            <a:pathLst>
              <a:path h="17144">
                <a:moveTo>
                  <a:pt x="0" y="16865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92" name="object 992"/>
          <p:cNvGrpSpPr/>
          <p:nvPr/>
        </p:nvGrpSpPr>
        <p:grpSpPr>
          <a:xfrm>
            <a:off x="6050419" y="4199651"/>
            <a:ext cx="36830" cy="18415"/>
            <a:chOff x="6050419" y="4199651"/>
            <a:chExt cx="36830" cy="18415"/>
          </a:xfrm>
        </p:grpSpPr>
        <p:sp>
          <p:nvSpPr>
            <p:cNvPr id="993" name="object 993"/>
            <p:cNvSpPr/>
            <p:nvPr/>
          </p:nvSpPr>
          <p:spPr>
            <a:xfrm>
              <a:off x="6051951" y="4199651"/>
              <a:ext cx="35560" cy="17145"/>
            </a:xfrm>
            <a:custGeom>
              <a:avLst/>
              <a:gdLst/>
              <a:ahLst/>
              <a:cxnLst/>
              <a:rect l="l" t="t" r="r" b="b"/>
              <a:pathLst>
                <a:path w="35560" h="17145">
                  <a:moveTo>
                    <a:pt x="35280" y="0"/>
                  </a:moveTo>
                  <a:lnTo>
                    <a:pt x="0" y="16865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4" name="object 994"/>
            <p:cNvSpPr/>
            <p:nvPr/>
          </p:nvSpPr>
          <p:spPr>
            <a:xfrm>
              <a:off x="6050419" y="4216522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536" y="0"/>
                  </a:moveTo>
                  <a:lnTo>
                    <a:pt x="0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5" name="object 995"/>
          <p:cNvSpPr/>
          <p:nvPr/>
        </p:nvSpPr>
        <p:spPr>
          <a:xfrm>
            <a:off x="5869445" y="3946589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573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96" name="object 996"/>
          <p:cNvGrpSpPr/>
          <p:nvPr/>
        </p:nvGrpSpPr>
        <p:grpSpPr>
          <a:xfrm>
            <a:off x="5766687" y="4179712"/>
            <a:ext cx="87630" cy="1905"/>
            <a:chOff x="5766687" y="4179712"/>
            <a:chExt cx="87630" cy="1905"/>
          </a:xfrm>
        </p:grpSpPr>
        <p:sp>
          <p:nvSpPr>
            <p:cNvPr id="997" name="object 997"/>
            <p:cNvSpPr/>
            <p:nvPr/>
          </p:nvSpPr>
          <p:spPr>
            <a:xfrm>
              <a:off x="5766687" y="4179712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475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8" name="object 998"/>
            <p:cNvSpPr/>
            <p:nvPr/>
          </p:nvSpPr>
          <p:spPr>
            <a:xfrm>
              <a:off x="5788159" y="417971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9" name="object 999"/>
            <p:cNvSpPr/>
            <p:nvPr/>
          </p:nvSpPr>
          <p:spPr>
            <a:xfrm>
              <a:off x="5806564" y="4181246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0" y="0"/>
                  </a:moveTo>
                  <a:lnTo>
                    <a:pt x="47548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0" name="object 1000"/>
            <p:cNvSpPr/>
            <p:nvPr/>
          </p:nvSpPr>
          <p:spPr>
            <a:xfrm>
              <a:off x="5854109" y="4181246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01" name="object 1001"/>
          <p:cNvGrpSpPr/>
          <p:nvPr/>
        </p:nvGrpSpPr>
        <p:grpSpPr>
          <a:xfrm>
            <a:off x="6093371" y="4195050"/>
            <a:ext cx="47625" cy="23495"/>
            <a:chOff x="6093371" y="4195050"/>
            <a:chExt cx="47625" cy="23495"/>
          </a:xfrm>
        </p:grpSpPr>
        <p:sp>
          <p:nvSpPr>
            <p:cNvPr id="1002" name="object 1002"/>
            <p:cNvSpPr/>
            <p:nvPr/>
          </p:nvSpPr>
          <p:spPr>
            <a:xfrm>
              <a:off x="6104097" y="4195050"/>
              <a:ext cx="15875" cy="8255"/>
            </a:xfrm>
            <a:custGeom>
              <a:avLst/>
              <a:gdLst/>
              <a:ahLst/>
              <a:cxnLst/>
              <a:rect l="l" t="t" r="r" b="b"/>
              <a:pathLst>
                <a:path w="15875" h="8254">
                  <a:moveTo>
                    <a:pt x="15341" y="0"/>
                  </a:moveTo>
                  <a:lnTo>
                    <a:pt x="0" y="767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3" name="object 1003"/>
            <p:cNvSpPr/>
            <p:nvPr/>
          </p:nvSpPr>
          <p:spPr>
            <a:xfrm>
              <a:off x="6093371" y="4202718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731" y="0"/>
                  </a:moveTo>
                  <a:lnTo>
                    <a:pt x="0" y="4597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4" name="object 1004"/>
            <p:cNvSpPr/>
            <p:nvPr/>
          </p:nvSpPr>
          <p:spPr>
            <a:xfrm>
              <a:off x="6104106" y="4199651"/>
              <a:ext cx="36830" cy="17145"/>
            </a:xfrm>
            <a:custGeom>
              <a:avLst/>
              <a:gdLst/>
              <a:ahLst/>
              <a:cxnLst/>
              <a:rect l="l" t="t" r="r" b="b"/>
              <a:pathLst>
                <a:path w="36829" h="17145">
                  <a:moveTo>
                    <a:pt x="36804" y="0"/>
                  </a:moveTo>
                  <a:lnTo>
                    <a:pt x="0" y="16865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5" name="object 1005"/>
            <p:cNvSpPr/>
            <p:nvPr/>
          </p:nvSpPr>
          <p:spPr>
            <a:xfrm>
              <a:off x="6101029" y="4216522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3073" y="0"/>
                  </a:moveTo>
                  <a:lnTo>
                    <a:pt x="0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06" name="object 1006"/>
          <p:cNvGrpSpPr/>
          <p:nvPr/>
        </p:nvGrpSpPr>
        <p:grpSpPr>
          <a:xfrm>
            <a:off x="5766687" y="4193515"/>
            <a:ext cx="89535" cy="0"/>
            <a:chOff x="5766687" y="4193515"/>
            <a:chExt cx="89535" cy="0"/>
          </a:xfrm>
        </p:grpSpPr>
        <p:sp>
          <p:nvSpPr>
            <p:cNvPr id="1007" name="object 1007"/>
            <p:cNvSpPr/>
            <p:nvPr/>
          </p:nvSpPr>
          <p:spPr>
            <a:xfrm>
              <a:off x="5806564" y="4193515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0" y="0"/>
                  </a:moveTo>
                  <a:lnTo>
                    <a:pt x="47548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8" name="object 1008"/>
            <p:cNvSpPr/>
            <p:nvPr/>
          </p:nvSpPr>
          <p:spPr>
            <a:xfrm>
              <a:off x="5854109" y="419351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5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9" name="object 1009"/>
            <p:cNvSpPr/>
            <p:nvPr/>
          </p:nvSpPr>
          <p:spPr>
            <a:xfrm>
              <a:off x="5766687" y="4193515"/>
              <a:ext cx="23495" cy="0"/>
            </a:xfrm>
            <a:custGeom>
              <a:avLst/>
              <a:gdLst/>
              <a:ahLst/>
              <a:cxnLst/>
              <a:rect l="l" t="t" r="r" b="b"/>
              <a:pathLst>
                <a:path w="23495">
                  <a:moveTo>
                    <a:pt x="0" y="0"/>
                  </a:moveTo>
                  <a:lnTo>
                    <a:pt x="22999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0" name="object 1010"/>
            <p:cNvSpPr/>
            <p:nvPr/>
          </p:nvSpPr>
          <p:spPr>
            <a:xfrm>
              <a:off x="5789693" y="419351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11" name="object 1011"/>
          <p:cNvGrpSpPr/>
          <p:nvPr/>
        </p:nvGrpSpPr>
        <p:grpSpPr>
          <a:xfrm>
            <a:off x="6097964" y="3920516"/>
            <a:ext cx="36830" cy="23495"/>
            <a:chOff x="6097964" y="3920516"/>
            <a:chExt cx="36830" cy="23495"/>
          </a:xfrm>
        </p:grpSpPr>
        <p:sp>
          <p:nvSpPr>
            <p:cNvPr id="1012" name="object 1012"/>
            <p:cNvSpPr/>
            <p:nvPr/>
          </p:nvSpPr>
          <p:spPr>
            <a:xfrm>
              <a:off x="6099496" y="3920516"/>
              <a:ext cx="35560" cy="21590"/>
            </a:xfrm>
            <a:custGeom>
              <a:avLst/>
              <a:gdLst/>
              <a:ahLst/>
              <a:cxnLst/>
              <a:rect l="l" t="t" r="r" b="b"/>
              <a:pathLst>
                <a:path w="35560" h="21589">
                  <a:moveTo>
                    <a:pt x="35280" y="0"/>
                  </a:moveTo>
                  <a:lnTo>
                    <a:pt x="0" y="21475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3" name="object 1013"/>
            <p:cNvSpPr/>
            <p:nvPr/>
          </p:nvSpPr>
          <p:spPr>
            <a:xfrm>
              <a:off x="6097964" y="3941989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536" y="0"/>
                  </a:moveTo>
                  <a:lnTo>
                    <a:pt x="0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14" name="object 1014"/>
          <p:cNvGrpSpPr/>
          <p:nvPr/>
        </p:nvGrpSpPr>
        <p:grpSpPr>
          <a:xfrm>
            <a:off x="5806564" y="4193515"/>
            <a:ext cx="0" cy="24765"/>
            <a:chOff x="5806564" y="4193515"/>
            <a:chExt cx="0" cy="24765"/>
          </a:xfrm>
        </p:grpSpPr>
        <p:sp>
          <p:nvSpPr>
            <p:cNvPr id="1015" name="object 1015"/>
            <p:cNvSpPr/>
            <p:nvPr/>
          </p:nvSpPr>
          <p:spPr>
            <a:xfrm>
              <a:off x="5806564" y="4193518"/>
              <a:ext cx="0" cy="24765"/>
            </a:xfrm>
            <a:custGeom>
              <a:avLst/>
              <a:gdLst/>
              <a:ahLst/>
              <a:cxnLst/>
              <a:rect l="l" t="t" r="r" b="b"/>
              <a:pathLst>
                <a:path h="24764">
                  <a:moveTo>
                    <a:pt x="0" y="24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6" name="object 1016"/>
            <p:cNvSpPr/>
            <p:nvPr/>
          </p:nvSpPr>
          <p:spPr>
            <a:xfrm>
              <a:off x="5806564" y="419351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17" name="object 1017"/>
          <p:cNvGrpSpPr/>
          <p:nvPr/>
        </p:nvGrpSpPr>
        <p:grpSpPr>
          <a:xfrm>
            <a:off x="5801963" y="3912848"/>
            <a:ext cx="49530" cy="0"/>
            <a:chOff x="5801963" y="3912848"/>
            <a:chExt cx="49530" cy="0"/>
          </a:xfrm>
        </p:grpSpPr>
        <p:sp>
          <p:nvSpPr>
            <p:cNvPr id="1018" name="object 1018"/>
            <p:cNvSpPr/>
            <p:nvPr/>
          </p:nvSpPr>
          <p:spPr>
            <a:xfrm>
              <a:off x="5801963" y="391284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9" name="object 1019"/>
            <p:cNvSpPr/>
            <p:nvPr/>
          </p:nvSpPr>
          <p:spPr>
            <a:xfrm>
              <a:off x="5801963" y="3912848"/>
              <a:ext cx="49530" cy="0"/>
            </a:xfrm>
            <a:custGeom>
              <a:avLst/>
              <a:gdLst/>
              <a:ahLst/>
              <a:cxnLst/>
              <a:rect l="l" t="t" r="r" b="b"/>
              <a:pathLst>
                <a:path w="49529">
                  <a:moveTo>
                    <a:pt x="0" y="0"/>
                  </a:moveTo>
                  <a:lnTo>
                    <a:pt x="49072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0" name="object 1020"/>
            <p:cNvSpPr/>
            <p:nvPr/>
          </p:nvSpPr>
          <p:spPr>
            <a:xfrm>
              <a:off x="5851042" y="391284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21" name="object 1021"/>
          <p:cNvGrpSpPr/>
          <p:nvPr/>
        </p:nvGrpSpPr>
        <p:grpSpPr>
          <a:xfrm>
            <a:off x="6151647" y="3909778"/>
            <a:ext cx="1905" cy="1905"/>
            <a:chOff x="6151647" y="3909778"/>
            <a:chExt cx="1905" cy="1905"/>
          </a:xfrm>
        </p:grpSpPr>
        <p:sp>
          <p:nvSpPr>
            <p:cNvPr id="1022" name="object 1022"/>
            <p:cNvSpPr/>
            <p:nvPr/>
          </p:nvSpPr>
          <p:spPr>
            <a:xfrm>
              <a:off x="6151647" y="3909778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0" y="1536"/>
                  </a:moveTo>
                  <a:lnTo>
                    <a:pt x="15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3" name="object 1023"/>
            <p:cNvSpPr/>
            <p:nvPr/>
          </p:nvSpPr>
          <p:spPr>
            <a:xfrm>
              <a:off x="6153180" y="390978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24" name="object 1024"/>
          <p:cNvSpPr/>
          <p:nvPr/>
        </p:nvSpPr>
        <p:spPr>
          <a:xfrm>
            <a:off x="5867911" y="3912848"/>
            <a:ext cx="141605" cy="1905"/>
          </a:xfrm>
          <a:custGeom>
            <a:avLst/>
            <a:gdLst/>
            <a:ahLst/>
            <a:cxnLst/>
            <a:rect l="l" t="t" r="r" b="b"/>
            <a:pathLst>
              <a:path w="141604" h="1904">
                <a:moveTo>
                  <a:pt x="0" y="0"/>
                </a:moveTo>
                <a:lnTo>
                  <a:pt x="141097" y="1536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25" name="object 1025"/>
          <p:cNvGrpSpPr/>
          <p:nvPr/>
        </p:nvGrpSpPr>
        <p:grpSpPr>
          <a:xfrm>
            <a:off x="5763620" y="3912848"/>
            <a:ext cx="21590" cy="0"/>
            <a:chOff x="5763620" y="3912848"/>
            <a:chExt cx="21590" cy="0"/>
          </a:xfrm>
        </p:grpSpPr>
        <p:sp>
          <p:nvSpPr>
            <p:cNvPr id="1026" name="object 1026"/>
            <p:cNvSpPr/>
            <p:nvPr/>
          </p:nvSpPr>
          <p:spPr>
            <a:xfrm>
              <a:off x="5763620" y="3912848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475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7" name="object 1027"/>
            <p:cNvSpPr/>
            <p:nvPr/>
          </p:nvSpPr>
          <p:spPr>
            <a:xfrm>
              <a:off x="5785092" y="391284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28" name="object 1028"/>
          <p:cNvSpPr/>
          <p:nvPr/>
        </p:nvSpPr>
        <p:spPr>
          <a:xfrm>
            <a:off x="5872512" y="4193518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24536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9" name="object 1029"/>
          <p:cNvSpPr/>
          <p:nvPr/>
        </p:nvSpPr>
        <p:spPr>
          <a:xfrm>
            <a:off x="6007478" y="3891377"/>
            <a:ext cx="136525" cy="1905"/>
          </a:xfrm>
          <a:custGeom>
            <a:avLst/>
            <a:gdLst/>
            <a:ahLst/>
            <a:cxnLst/>
            <a:rect l="l" t="t" r="r" b="b"/>
            <a:pathLst>
              <a:path w="136525" h="1904">
                <a:moveTo>
                  <a:pt x="0" y="0"/>
                </a:moveTo>
                <a:lnTo>
                  <a:pt x="136499" y="1536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30" name="object 1030"/>
          <p:cNvGrpSpPr/>
          <p:nvPr/>
        </p:nvGrpSpPr>
        <p:grpSpPr>
          <a:xfrm>
            <a:off x="6139374" y="4175112"/>
            <a:ext cx="1905" cy="43180"/>
            <a:chOff x="6139374" y="4175112"/>
            <a:chExt cx="1905" cy="43180"/>
          </a:xfrm>
        </p:grpSpPr>
        <p:sp>
          <p:nvSpPr>
            <p:cNvPr id="1031" name="object 1031"/>
            <p:cNvSpPr/>
            <p:nvPr/>
          </p:nvSpPr>
          <p:spPr>
            <a:xfrm>
              <a:off x="6140911" y="4199652"/>
              <a:ext cx="0" cy="18415"/>
            </a:xfrm>
            <a:custGeom>
              <a:avLst/>
              <a:gdLst/>
              <a:ahLst/>
              <a:cxnLst/>
              <a:rect l="l" t="t" r="r" b="b"/>
              <a:pathLst>
                <a:path h="18414">
                  <a:moveTo>
                    <a:pt x="0" y="1840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2" name="object 1032"/>
            <p:cNvSpPr/>
            <p:nvPr/>
          </p:nvSpPr>
          <p:spPr>
            <a:xfrm>
              <a:off x="6139374" y="4195053"/>
              <a:ext cx="1905" cy="5080"/>
            </a:xfrm>
            <a:custGeom>
              <a:avLst/>
              <a:gdLst/>
              <a:ahLst/>
              <a:cxnLst/>
              <a:rect l="l" t="t" r="r" b="b"/>
              <a:pathLst>
                <a:path w="1904" h="5079">
                  <a:moveTo>
                    <a:pt x="1536" y="459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3" name="object 1033"/>
            <p:cNvSpPr/>
            <p:nvPr/>
          </p:nvSpPr>
          <p:spPr>
            <a:xfrm>
              <a:off x="6139377" y="4175112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13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34" name="object 1034"/>
          <p:cNvGrpSpPr/>
          <p:nvPr/>
        </p:nvGrpSpPr>
        <p:grpSpPr>
          <a:xfrm>
            <a:off x="6134773" y="3914382"/>
            <a:ext cx="1905" cy="32384"/>
            <a:chOff x="6134773" y="3914382"/>
            <a:chExt cx="1905" cy="32384"/>
          </a:xfrm>
        </p:grpSpPr>
        <p:sp>
          <p:nvSpPr>
            <p:cNvPr id="1035" name="object 1035"/>
            <p:cNvSpPr/>
            <p:nvPr/>
          </p:nvSpPr>
          <p:spPr>
            <a:xfrm>
              <a:off x="6134773" y="3920516"/>
              <a:ext cx="1905" cy="26670"/>
            </a:xfrm>
            <a:custGeom>
              <a:avLst/>
              <a:gdLst/>
              <a:ahLst/>
              <a:cxnLst/>
              <a:rect l="l" t="t" r="r" b="b"/>
              <a:pathLst>
                <a:path w="1904" h="26670">
                  <a:moveTo>
                    <a:pt x="1536" y="260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6" name="object 1036"/>
            <p:cNvSpPr/>
            <p:nvPr/>
          </p:nvSpPr>
          <p:spPr>
            <a:xfrm>
              <a:off x="6134777" y="3914382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13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37" name="object 1037"/>
          <p:cNvGrpSpPr/>
          <p:nvPr/>
        </p:nvGrpSpPr>
        <p:grpSpPr>
          <a:xfrm>
            <a:off x="812838" y="1139915"/>
            <a:ext cx="12700" cy="515620"/>
            <a:chOff x="812838" y="1139915"/>
            <a:chExt cx="12700" cy="515620"/>
          </a:xfrm>
        </p:grpSpPr>
        <p:sp>
          <p:nvSpPr>
            <p:cNvPr id="1038" name="object 1038"/>
            <p:cNvSpPr/>
            <p:nvPr/>
          </p:nvSpPr>
          <p:spPr>
            <a:xfrm>
              <a:off x="812838" y="1187462"/>
              <a:ext cx="12700" cy="467995"/>
            </a:xfrm>
            <a:custGeom>
              <a:avLst/>
              <a:gdLst/>
              <a:ahLst/>
              <a:cxnLst/>
              <a:rect l="l" t="t" r="r" b="b"/>
              <a:pathLst>
                <a:path w="12700" h="467994">
                  <a:moveTo>
                    <a:pt x="0" y="467779"/>
                  </a:moveTo>
                  <a:lnTo>
                    <a:pt x="12268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9" name="object 1039"/>
            <p:cNvSpPr/>
            <p:nvPr/>
          </p:nvSpPr>
          <p:spPr>
            <a:xfrm>
              <a:off x="825107" y="1139915"/>
              <a:ext cx="0" cy="47625"/>
            </a:xfrm>
            <a:custGeom>
              <a:avLst/>
              <a:gdLst/>
              <a:ahLst/>
              <a:cxnLst/>
              <a:rect l="l" t="t" r="r" b="b"/>
              <a:pathLst>
                <a:path h="47625">
                  <a:moveTo>
                    <a:pt x="0" y="4754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40" name="object 1040"/>
          <p:cNvGrpSpPr/>
          <p:nvPr/>
        </p:nvGrpSpPr>
        <p:grpSpPr>
          <a:xfrm>
            <a:off x="5996740" y="1178257"/>
            <a:ext cx="9525" cy="511175"/>
            <a:chOff x="5996740" y="1178257"/>
            <a:chExt cx="9525" cy="511175"/>
          </a:xfrm>
        </p:grpSpPr>
        <p:sp>
          <p:nvSpPr>
            <p:cNvPr id="1041" name="object 1041"/>
            <p:cNvSpPr/>
            <p:nvPr/>
          </p:nvSpPr>
          <p:spPr>
            <a:xfrm>
              <a:off x="5998274" y="1231935"/>
              <a:ext cx="8255" cy="457200"/>
            </a:xfrm>
            <a:custGeom>
              <a:avLst/>
              <a:gdLst/>
              <a:ahLst/>
              <a:cxnLst/>
              <a:rect l="l" t="t" r="r" b="b"/>
              <a:pathLst>
                <a:path w="8254" h="457200">
                  <a:moveTo>
                    <a:pt x="7670" y="45704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2" name="object 1042"/>
            <p:cNvSpPr/>
            <p:nvPr/>
          </p:nvSpPr>
          <p:spPr>
            <a:xfrm>
              <a:off x="5996740" y="1178257"/>
              <a:ext cx="1905" cy="53975"/>
            </a:xfrm>
            <a:custGeom>
              <a:avLst/>
              <a:gdLst/>
              <a:ahLst/>
              <a:cxnLst/>
              <a:rect l="l" t="t" r="r" b="b"/>
              <a:pathLst>
                <a:path w="1904" h="53975">
                  <a:moveTo>
                    <a:pt x="1536" y="5368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43" name="object 1043"/>
          <p:cNvGrpSpPr/>
          <p:nvPr/>
        </p:nvGrpSpPr>
        <p:grpSpPr>
          <a:xfrm>
            <a:off x="2955417" y="1103110"/>
            <a:ext cx="253365" cy="1905"/>
            <a:chOff x="2955417" y="1103110"/>
            <a:chExt cx="253365" cy="1905"/>
          </a:xfrm>
        </p:grpSpPr>
        <p:sp>
          <p:nvSpPr>
            <p:cNvPr id="1044" name="object 1044"/>
            <p:cNvSpPr/>
            <p:nvPr/>
          </p:nvSpPr>
          <p:spPr>
            <a:xfrm>
              <a:off x="2955417" y="1103110"/>
              <a:ext cx="17145" cy="0"/>
            </a:xfrm>
            <a:custGeom>
              <a:avLst/>
              <a:gdLst/>
              <a:ahLst/>
              <a:cxnLst/>
              <a:rect l="l" t="t" r="r" b="b"/>
              <a:pathLst>
                <a:path w="17144">
                  <a:moveTo>
                    <a:pt x="0" y="0"/>
                  </a:moveTo>
                  <a:lnTo>
                    <a:pt x="16865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5" name="object 1045"/>
            <p:cNvSpPr/>
            <p:nvPr/>
          </p:nvSpPr>
          <p:spPr>
            <a:xfrm>
              <a:off x="2972286" y="1103110"/>
              <a:ext cx="236220" cy="1905"/>
            </a:xfrm>
            <a:custGeom>
              <a:avLst/>
              <a:gdLst/>
              <a:ahLst/>
              <a:cxnLst/>
              <a:rect l="l" t="t" r="r" b="b"/>
              <a:pathLst>
                <a:path w="236219" h="1905">
                  <a:moveTo>
                    <a:pt x="0" y="0"/>
                  </a:moveTo>
                  <a:lnTo>
                    <a:pt x="236194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46" name="object 1046"/>
          <p:cNvGrpSpPr/>
          <p:nvPr/>
        </p:nvGrpSpPr>
        <p:grpSpPr>
          <a:xfrm>
            <a:off x="3509082" y="1107711"/>
            <a:ext cx="644525" cy="5080"/>
            <a:chOff x="3509082" y="1107711"/>
            <a:chExt cx="644525" cy="5080"/>
          </a:xfrm>
        </p:grpSpPr>
        <p:sp>
          <p:nvSpPr>
            <p:cNvPr id="1047" name="object 1047"/>
            <p:cNvSpPr/>
            <p:nvPr/>
          </p:nvSpPr>
          <p:spPr>
            <a:xfrm>
              <a:off x="3509082" y="1107711"/>
              <a:ext cx="630555" cy="5080"/>
            </a:xfrm>
            <a:custGeom>
              <a:avLst/>
              <a:gdLst/>
              <a:ahLst/>
              <a:cxnLst/>
              <a:rect l="l" t="t" r="r" b="b"/>
              <a:pathLst>
                <a:path w="630554" h="5080">
                  <a:moveTo>
                    <a:pt x="0" y="0"/>
                  </a:moveTo>
                  <a:lnTo>
                    <a:pt x="630351" y="4597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" name="object 1048"/>
            <p:cNvSpPr/>
            <p:nvPr/>
          </p:nvSpPr>
          <p:spPr>
            <a:xfrm>
              <a:off x="4139432" y="1112312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804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9" name="object 1049"/>
          <p:cNvSpPr/>
          <p:nvPr/>
        </p:nvSpPr>
        <p:spPr>
          <a:xfrm>
            <a:off x="375738" y="5704211"/>
            <a:ext cx="186055" cy="0"/>
          </a:xfrm>
          <a:custGeom>
            <a:avLst/>
            <a:gdLst/>
            <a:ahLst/>
            <a:cxnLst/>
            <a:rect l="l" t="t" r="r" b="b"/>
            <a:pathLst>
              <a:path w="186054">
                <a:moveTo>
                  <a:pt x="18557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50" name="object 1050"/>
          <p:cNvGrpSpPr/>
          <p:nvPr/>
        </p:nvGrpSpPr>
        <p:grpSpPr>
          <a:xfrm>
            <a:off x="421744" y="2974224"/>
            <a:ext cx="1711960" cy="8255"/>
            <a:chOff x="421744" y="2974224"/>
            <a:chExt cx="1711960" cy="8255"/>
          </a:xfrm>
        </p:grpSpPr>
        <p:sp>
          <p:nvSpPr>
            <p:cNvPr id="1051" name="object 1051"/>
            <p:cNvSpPr/>
            <p:nvPr/>
          </p:nvSpPr>
          <p:spPr>
            <a:xfrm>
              <a:off x="421744" y="2974224"/>
              <a:ext cx="219710" cy="1905"/>
            </a:xfrm>
            <a:custGeom>
              <a:avLst/>
              <a:gdLst/>
              <a:ahLst/>
              <a:cxnLst/>
              <a:rect l="l" t="t" r="r" b="b"/>
              <a:pathLst>
                <a:path w="219709" h="1905">
                  <a:moveTo>
                    <a:pt x="0" y="0"/>
                  </a:moveTo>
                  <a:lnTo>
                    <a:pt x="219316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2" name="object 1052"/>
            <p:cNvSpPr/>
            <p:nvPr/>
          </p:nvSpPr>
          <p:spPr>
            <a:xfrm>
              <a:off x="641062" y="2975758"/>
              <a:ext cx="1492885" cy="6350"/>
            </a:xfrm>
            <a:custGeom>
              <a:avLst/>
              <a:gdLst/>
              <a:ahLst/>
              <a:cxnLst/>
              <a:rect l="l" t="t" r="r" b="b"/>
              <a:pathLst>
                <a:path w="1492885" h="6350">
                  <a:moveTo>
                    <a:pt x="0" y="0"/>
                  </a:moveTo>
                  <a:lnTo>
                    <a:pt x="1492288" y="6134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53" name="object 1053"/>
          <p:cNvGrpSpPr/>
          <p:nvPr/>
        </p:nvGrpSpPr>
        <p:grpSpPr>
          <a:xfrm>
            <a:off x="438614" y="3012572"/>
            <a:ext cx="10795" cy="375920"/>
            <a:chOff x="438614" y="3012572"/>
            <a:chExt cx="10795" cy="375920"/>
          </a:xfrm>
        </p:grpSpPr>
        <p:sp>
          <p:nvSpPr>
            <p:cNvPr id="1054" name="object 1054"/>
            <p:cNvSpPr/>
            <p:nvPr/>
          </p:nvSpPr>
          <p:spPr>
            <a:xfrm>
              <a:off x="438614" y="3029433"/>
              <a:ext cx="9525" cy="359410"/>
            </a:xfrm>
            <a:custGeom>
              <a:avLst/>
              <a:gdLst/>
              <a:ahLst/>
              <a:cxnLst/>
              <a:rect l="l" t="t" r="r" b="b"/>
              <a:pathLst>
                <a:path w="9525" h="359410">
                  <a:moveTo>
                    <a:pt x="0" y="358889"/>
                  </a:moveTo>
                  <a:lnTo>
                    <a:pt x="9207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5" name="object 1055"/>
            <p:cNvSpPr/>
            <p:nvPr/>
          </p:nvSpPr>
          <p:spPr>
            <a:xfrm>
              <a:off x="447817" y="3012572"/>
              <a:ext cx="1905" cy="17145"/>
            </a:xfrm>
            <a:custGeom>
              <a:avLst/>
              <a:gdLst/>
              <a:ahLst/>
              <a:cxnLst/>
              <a:rect l="l" t="t" r="r" b="b"/>
              <a:pathLst>
                <a:path w="1904" h="17144">
                  <a:moveTo>
                    <a:pt x="0" y="16865"/>
                  </a:moveTo>
                  <a:lnTo>
                    <a:pt x="15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56" name="object 1056"/>
          <p:cNvSpPr/>
          <p:nvPr/>
        </p:nvSpPr>
        <p:spPr>
          <a:xfrm>
            <a:off x="2131813" y="3018702"/>
            <a:ext cx="3175" cy="320675"/>
          </a:xfrm>
          <a:custGeom>
            <a:avLst/>
            <a:gdLst/>
            <a:ahLst/>
            <a:cxnLst/>
            <a:rect l="l" t="t" r="r" b="b"/>
            <a:pathLst>
              <a:path w="3175" h="320675">
                <a:moveTo>
                  <a:pt x="3073" y="0"/>
                </a:moveTo>
                <a:lnTo>
                  <a:pt x="0" y="320548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7" name="object 1057"/>
          <p:cNvSpPr/>
          <p:nvPr/>
        </p:nvSpPr>
        <p:spPr>
          <a:xfrm>
            <a:off x="5769755" y="4415902"/>
            <a:ext cx="5080" cy="279400"/>
          </a:xfrm>
          <a:custGeom>
            <a:avLst/>
            <a:gdLst/>
            <a:ahLst/>
            <a:cxnLst/>
            <a:rect l="l" t="t" r="r" b="b"/>
            <a:pathLst>
              <a:path w="5079" h="279400">
                <a:moveTo>
                  <a:pt x="0" y="0"/>
                </a:moveTo>
                <a:lnTo>
                  <a:pt x="4597" y="279133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58" name="object 1058"/>
          <p:cNvGrpSpPr/>
          <p:nvPr/>
        </p:nvGrpSpPr>
        <p:grpSpPr>
          <a:xfrm>
            <a:off x="1392572" y="2734966"/>
            <a:ext cx="1905" cy="116839"/>
            <a:chOff x="1392572" y="2734966"/>
            <a:chExt cx="1905" cy="116839"/>
          </a:xfrm>
        </p:grpSpPr>
        <p:sp>
          <p:nvSpPr>
            <p:cNvPr id="1059" name="object 1059"/>
            <p:cNvSpPr/>
            <p:nvPr/>
          </p:nvSpPr>
          <p:spPr>
            <a:xfrm>
              <a:off x="1394109" y="2734966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0" y="0"/>
                  </a:moveTo>
                  <a:lnTo>
                    <a:pt x="0" y="3073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0" name="object 1060"/>
            <p:cNvSpPr/>
            <p:nvPr/>
          </p:nvSpPr>
          <p:spPr>
            <a:xfrm>
              <a:off x="1392572" y="2738034"/>
              <a:ext cx="1905" cy="113664"/>
            </a:xfrm>
            <a:custGeom>
              <a:avLst/>
              <a:gdLst/>
              <a:ahLst/>
              <a:cxnLst/>
              <a:rect l="l" t="t" r="r" b="b"/>
              <a:pathLst>
                <a:path w="1905" h="113664">
                  <a:moveTo>
                    <a:pt x="1536" y="0"/>
                  </a:moveTo>
                  <a:lnTo>
                    <a:pt x="0" y="113499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61" name="object 1061"/>
          <p:cNvGrpSpPr/>
          <p:nvPr/>
        </p:nvGrpSpPr>
        <p:grpSpPr>
          <a:xfrm>
            <a:off x="1395647" y="2132223"/>
            <a:ext cx="10795" cy="581660"/>
            <a:chOff x="1395647" y="2132223"/>
            <a:chExt cx="10795" cy="581660"/>
          </a:xfrm>
        </p:grpSpPr>
        <p:sp>
          <p:nvSpPr>
            <p:cNvPr id="1062" name="object 1062"/>
            <p:cNvSpPr/>
            <p:nvPr/>
          </p:nvSpPr>
          <p:spPr>
            <a:xfrm>
              <a:off x="1406378" y="2132223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5">
                  <a:moveTo>
                    <a:pt x="0" y="0"/>
                  </a:moveTo>
                  <a:lnTo>
                    <a:pt x="0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3" name="object 1063"/>
            <p:cNvSpPr/>
            <p:nvPr/>
          </p:nvSpPr>
          <p:spPr>
            <a:xfrm>
              <a:off x="1395647" y="2133757"/>
              <a:ext cx="10795" cy="579755"/>
            </a:xfrm>
            <a:custGeom>
              <a:avLst/>
              <a:gdLst/>
              <a:ahLst/>
              <a:cxnLst/>
              <a:rect l="l" t="t" r="r" b="b"/>
              <a:pathLst>
                <a:path w="10794" h="579755">
                  <a:moveTo>
                    <a:pt x="10731" y="0"/>
                  </a:moveTo>
                  <a:lnTo>
                    <a:pt x="0" y="579742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64" name="object 1064"/>
          <p:cNvSpPr/>
          <p:nvPr/>
        </p:nvSpPr>
        <p:spPr>
          <a:xfrm>
            <a:off x="1096568" y="2711961"/>
            <a:ext cx="1905" cy="0"/>
          </a:xfrm>
          <a:custGeom>
            <a:avLst/>
            <a:gdLst/>
            <a:ahLst/>
            <a:cxnLst/>
            <a:rect l="l" t="t" r="r" b="b"/>
            <a:pathLst>
              <a:path w="1905">
                <a:moveTo>
                  <a:pt x="1536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5" name="object 1065"/>
          <p:cNvSpPr/>
          <p:nvPr/>
        </p:nvSpPr>
        <p:spPr>
          <a:xfrm>
            <a:off x="1417113" y="2713495"/>
            <a:ext cx="1905" cy="0"/>
          </a:xfrm>
          <a:custGeom>
            <a:avLst/>
            <a:gdLst/>
            <a:ahLst/>
            <a:cxnLst/>
            <a:rect l="l" t="t" r="r" b="b"/>
            <a:pathLst>
              <a:path w="1905">
                <a:moveTo>
                  <a:pt x="1536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66" name="object 1066"/>
          <p:cNvGrpSpPr/>
          <p:nvPr/>
        </p:nvGrpSpPr>
        <p:grpSpPr>
          <a:xfrm>
            <a:off x="1236138" y="2142953"/>
            <a:ext cx="12700" cy="560070"/>
            <a:chOff x="1236138" y="2142953"/>
            <a:chExt cx="12700" cy="560070"/>
          </a:xfrm>
        </p:grpSpPr>
        <p:sp>
          <p:nvSpPr>
            <p:cNvPr id="1067" name="object 1067"/>
            <p:cNvSpPr/>
            <p:nvPr/>
          </p:nvSpPr>
          <p:spPr>
            <a:xfrm>
              <a:off x="1236138" y="2146029"/>
              <a:ext cx="12700" cy="556895"/>
            </a:xfrm>
            <a:custGeom>
              <a:avLst/>
              <a:gdLst/>
              <a:ahLst/>
              <a:cxnLst/>
              <a:rect l="l" t="t" r="r" b="b"/>
              <a:pathLst>
                <a:path w="12700" h="556894">
                  <a:moveTo>
                    <a:pt x="0" y="556729"/>
                  </a:moveTo>
                  <a:lnTo>
                    <a:pt x="12268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8" name="object 1068"/>
            <p:cNvSpPr/>
            <p:nvPr/>
          </p:nvSpPr>
          <p:spPr>
            <a:xfrm>
              <a:off x="1248408" y="2142953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0" y="30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69" name="object 1069"/>
          <p:cNvGrpSpPr/>
          <p:nvPr/>
        </p:nvGrpSpPr>
        <p:grpSpPr>
          <a:xfrm>
            <a:off x="1110374" y="2144490"/>
            <a:ext cx="285750" cy="560070"/>
            <a:chOff x="1110374" y="2144490"/>
            <a:chExt cx="285750" cy="560070"/>
          </a:xfrm>
        </p:grpSpPr>
        <p:sp>
          <p:nvSpPr>
            <p:cNvPr id="1070" name="object 1070"/>
            <p:cNvSpPr/>
            <p:nvPr/>
          </p:nvSpPr>
          <p:spPr>
            <a:xfrm>
              <a:off x="1110374" y="270275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5">
                  <a:moveTo>
                    <a:pt x="0" y="0"/>
                  </a:moveTo>
                  <a:lnTo>
                    <a:pt x="15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1" name="object 1071"/>
            <p:cNvSpPr/>
            <p:nvPr/>
          </p:nvSpPr>
          <p:spPr>
            <a:xfrm>
              <a:off x="1111909" y="2702759"/>
              <a:ext cx="124460" cy="0"/>
            </a:xfrm>
            <a:custGeom>
              <a:avLst/>
              <a:gdLst/>
              <a:ahLst/>
              <a:cxnLst/>
              <a:rect l="l" t="t" r="r" b="b"/>
              <a:pathLst>
                <a:path w="124459">
                  <a:moveTo>
                    <a:pt x="0" y="0"/>
                  </a:moveTo>
                  <a:lnTo>
                    <a:pt x="124231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2" name="object 1072"/>
            <p:cNvSpPr/>
            <p:nvPr/>
          </p:nvSpPr>
          <p:spPr>
            <a:xfrm>
              <a:off x="1259144" y="270275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3" name="object 1073"/>
            <p:cNvSpPr/>
            <p:nvPr/>
          </p:nvSpPr>
          <p:spPr>
            <a:xfrm>
              <a:off x="1259144" y="2702759"/>
              <a:ext cx="126364" cy="1905"/>
            </a:xfrm>
            <a:custGeom>
              <a:avLst/>
              <a:gdLst/>
              <a:ahLst/>
              <a:cxnLst/>
              <a:rect l="l" t="t" r="r" b="b"/>
              <a:pathLst>
                <a:path w="126365" h="1905">
                  <a:moveTo>
                    <a:pt x="0" y="0"/>
                  </a:moveTo>
                  <a:lnTo>
                    <a:pt x="125768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4" name="object 1074"/>
            <p:cNvSpPr/>
            <p:nvPr/>
          </p:nvSpPr>
          <p:spPr>
            <a:xfrm>
              <a:off x="1384908" y="2146026"/>
              <a:ext cx="10795" cy="558800"/>
            </a:xfrm>
            <a:custGeom>
              <a:avLst/>
              <a:gdLst/>
              <a:ahLst/>
              <a:cxnLst/>
              <a:rect l="l" t="t" r="r" b="b"/>
              <a:pathLst>
                <a:path w="10794" h="558800">
                  <a:moveTo>
                    <a:pt x="0" y="558266"/>
                  </a:moveTo>
                  <a:lnTo>
                    <a:pt x="10731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5" name="object 1075"/>
            <p:cNvSpPr/>
            <p:nvPr/>
          </p:nvSpPr>
          <p:spPr>
            <a:xfrm>
              <a:off x="1395643" y="2144490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5">
                  <a:moveTo>
                    <a:pt x="0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76" name="object 1076"/>
          <p:cNvGrpSpPr/>
          <p:nvPr/>
        </p:nvGrpSpPr>
        <p:grpSpPr>
          <a:xfrm>
            <a:off x="1556682" y="2146023"/>
            <a:ext cx="9525" cy="558800"/>
            <a:chOff x="1556682" y="2146023"/>
            <a:chExt cx="9525" cy="558800"/>
          </a:xfrm>
        </p:grpSpPr>
        <p:sp>
          <p:nvSpPr>
            <p:cNvPr id="1077" name="object 1077"/>
            <p:cNvSpPr/>
            <p:nvPr/>
          </p:nvSpPr>
          <p:spPr>
            <a:xfrm>
              <a:off x="1556682" y="2147563"/>
              <a:ext cx="9525" cy="556895"/>
            </a:xfrm>
            <a:custGeom>
              <a:avLst/>
              <a:gdLst/>
              <a:ahLst/>
              <a:cxnLst/>
              <a:rect l="l" t="t" r="r" b="b"/>
              <a:pathLst>
                <a:path w="9525" h="556894">
                  <a:moveTo>
                    <a:pt x="0" y="556729"/>
                  </a:moveTo>
                  <a:lnTo>
                    <a:pt x="9207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8" name="object 1078"/>
            <p:cNvSpPr/>
            <p:nvPr/>
          </p:nvSpPr>
          <p:spPr>
            <a:xfrm>
              <a:off x="1565884" y="2146023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5">
                  <a:moveTo>
                    <a:pt x="0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79" name="object 1079"/>
          <p:cNvGrpSpPr/>
          <p:nvPr/>
        </p:nvGrpSpPr>
        <p:grpSpPr>
          <a:xfrm>
            <a:off x="1429385" y="2146023"/>
            <a:ext cx="285750" cy="560070"/>
            <a:chOff x="1429385" y="2146023"/>
            <a:chExt cx="285750" cy="560070"/>
          </a:xfrm>
        </p:grpSpPr>
        <p:sp>
          <p:nvSpPr>
            <p:cNvPr id="1080" name="object 1080"/>
            <p:cNvSpPr/>
            <p:nvPr/>
          </p:nvSpPr>
          <p:spPr>
            <a:xfrm>
              <a:off x="1429385" y="270429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5">
                  <a:moveTo>
                    <a:pt x="0" y="0"/>
                  </a:moveTo>
                  <a:lnTo>
                    <a:pt x="15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1" name="object 1081"/>
            <p:cNvSpPr/>
            <p:nvPr/>
          </p:nvSpPr>
          <p:spPr>
            <a:xfrm>
              <a:off x="1430917" y="2704293"/>
              <a:ext cx="126364" cy="0"/>
            </a:xfrm>
            <a:custGeom>
              <a:avLst/>
              <a:gdLst/>
              <a:ahLst/>
              <a:cxnLst/>
              <a:rect l="l" t="t" r="r" b="b"/>
              <a:pathLst>
                <a:path w="126365">
                  <a:moveTo>
                    <a:pt x="0" y="0"/>
                  </a:moveTo>
                  <a:lnTo>
                    <a:pt x="125768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2" name="object 1082"/>
            <p:cNvSpPr/>
            <p:nvPr/>
          </p:nvSpPr>
          <p:spPr>
            <a:xfrm>
              <a:off x="1578154" y="2704293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5">
                  <a:moveTo>
                    <a:pt x="0" y="0"/>
                  </a:moveTo>
                  <a:lnTo>
                    <a:pt x="15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3" name="object 1083"/>
            <p:cNvSpPr/>
            <p:nvPr/>
          </p:nvSpPr>
          <p:spPr>
            <a:xfrm>
              <a:off x="1579686" y="2704293"/>
              <a:ext cx="124460" cy="1905"/>
            </a:xfrm>
            <a:custGeom>
              <a:avLst/>
              <a:gdLst/>
              <a:ahLst/>
              <a:cxnLst/>
              <a:rect l="l" t="t" r="r" b="b"/>
              <a:pathLst>
                <a:path w="124460" h="1905">
                  <a:moveTo>
                    <a:pt x="0" y="0"/>
                  </a:moveTo>
                  <a:lnTo>
                    <a:pt x="124231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4" name="object 1084"/>
            <p:cNvSpPr/>
            <p:nvPr/>
          </p:nvSpPr>
          <p:spPr>
            <a:xfrm>
              <a:off x="1703917" y="2147561"/>
              <a:ext cx="10795" cy="558800"/>
            </a:xfrm>
            <a:custGeom>
              <a:avLst/>
              <a:gdLst/>
              <a:ahLst/>
              <a:cxnLst/>
              <a:rect l="l" t="t" r="r" b="b"/>
              <a:pathLst>
                <a:path w="10794" h="558800">
                  <a:moveTo>
                    <a:pt x="0" y="558266"/>
                  </a:moveTo>
                  <a:lnTo>
                    <a:pt x="10731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5" name="object 1085"/>
            <p:cNvSpPr/>
            <p:nvPr/>
          </p:nvSpPr>
          <p:spPr>
            <a:xfrm>
              <a:off x="1714653" y="2146023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5">
                  <a:moveTo>
                    <a:pt x="0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86" name="object 1086"/>
          <p:cNvSpPr/>
          <p:nvPr/>
        </p:nvSpPr>
        <p:spPr>
          <a:xfrm>
            <a:off x="2964618" y="2532518"/>
            <a:ext cx="1905" cy="0"/>
          </a:xfrm>
          <a:custGeom>
            <a:avLst/>
            <a:gdLst/>
            <a:ahLst/>
            <a:cxnLst/>
            <a:rect l="l" t="t" r="r" b="b"/>
            <a:pathLst>
              <a:path w="1905">
                <a:moveTo>
                  <a:pt x="0" y="0"/>
                </a:moveTo>
                <a:lnTo>
                  <a:pt x="1536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87" name="object 1087"/>
          <p:cNvGrpSpPr/>
          <p:nvPr/>
        </p:nvGrpSpPr>
        <p:grpSpPr>
          <a:xfrm>
            <a:off x="2969219" y="2199706"/>
            <a:ext cx="0" cy="9525"/>
            <a:chOff x="2969219" y="2199706"/>
            <a:chExt cx="0" cy="9525"/>
          </a:xfrm>
        </p:grpSpPr>
        <p:sp>
          <p:nvSpPr>
            <p:cNvPr id="1088" name="object 1088"/>
            <p:cNvSpPr/>
            <p:nvPr/>
          </p:nvSpPr>
          <p:spPr>
            <a:xfrm>
              <a:off x="2969219" y="2199706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80">
                  <a:moveTo>
                    <a:pt x="0" y="0"/>
                  </a:moveTo>
                  <a:lnTo>
                    <a:pt x="0" y="4597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9" name="object 1089"/>
            <p:cNvSpPr/>
            <p:nvPr/>
          </p:nvSpPr>
          <p:spPr>
            <a:xfrm>
              <a:off x="2969219" y="2204307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80">
                  <a:moveTo>
                    <a:pt x="0" y="0"/>
                  </a:moveTo>
                  <a:lnTo>
                    <a:pt x="0" y="4597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90" name="object 1090"/>
          <p:cNvGrpSpPr/>
          <p:nvPr/>
        </p:nvGrpSpPr>
        <p:grpSpPr>
          <a:xfrm>
            <a:off x="2967686" y="2264121"/>
            <a:ext cx="0" cy="40005"/>
            <a:chOff x="2967686" y="2264121"/>
            <a:chExt cx="0" cy="40005"/>
          </a:xfrm>
        </p:grpSpPr>
        <p:sp>
          <p:nvSpPr>
            <p:cNvPr id="1091" name="object 1091"/>
            <p:cNvSpPr/>
            <p:nvPr/>
          </p:nvSpPr>
          <p:spPr>
            <a:xfrm>
              <a:off x="2967686" y="2264121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0"/>
                  </a:moveTo>
                  <a:lnTo>
                    <a:pt x="0" y="6134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2" name="object 1092"/>
            <p:cNvSpPr/>
            <p:nvPr/>
          </p:nvSpPr>
          <p:spPr>
            <a:xfrm>
              <a:off x="2967686" y="2270255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0" y="0"/>
                  </a:moveTo>
                  <a:lnTo>
                    <a:pt x="0" y="3073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3" name="object 1093"/>
            <p:cNvSpPr/>
            <p:nvPr/>
          </p:nvSpPr>
          <p:spPr>
            <a:xfrm>
              <a:off x="2967686" y="2296328"/>
              <a:ext cx="0" cy="8255"/>
            </a:xfrm>
            <a:custGeom>
              <a:avLst/>
              <a:gdLst/>
              <a:ahLst/>
              <a:cxnLst/>
              <a:rect l="l" t="t" r="r" b="b"/>
              <a:pathLst>
                <a:path h="8255">
                  <a:moveTo>
                    <a:pt x="0" y="0"/>
                  </a:moveTo>
                  <a:lnTo>
                    <a:pt x="0" y="767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4" name="object 1094"/>
            <p:cNvSpPr/>
            <p:nvPr/>
          </p:nvSpPr>
          <p:spPr>
            <a:xfrm>
              <a:off x="2967686" y="230399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95" name="object 1095"/>
          <p:cNvGrpSpPr/>
          <p:nvPr/>
        </p:nvGrpSpPr>
        <p:grpSpPr>
          <a:xfrm>
            <a:off x="2964615" y="2497244"/>
            <a:ext cx="1905" cy="23495"/>
            <a:chOff x="2964615" y="2497244"/>
            <a:chExt cx="1905" cy="23495"/>
          </a:xfrm>
        </p:grpSpPr>
        <p:sp>
          <p:nvSpPr>
            <p:cNvPr id="1096" name="object 1096"/>
            <p:cNvSpPr/>
            <p:nvPr/>
          </p:nvSpPr>
          <p:spPr>
            <a:xfrm>
              <a:off x="2964618" y="2515647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5">
                  <a:moveTo>
                    <a:pt x="0" y="0"/>
                  </a:moveTo>
                  <a:lnTo>
                    <a:pt x="0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7" name="object 1097"/>
            <p:cNvSpPr/>
            <p:nvPr/>
          </p:nvSpPr>
          <p:spPr>
            <a:xfrm>
              <a:off x="2964618" y="2517179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5">
                  <a:moveTo>
                    <a:pt x="0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8" name="object 1098"/>
            <p:cNvSpPr/>
            <p:nvPr/>
          </p:nvSpPr>
          <p:spPr>
            <a:xfrm>
              <a:off x="2964615" y="252024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5">
                  <a:moveTo>
                    <a:pt x="153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9" name="object 1099"/>
            <p:cNvSpPr/>
            <p:nvPr/>
          </p:nvSpPr>
          <p:spPr>
            <a:xfrm>
              <a:off x="2966152" y="249724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00" name="object 1100"/>
          <p:cNvGrpSpPr/>
          <p:nvPr/>
        </p:nvGrpSpPr>
        <p:grpSpPr>
          <a:xfrm>
            <a:off x="2967686" y="2241115"/>
            <a:ext cx="0" cy="23495"/>
            <a:chOff x="2967686" y="2241115"/>
            <a:chExt cx="0" cy="23495"/>
          </a:xfrm>
        </p:grpSpPr>
        <p:sp>
          <p:nvSpPr>
            <p:cNvPr id="1101" name="object 1101"/>
            <p:cNvSpPr/>
            <p:nvPr/>
          </p:nvSpPr>
          <p:spPr>
            <a:xfrm>
              <a:off x="2967686" y="2259520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5">
                  <a:moveTo>
                    <a:pt x="0" y="0"/>
                  </a:moveTo>
                  <a:lnTo>
                    <a:pt x="0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2" name="object 1102"/>
            <p:cNvSpPr/>
            <p:nvPr/>
          </p:nvSpPr>
          <p:spPr>
            <a:xfrm>
              <a:off x="2967686" y="2261050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5">
                  <a:moveTo>
                    <a:pt x="0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03" name="object 1103"/>
          <p:cNvGrpSpPr/>
          <p:nvPr/>
        </p:nvGrpSpPr>
        <p:grpSpPr>
          <a:xfrm>
            <a:off x="2966149" y="2303997"/>
            <a:ext cx="1905" cy="24765"/>
            <a:chOff x="2966149" y="2303997"/>
            <a:chExt cx="1905" cy="24765"/>
          </a:xfrm>
        </p:grpSpPr>
        <p:sp>
          <p:nvSpPr>
            <p:cNvPr id="1104" name="object 1104"/>
            <p:cNvSpPr/>
            <p:nvPr/>
          </p:nvSpPr>
          <p:spPr>
            <a:xfrm>
              <a:off x="2966152" y="2323936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5">
                  <a:moveTo>
                    <a:pt x="0" y="0"/>
                  </a:moveTo>
                  <a:lnTo>
                    <a:pt x="0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5" name="object 1105"/>
            <p:cNvSpPr/>
            <p:nvPr/>
          </p:nvSpPr>
          <p:spPr>
            <a:xfrm>
              <a:off x="2966152" y="2325466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5">
                  <a:moveTo>
                    <a:pt x="0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6" name="object 1106"/>
            <p:cNvSpPr/>
            <p:nvPr/>
          </p:nvSpPr>
          <p:spPr>
            <a:xfrm>
              <a:off x="2966149" y="232853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5">
                  <a:moveTo>
                    <a:pt x="153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7" name="object 1107"/>
            <p:cNvSpPr/>
            <p:nvPr/>
          </p:nvSpPr>
          <p:spPr>
            <a:xfrm>
              <a:off x="2967686" y="230399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08" name="object 1108"/>
          <p:cNvGrpSpPr/>
          <p:nvPr/>
        </p:nvGrpSpPr>
        <p:grpSpPr>
          <a:xfrm>
            <a:off x="2967686" y="2208908"/>
            <a:ext cx="1905" cy="23495"/>
            <a:chOff x="2967686" y="2208908"/>
            <a:chExt cx="1905" cy="23495"/>
          </a:xfrm>
        </p:grpSpPr>
        <p:sp>
          <p:nvSpPr>
            <p:cNvPr id="1109" name="object 1109"/>
            <p:cNvSpPr/>
            <p:nvPr/>
          </p:nvSpPr>
          <p:spPr>
            <a:xfrm>
              <a:off x="2967686" y="2227311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5">
                  <a:moveTo>
                    <a:pt x="0" y="0"/>
                  </a:moveTo>
                  <a:lnTo>
                    <a:pt x="0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0" name="object 1110"/>
            <p:cNvSpPr/>
            <p:nvPr/>
          </p:nvSpPr>
          <p:spPr>
            <a:xfrm>
              <a:off x="2967686" y="2228843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5">
                  <a:moveTo>
                    <a:pt x="0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1" name="object 1111"/>
            <p:cNvSpPr/>
            <p:nvPr/>
          </p:nvSpPr>
          <p:spPr>
            <a:xfrm>
              <a:off x="2967686" y="223191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2" name="object 1112"/>
            <p:cNvSpPr/>
            <p:nvPr/>
          </p:nvSpPr>
          <p:spPr>
            <a:xfrm>
              <a:off x="2967686" y="220890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5">
                  <a:moveTo>
                    <a:pt x="0" y="0"/>
                  </a:moveTo>
                  <a:lnTo>
                    <a:pt x="15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13" name="object 1113"/>
          <p:cNvGrpSpPr/>
          <p:nvPr/>
        </p:nvGrpSpPr>
        <p:grpSpPr>
          <a:xfrm>
            <a:off x="2966149" y="2368412"/>
            <a:ext cx="1905" cy="57150"/>
            <a:chOff x="2966149" y="2368412"/>
            <a:chExt cx="1905" cy="57150"/>
          </a:xfrm>
        </p:grpSpPr>
        <p:sp>
          <p:nvSpPr>
            <p:cNvPr id="1114" name="object 1114"/>
            <p:cNvSpPr/>
            <p:nvPr/>
          </p:nvSpPr>
          <p:spPr>
            <a:xfrm>
              <a:off x="2966152" y="2419024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5">
                  <a:moveTo>
                    <a:pt x="0" y="0"/>
                  </a:moveTo>
                  <a:lnTo>
                    <a:pt x="0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5" name="object 1115"/>
            <p:cNvSpPr/>
            <p:nvPr/>
          </p:nvSpPr>
          <p:spPr>
            <a:xfrm>
              <a:off x="2966152" y="2420555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5">
                  <a:moveTo>
                    <a:pt x="0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6" name="object 1116"/>
            <p:cNvSpPr/>
            <p:nvPr/>
          </p:nvSpPr>
          <p:spPr>
            <a:xfrm>
              <a:off x="2966152" y="2386817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5">
                  <a:moveTo>
                    <a:pt x="0" y="0"/>
                  </a:moveTo>
                  <a:lnTo>
                    <a:pt x="0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7" name="object 1117"/>
            <p:cNvSpPr/>
            <p:nvPr/>
          </p:nvSpPr>
          <p:spPr>
            <a:xfrm>
              <a:off x="2966152" y="2388347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5">
                  <a:moveTo>
                    <a:pt x="0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8" name="object 1118"/>
            <p:cNvSpPr/>
            <p:nvPr/>
          </p:nvSpPr>
          <p:spPr>
            <a:xfrm>
              <a:off x="2966149" y="239295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5">
                  <a:moveTo>
                    <a:pt x="153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9" name="object 1119"/>
            <p:cNvSpPr/>
            <p:nvPr/>
          </p:nvSpPr>
          <p:spPr>
            <a:xfrm>
              <a:off x="2967686" y="236841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20" name="object 1120"/>
          <p:cNvGrpSpPr/>
          <p:nvPr/>
        </p:nvGrpSpPr>
        <p:grpSpPr>
          <a:xfrm>
            <a:off x="2967682" y="2162897"/>
            <a:ext cx="1905" cy="36830"/>
            <a:chOff x="2967682" y="2162897"/>
            <a:chExt cx="1905" cy="36830"/>
          </a:xfrm>
        </p:grpSpPr>
        <p:sp>
          <p:nvSpPr>
            <p:cNvPr id="1121" name="object 1121"/>
            <p:cNvSpPr/>
            <p:nvPr/>
          </p:nvSpPr>
          <p:spPr>
            <a:xfrm>
              <a:off x="2967686" y="2195104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5">
                  <a:moveTo>
                    <a:pt x="0" y="0"/>
                  </a:moveTo>
                  <a:lnTo>
                    <a:pt x="0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2" name="object 1122"/>
            <p:cNvSpPr/>
            <p:nvPr/>
          </p:nvSpPr>
          <p:spPr>
            <a:xfrm>
              <a:off x="2967686" y="2196635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5">
                  <a:moveTo>
                    <a:pt x="0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3" name="object 1123"/>
            <p:cNvSpPr/>
            <p:nvPr/>
          </p:nvSpPr>
          <p:spPr>
            <a:xfrm>
              <a:off x="2967682" y="219970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5">
                  <a:moveTo>
                    <a:pt x="153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4" name="object 1124"/>
            <p:cNvSpPr/>
            <p:nvPr/>
          </p:nvSpPr>
          <p:spPr>
            <a:xfrm>
              <a:off x="2969219" y="217669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5" name="object 1125"/>
            <p:cNvSpPr/>
            <p:nvPr/>
          </p:nvSpPr>
          <p:spPr>
            <a:xfrm>
              <a:off x="2967686" y="2162897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5">
                  <a:moveTo>
                    <a:pt x="0" y="0"/>
                  </a:moveTo>
                  <a:lnTo>
                    <a:pt x="0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6" name="object 1126"/>
            <p:cNvSpPr/>
            <p:nvPr/>
          </p:nvSpPr>
          <p:spPr>
            <a:xfrm>
              <a:off x="2967686" y="2164427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5">
                  <a:moveTo>
                    <a:pt x="0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7" name="object 1127"/>
            <p:cNvSpPr/>
            <p:nvPr/>
          </p:nvSpPr>
          <p:spPr>
            <a:xfrm>
              <a:off x="2967682" y="216903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5">
                  <a:moveTo>
                    <a:pt x="153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28" name="object 1128"/>
          <p:cNvGrpSpPr/>
          <p:nvPr/>
        </p:nvGrpSpPr>
        <p:grpSpPr>
          <a:xfrm>
            <a:off x="2966149" y="2273324"/>
            <a:ext cx="1905" cy="23495"/>
            <a:chOff x="2966149" y="2273324"/>
            <a:chExt cx="1905" cy="23495"/>
          </a:xfrm>
        </p:grpSpPr>
        <p:sp>
          <p:nvSpPr>
            <p:cNvPr id="1129" name="object 1129"/>
            <p:cNvSpPr/>
            <p:nvPr/>
          </p:nvSpPr>
          <p:spPr>
            <a:xfrm>
              <a:off x="2966152" y="2291727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5">
                  <a:moveTo>
                    <a:pt x="0" y="0"/>
                  </a:moveTo>
                  <a:lnTo>
                    <a:pt x="0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0" name="object 1130"/>
            <p:cNvSpPr/>
            <p:nvPr/>
          </p:nvSpPr>
          <p:spPr>
            <a:xfrm>
              <a:off x="2966152" y="2293258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5">
                  <a:moveTo>
                    <a:pt x="0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1" name="object 1131"/>
            <p:cNvSpPr/>
            <p:nvPr/>
          </p:nvSpPr>
          <p:spPr>
            <a:xfrm>
              <a:off x="2966149" y="229632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5">
                  <a:moveTo>
                    <a:pt x="153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2" name="object 1132"/>
            <p:cNvSpPr/>
            <p:nvPr/>
          </p:nvSpPr>
          <p:spPr>
            <a:xfrm>
              <a:off x="2967686" y="227332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33" name="object 1133"/>
          <p:cNvGrpSpPr/>
          <p:nvPr/>
        </p:nvGrpSpPr>
        <p:grpSpPr>
          <a:xfrm>
            <a:off x="2966149" y="2336205"/>
            <a:ext cx="1905" cy="24765"/>
            <a:chOff x="2966149" y="2336205"/>
            <a:chExt cx="1905" cy="24765"/>
          </a:xfrm>
        </p:grpSpPr>
        <p:sp>
          <p:nvSpPr>
            <p:cNvPr id="1134" name="object 1134"/>
            <p:cNvSpPr/>
            <p:nvPr/>
          </p:nvSpPr>
          <p:spPr>
            <a:xfrm>
              <a:off x="2966152" y="2356143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5">
                  <a:moveTo>
                    <a:pt x="0" y="0"/>
                  </a:moveTo>
                  <a:lnTo>
                    <a:pt x="0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5" name="object 1135"/>
            <p:cNvSpPr/>
            <p:nvPr/>
          </p:nvSpPr>
          <p:spPr>
            <a:xfrm>
              <a:off x="2966152" y="2357673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5">
                  <a:moveTo>
                    <a:pt x="0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6" name="object 1136"/>
            <p:cNvSpPr/>
            <p:nvPr/>
          </p:nvSpPr>
          <p:spPr>
            <a:xfrm>
              <a:off x="2966149" y="236074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5">
                  <a:moveTo>
                    <a:pt x="153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7" name="object 1137"/>
            <p:cNvSpPr/>
            <p:nvPr/>
          </p:nvSpPr>
          <p:spPr>
            <a:xfrm>
              <a:off x="2967686" y="233620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38" name="object 1138"/>
          <p:cNvGrpSpPr/>
          <p:nvPr/>
        </p:nvGrpSpPr>
        <p:grpSpPr>
          <a:xfrm>
            <a:off x="2964615" y="2432828"/>
            <a:ext cx="1905" cy="57150"/>
            <a:chOff x="2964615" y="2432828"/>
            <a:chExt cx="1905" cy="57150"/>
          </a:xfrm>
        </p:grpSpPr>
        <p:sp>
          <p:nvSpPr>
            <p:cNvPr id="1139" name="object 1139"/>
            <p:cNvSpPr/>
            <p:nvPr/>
          </p:nvSpPr>
          <p:spPr>
            <a:xfrm>
              <a:off x="2964615" y="2483440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536" y="0"/>
                  </a:moveTo>
                  <a:lnTo>
                    <a:pt x="0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0" name="object 1140"/>
            <p:cNvSpPr/>
            <p:nvPr/>
          </p:nvSpPr>
          <p:spPr>
            <a:xfrm>
              <a:off x="2964615" y="2484970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536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1" name="object 1141"/>
            <p:cNvSpPr/>
            <p:nvPr/>
          </p:nvSpPr>
          <p:spPr>
            <a:xfrm>
              <a:off x="2966152" y="2451232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5">
                  <a:moveTo>
                    <a:pt x="0" y="0"/>
                  </a:moveTo>
                  <a:lnTo>
                    <a:pt x="0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2" name="object 1142"/>
            <p:cNvSpPr/>
            <p:nvPr/>
          </p:nvSpPr>
          <p:spPr>
            <a:xfrm>
              <a:off x="2966152" y="2452763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5">
                  <a:moveTo>
                    <a:pt x="0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43" name="object 1143"/>
          <p:cNvGrpSpPr/>
          <p:nvPr/>
        </p:nvGrpSpPr>
        <p:grpSpPr>
          <a:xfrm>
            <a:off x="4722238" y="2879135"/>
            <a:ext cx="610870" cy="3175"/>
            <a:chOff x="4722238" y="2879135"/>
            <a:chExt cx="610870" cy="3175"/>
          </a:xfrm>
        </p:grpSpPr>
        <p:sp>
          <p:nvSpPr>
            <p:cNvPr id="1144" name="object 1144"/>
            <p:cNvSpPr/>
            <p:nvPr/>
          </p:nvSpPr>
          <p:spPr>
            <a:xfrm>
              <a:off x="4722238" y="2879135"/>
              <a:ext cx="293370" cy="1905"/>
            </a:xfrm>
            <a:custGeom>
              <a:avLst/>
              <a:gdLst/>
              <a:ahLst/>
              <a:cxnLst/>
              <a:rect l="l" t="t" r="r" b="b"/>
              <a:pathLst>
                <a:path w="293370" h="1905">
                  <a:moveTo>
                    <a:pt x="0" y="0"/>
                  </a:moveTo>
                  <a:lnTo>
                    <a:pt x="292938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5" name="object 1145"/>
            <p:cNvSpPr/>
            <p:nvPr/>
          </p:nvSpPr>
          <p:spPr>
            <a:xfrm>
              <a:off x="5015175" y="288066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5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6" name="object 1146"/>
            <p:cNvSpPr/>
            <p:nvPr/>
          </p:nvSpPr>
          <p:spPr>
            <a:xfrm>
              <a:off x="5038181" y="2880668"/>
              <a:ext cx="291465" cy="1905"/>
            </a:xfrm>
            <a:custGeom>
              <a:avLst/>
              <a:gdLst/>
              <a:ahLst/>
              <a:cxnLst/>
              <a:rect l="l" t="t" r="r" b="b"/>
              <a:pathLst>
                <a:path w="291464" h="1905">
                  <a:moveTo>
                    <a:pt x="0" y="0"/>
                  </a:moveTo>
                  <a:lnTo>
                    <a:pt x="291401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7" name="object 1147"/>
            <p:cNvSpPr/>
            <p:nvPr/>
          </p:nvSpPr>
          <p:spPr>
            <a:xfrm>
              <a:off x="5329584" y="2882202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73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48" name="object 1148"/>
          <p:cNvGrpSpPr/>
          <p:nvPr/>
        </p:nvGrpSpPr>
        <p:grpSpPr>
          <a:xfrm>
            <a:off x="4717637" y="2150628"/>
            <a:ext cx="3175" cy="578485"/>
            <a:chOff x="4717637" y="2150628"/>
            <a:chExt cx="3175" cy="578485"/>
          </a:xfrm>
        </p:grpSpPr>
        <p:sp>
          <p:nvSpPr>
            <p:cNvPr id="1149" name="object 1149"/>
            <p:cNvSpPr/>
            <p:nvPr/>
          </p:nvSpPr>
          <p:spPr>
            <a:xfrm>
              <a:off x="4717637" y="2150628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0" y="0"/>
                  </a:moveTo>
                  <a:lnTo>
                    <a:pt x="0" y="3073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0" name="object 1150"/>
            <p:cNvSpPr/>
            <p:nvPr/>
          </p:nvSpPr>
          <p:spPr>
            <a:xfrm>
              <a:off x="4717637" y="2153695"/>
              <a:ext cx="3175" cy="575310"/>
            </a:xfrm>
            <a:custGeom>
              <a:avLst/>
              <a:gdLst/>
              <a:ahLst/>
              <a:cxnLst/>
              <a:rect l="l" t="t" r="r" b="b"/>
              <a:pathLst>
                <a:path w="3175" h="575310">
                  <a:moveTo>
                    <a:pt x="0" y="0"/>
                  </a:moveTo>
                  <a:lnTo>
                    <a:pt x="3073" y="575132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51" name="object 1151"/>
          <p:cNvGrpSpPr/>
          <p:nvPr/>
        </p:nvGrpSpPr>
        <p:grpSpPr>
          <a:xfrm>
            <a:off x="5032045" y="2153695"/>
            <a:ext cx="5080" cy="577215"/>
            <a:chOff x="5032045" y="2153695"/>
            <a:chExt cx="5080" cy="577215"/>
          </a:xfrm>
        </p:grpSpPr>
        <p:sp>
          <p:nvSpPr>
            <p:cNvPr id="1152" name="object 1152"/>
            <p:cNvSpPr/>
            <p:nvPr/>
          </p:nvSpPr>
          <p:spPr>
            <a:xfrm>
              <a:off x="5032045" y="2153695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5">
                  <a:moveTo>
                    <a:pt x="0" y="0"/>
                  </a:moveTo>
                  <a:lnTo>
                    <a:pt x="0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3" name="object 1153"/>
            <p:cNvSpPr/>
            <p:nvPr/>
          </p:nvSpPr>
          <p:spPr>
            <a:xfrm>
              <a:off x="5032045" y="2155228"/>
              <a:ext cx="5080" cy="575310"/>
            </a:xfrm>
            <a:custGeom>
              <a:avLst/>
              <a:gdLst/>
              <a:ahLst/>
              <a:cxnLst/>
              <a:rect l="l" t="t" r="r" b="b"/>
              <a:pathLst>
                <a:path w="5079" h="575310">
                  <a:moveTo>
                    <a:pt x="0" y="0"/>
                  </a:moveTo>
                  <a:lnTo>
                    <a:pt x="4597" y="575132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54" name="object 1154"/>
          <p:cNvGrpSpPr/>
          <p:nvPr/>
        </p:nvGrpSpPr>
        <p:grpSpPr>
          <a:xfrm>
            <a:off x="4720704" y="2750304"/>
            <a:ext cx="1905" cy="128905"/>
            <a:chOff x="4720704" y="2750304"/>
            <a:chExt cx="1905" cy="128905"/>
          </a:xfrm>
        </p:grpSpPr>
        <p:sp>
          <p:nvSpPr>
            <p:cNvPr id="1155" name="object 1155"/>
            <p:cNvSpPr/>
            <p:nvPr/>
          </p:nvSpPr>
          <p:spPr>
            <a:xfrm>
              <a:off x="4720704" y="2750304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0" y="0"/>
                  </a:moveTo>
                  <a:lnTo>
                    <a:pt x="0" y="3073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6" name="object 1156"/>
            <p:cNvSpPr/>
            <p:nvPr/>
          </p:nvSpPr>
          <p:spPr>
            <a:xfrm>
              <a:off x="4720704" y="2753371"/>
              <a:ext cx="1905" cy="126364"/>
            </a:xfrm>
            <a:custGeom>
              <a:avLst/>
              <a:gdLst/>
              <a:ahLst/>
              <a:cxnLst/>
              <a:rect l="l" t="t" r="r" b="b"/>
              <a:pathLst>
                <a:path w="1904" h="126364">
                  <a:moveTo>
                    <a:pt x="0" y="0"/>
                  </a:moveTo>
                  <a:lnTo>
                    <a:pt x="1536" y="125768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57" name="object 1157"/>
          <p:cNvGrpSpPr/>
          <p:nvPr/>
        </p:nvGrpSpPr>
        <p:grpSpPr>
          <a:xfrm>
            <a:off x="5036647" y="2751837"/>
            <a:ext cx="1905" cy="128905"/>
            <a:chOff x="5036647" y="2751837"/>
            <a:chExt cx="1905" cy="128905"/>
          </a:xfrm>
        </p:grpSpPr>
        <p:sp>
          <p:nvSpPr>
            <p:cNvPr id="1158" name="object 1158"/>
            <p:cNvSpPr/>
            <p:nvPr/>
          </p:nvSpPr>
          <p:spPr>
            <a:xfrm>
              <a:off x="5036647" y="2751837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0" y="0"/>
                  </a:moveTo>
                  <a:lnTo>
                    <a:pt x="0" y="3073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9" name="object 1159"/>
            <p:cNvSpPr/>
            <p:nvPr/>
          </p:nvSpPr>
          <p:spPr>
            <a:xfrm>
              <a:off x="5036647" y="2754905"/>
              <a:ext cx="1905" cy="126364"/>
            </a:xfrm>
            <a:custGeom>
              <a:avLst/>
              <a:gdLst/>
              <a:ahLst/>
              <a:cxnLst/>
              <a:rect l="l" t="t" r="r" b="b"/>
              <a:pathLst>
                <a:path w="1904" h="126364">
                  <a:moveTo>
                    <a:pt x="0" y="0"/>
                  </a:moveTo>
                  <a:lnTo>
                    <a:pt x="1536" y="125768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60" name="object 1160"/>
          <p:cNvGrpSpPr/>
          <p:nvPr/>
        </p:nvGrpSpPr>
        <p:grpSpPr>
          <a:xfrm>
            <a:off x="4726839" y="2162897"/>
            <a:ext cx="592455" cy="560070"/>
            <a:chOff x="4726839" y="2162897"/>
            <a:chExt cx="592455" cy="560070"/>
          </a:xfrm>
        </p:grpSpPr>
        <p:sp>
          <p:nvSpPr>
            <p:cNvPr id="1161" name="object 1161"/>
            <p:cNvSpPr/>
            <p:nvPr/>
          </p:nvSpPr>
          <p:spPr>
            <a:xfrm>
              <a:off x="4726839" y="2162897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0" y="0"/>
                  </a:moveTo>
                  <a:lnTo>
                    <a:pt x="0" y="3073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2" name="object 1162"/>
            <p:cNvSpPr/>
            <p:nvPr/>
          </p:nvSpPr>
          <p:spPr>
            <a:xfrm>
              <a:off x="4726839" y="2165964"/>
              <a:ext cx="5080" cy="553720"/>
            </a:xfrm>
            <a:custGeom>
              <a:avLst/>
              <a:gdLst/>
              <a:ahLst/>
              <a:cxnLst/>
              <a:rect l="l" t="t" r="r" b="b"/>
              <a:pathLst>
                <a:path w="5079" h="553719">
                  <a:moveTo>
                    <a:pt x="0" y="0"/>
                  </a:moveTo>
                  <a:lnTo>
                    <a:pt x="4597" y="553669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3" name="object 1163"/>
            <p:cNvSpPr/>
            <p:nvPr/>
          </p:nvSpPr>
          <p:spPr>
            <a:xfrm>
              <a:off x="4731440" y="2719630"/>
              <a:ext cx="124460" cy="0"/>
            </a:xfrm>
            <a:custGeom>
              <a:avLst/>
              <a:gdLst/>
              <a:ahLst/>
              <a:cxnLst/>
              <a:rect l="l" t="t" r="r" b="b"/>
              <a:pathLst>
                <a:path w="124460">
                  <a:moveTo>
                    <a:pt x="0" y="0"/>
                  </a:moveTo>
                  <a:lnTo>
                    <a:pt x="124231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4" name="object 1164"/>
            <p:cNvSpPr/>
            <p:nvPr/>
          </p:nvSpPr>
          <p:spPr>
            <a:xfrm>
              <a:off x="4855669" y="271963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5" name="object 1165"/>
            <p:cNvSpPr/>
            <p:nvPr/>
          </p:nvSpPr>
          <p:spPr>
            <a:xfrm>
              <a:off x="4874075" y="2164430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5">
                  <a:moveTo>
                    <a:pt x="0" y="0"/>
                  </a:moveTo>
                  <a:lnTo>
                    <a:pt x="0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6" name="object 1166"/>
            <p:cNvSpPr/>
            <p:nvPr/>
          </p:nvSpPr>
          <p:spPr>
            <a:xfrm>
              <a:off x="4874075" y="2165964"/>
              <a:ext cx="5080" cy="553720"/>
            </a:xfrm>
            <a:custGeom>
              <a:avLst/>
              <a:gdLst/>
              <a:ahLst/>
              <a:cxnLst/>
              <a:rect l="l" t="t" r="r" b="b"/>
              <a:pathLst>
                <a:path w="5079" h="553719">
                  <a:moveTo>
                    <a:pt x="0" y="0"/>
                  </a:moveTo>
                  <a:lnTo>
                    <a:pt x="4597" y="553669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7" name="object 1167"/>
            <p:cNvSpPr/>
            <p:nvPr/>
          </p:nvSpPr>
          <p:spPr>
            <a:xfrm>
              <a:off x="4878675" y="2719630"/>
              <a:ext cx="124460" cy="1905"/>
            </a:xfrm>
            <a:custGeom>
              <a:avLst/>
              <a:gdLst/>
              <a:ahLst/>
              <a:cxnLst/>
              <a:rect l="l" t="t" r="r" b="b"/>
              <a:pathLst>
                <a:path w="124460" h="1905">
                  <a:moveTo>
                    <a:pt x="0" y="0"/>
                  </a:moveTo>
                  <a:lnTo>
                    <a:pt x="124231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8" name="object 1168"/>
            <p:cNvSpPr/>
            <p:nvPr/>
          </p:nvSpPr>
          <p:spPr>
            <a:xfrm>
              <a:off x="5002906" y="272116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9" name="object 1169"/>
            <p:cNvSpPr/>
            <p:nvPr/>
          </p:nvSpPr>
          <p:spPr>
            <a:xfrm>
              <a:off x="5041248" y="2165964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5">
                  <a:moveTo>
                    <a:pt x="0" y="0"/>
                  </a:moveTo>
                  <a:lnTo>
                    <a:pt x="0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0" name="object 1170"/>
            <p:cNvSpPr/>
            <p:nvPr/>
          </p:nvSpPr>
          <p:spPr>
            <a:xfrm>
              <a:off x="5041248" y="2167498"/>
              <a:ext cx="6350" cy="553720"/>
            </a:xfrm>
            <a:custGeom>
              <a:avLst/>
              <a:gdLst/>
              <a:ahLst/>
              <a:cxnLst/>
              <a:rect l="l" t="t" r="r" b="b"/>
              <a:pathLst>
                <a:path w="6350" h="553719">
                  <a:moveTo>
                    <a:pt x="0" y="0"/>
                  </a:moveTo>
                  <a:lnTo>
                    <a:pt x="6134" y="553669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1" name="object 1171"/>
            <p:cNvSpPr/>
            <p:nvPr/>
          </p:nvSpPr>
          <p:spPr>
            <a:xfrm>
              <a:off x="5047383" y="2721164"/>
              <a:ext cx="123189" cy="0"/>
            </a:xfrm>
            <a:custGeom>
              <a:avLst/>
              <a:gdLst/>
              <a:ahLst/>
              <a:cxnLst/>
              <a:rect l="l" t="t" r="r" b="b"/>
              <a:pathLst>
                <a:path w="123189">
                  <a:moveTo>
                    <a:pt x="0" y="0"/>
                  </a:moveTo>
                  <a:lnTo>
                    <a:pt x="122694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2" name="object 1172"/>
            <p:cNvSpPr/>
            <p:nvPr/>
          </p:nvSpPr>
          <p:spPr>
            <a:xfrm>
              <a:off x="5170078" y="272116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5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3" name="object 1173"/>
            <p:cNvSpPr/>
            <p:nvPr/>
          </p:nvSpPr>
          <p:spPr>
            <a:xfrm>
              <a:off x="5188483" y="2165964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5">
                  <a:moveTo>
                    <a:pt x="0" y="0"/>
                  </a:moveTo>
                  <a:lnTo>
                    <a:pt x="0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4" name="object 1174"/>
            <p:cNvSpPr/>
            <p:nvPr/>
          </p:nvSpPr>
          <p:spPr>
            <a:xfrm>
              <a:off x="5188483" y="2167498"/>
              <a:ext cx="5080" cy="553720"/>
            </a:xfrm>
            <a:custGeom>
              <a:avLst/>
              <a:gdLst/>
              <a:ahLst/>
              <a:cxnLst/>
              <a:rect l="l" t="t" r="r" b="b"/>
              <a:pathLst>
                <a:path w="5079" h="553719">
                  <a:moveTo>
                    <a:pt x="0" y="0"/>
                  </a:moveTo>
                  <a:lnTo>
                    <a:pt x="4597" y="553669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5" name="object 1175"/>
            <p:cNvSpPr/>
            <p:nvPr/>
          </p:nvSpPr>
          <p:spPr>
            <a:xfrm>
              <a:off x="5193084" y="2721164"/>
              <a:ext cx="124460" cy="1905"/>
            </a:xfrm>
            <a:custGeom>
              <a:avLst/>
              <a:gdLst/>
              <a:ahLst/>
              <a:cxnLst/>
              <a:rect l="l" t="t" r="r" b="b"/>
              <a:pathLst>
                <a:path w="124460" h="1905">
                  <a:moveTo>
                    <a:pt x="0" y="0"/>
                  </a:moveTo>
                  <a:lnTo>
                    <a:pt x="124231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6" name="object 1176"/>
            <p:cNvSpPr/>
            <p:nvPr/>
          </p:nvSpPr>
          <p:spPr>
            <a:xfrm>
              <a:off x="5317314" y="2722697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5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77" name="object 1177"/>
          <p:cNvGrpSpPr/>
          <p:nvPr/>
        </p:nvGrpSpPr>
        <p:grpSpPr>
          <a:xfrm>
            <a:off x="2519845" y="2718095"/>
            <a:ext cx="146050" cy="1905"/>
            <a:chOff x="2519845" y="2718095"/>
            <a:chExt cx="146050" cy="1905"/>
          </a:xfrm>
        </p:grpSpPr>
        <p:sp>
          <p:nvSpPr>
            <p:cNvPr id="1178" name="object 1178"/>
            <p:cNvSpPr/>
            <p:nvPr/>
          </p:nvSpPr>
          <p:spPr>
            <a:xfrm>
              <a:off x="2519845" y="271809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9" name="object 1179"/>
            <p:cNvSpPr/>
            <p:nvPr/>
          </p:nvSpPr>
          <p:spPr>
            <a:xfrm>
              <a:off x="2519845" y="2718095"/>
              <a:ext cx="146050" cy="1905"/>
            </a:xfrm>
            <a:custGeom>
              <a:avLst/>
              <a:gdLst/>
              <a:ahLst/>
              <a:cxnLst/>
              <a:rect l="l" t="t" r="r" b="b"/>
              <a:pathLst>
                <a:path w="146050" h="1905">
                  <a:moveTo>
                    <a:pt x="0" y="0"/>
                  </a:moveTo>
                  <a:lnTo>
                    <a:pt x="145707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80" name="object 1180"/>
          <p:cNvGrpSpPr/>
          <p:nvPr/>
        </p:nvGrpSpPr>
        <p:grpSpPr>
          <a:xfrm>
            <a:off x="2306661" y="2138357"/>
            <a:ext cx="29209" cy="579755"/>
            <a:chOff x="2306661" y="2138357"/>
            <a:chExt cx="29209" cy="579755"/>
          </a:xfrm>
        </p:grpSpPr>
        <p:sp>
          <p:nvSpPr>
            <p:cNvPr id="1181" name="object 1181"/>
            <p:cNvSpPr/>
            <p:nvPr/>
          </p:nvSpPr>
          <p:spPr>
            <a:xfrm>
              <a:off x="2335801" y="213835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2" name="object 1182"/>
            <p:cNvSpPr/>
            <p:nvPr/>
          </p:nvSpPr>
          <p:spPr>
            <a:xfrm>
              <a:off x="2328131" y="2138357"/>
              <a:ext cx="8255" cy="579755"/>
            </a:xfrm>
            <a:custGeom>
              <a:avLst/>
              <a:gdLst/>
              <a:ahLst/>
              <a:cxnLst/>
              <a:rect l="l" t="t" r="r" b="b"/>
              <a:pathLst>
                <a:path w="8255" h="579755">
                  <a:moveTo>
                    <a:pt x="7670" y="0"/>
                  </a:moveTo>
                  <a:lnTo>
                    <a:pt x="0" y="579742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3" name="object 1183"/>
            <p:cNvSpPr/>
            <p:nvPr/>
          </p:nvSpPr>
          <p:spPr>
            <a:xfrm>
              <a:off x="2309728" y="2161367"/>
              <a:ext cx="5080" cy="309880"/>
            </a:xfrm>
            <a:custGeom>
              <a:avLst/>
              <a:gdLst/>
              <a:ahLst/>
              <a:cxnLst/>
              <a:rect l="l" t="t" r="r" b="b"/>
              <a:pathLst>
                <a:path w="5080" h="309880">
                  <a:moveTo>
                    <a:pt x="0" y="309803"/>
                  </a:moveTo>
                  <a:lnTo>
                    <a:pt x="4597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4" name="object 1184"/>
            <p:cNvSpPr/>
            <p:nvPr/>
          </p:nvSpPr>
          <p:spPr>
            <a:xfrm>
              <a:off x="2314329" y="2159826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5">
                  <a:moveTo>
                    <a:pt x="0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5" name="object 1185"/>
            <p:cNvSpPr/>
            <p:nvPr/>
          </p:nvSpPr>
          <p:spPr>
            <a:xfrm>
              <a:off x="2306661" y="2537124"/>
              <a:ext cx="3175" cy="160020"/>
            </a:xfrm>
            <a:custGeom>
              <a:avLst/>
              <a:gdLst/>
              <a:ahLst/>
              <a:cxnLst/>
              <a:rect l="l" t="t" r="r" b="b"/>
              <a:pathLst>
                <a:path w="3175" h="160019">
                  <a:moveTo>
                    <a:pt x="0" y="159499"/>
                  </a:moveTo>
                  <a:lnTo>
                    <a:pt x="3073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6" name="object 1186"/>
            <p:cNvSpPr/>
            <p:nvPr/>
          </p:nvSpPr>
          <p:spPr>
            <a:xfrm>
              <a:off x="2309728" y="2535582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5">
                  <a:moveTo>
                    <a:pt x="0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87" name="object 1187"/>
          <p:cNvGrpSpPr/>
          <p:nvPr/>
        </p:nvGrpSpPr>
        <p:grpSpPr>
          <a:xfrm>
            <a:off x="2496840" y="2138357"/>
            <a:ext cx="6350" cy="579755"/>
            <a:chOff x="2496840" y="2138357"/>
            <a:chExt cx="6350" cy="579755"/>
          </a:xfrm>
        </p:grpSpPr>
        <p:sp>
          <p:nvSpPr>
            <p:cNvPr id="1188" name="object 1188"/>
            <p:cNvSpPr/>
            <p:nvPr/>
          </p:nvSpPr>
          <p:spPr>
            <a:xfrm>
              <a:off x="2502974" y="2138357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0" y="0"/>
                  </a:moveTo>
                  <a:lnTo>
                    <a:pt x="0" y="3073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9" name="object 1189"/>
            <p:cNvSpPr/>
            <p:nvPr/>
          </p:nvSpPr>
          <p:spPr>
            <a:xfrm>
              <a:off x="2496840" y="2141425"/>
              <a:ext cx="6350" cy="577215"/>
            </a:xfrm>
            <a:custGeom>
              <a:avLst/>
              <a:gdLst/>
              <a:ahLst/>
              <a:cxnLst/>
              <a:rect l="l" t="t" r="r" b="b"/>
              <a:pathLst>
                <a:path w="6350" h="577214">
                  <a:moveTo>
                    <a:pt x="6134" y="0"/>
                  </a:moveTo>
                  <a:lnTo>
                    <a:pt x="0" y="576668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90" name="object 1190"/>
          <p:cNvGrpSpPr/>
          <p:nvPr/>
        </p:nvGrpSpPr>
        <p:grpSpPr>
          <a:xfrm>
            <a:off x="2205437" y="2696623"/>
            <a:ext cx="101600" cy="0"/>
            <a:chOff x="2205437" y="2696623"/>
            <a:chExt cx="101600" cy="0"/>
          </a:xfrm>
        </p:grpSpPr>
        <p:sp>
          <p:nvSpPr>
            <p:cNvPr id="1191" name="object 1191"/>
            <p:cNvSpPr/>
            <p:nvPr/>
          </p:nvSpPr>
          <p:spPr>
            <a:xfrm>
              <a:off x="2205437" y="269662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2" name="object 1192"/>
            <p:cNvSpPr/>
            <p:nvPr/>
          </p:nvSpPr>
          <p:spPr>
            <a:xfrm>
              <a:off x="2205437" y="2696623"/>
              <a:ext cx="101600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219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93" name="object 1193"/>
          <p:cNvGrpSpPr/>
          <p:nvPr/>
        </p:nvGrpSpPr>
        <p:grpSpPr>
          <a:xfrm>
            <a:off x="2208504" y="2471171"/>
            <a:ext cx="101600" cy="0"/>
            <a:chOff x="2208504" y="2471171"/>
            <a:chExt cx="101600" cy="0"/>
          </a:xfrm>
        </p:grpSpPr>
        <p:sp>
          <p:nvSpPr>
            <p:cNvPr id="1194" name="object 1194"/>
            <p:cNvSpPr/>
            <p:nvPr/>
          </p:nvSpPr>
          <p:spPr>
            <a:xfrm>
              <a:off x="2208509" y="2471171"/>
              <a:ext cx="101600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10121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5" name="object 1195"/>
            <p:cNvSpPr/>
            <p:nvPr/>
          </p:nvSpPr>
          <p:spPr>
            <a:xfrm>
              <a:off x="2208504" y="247117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96" name="object 1196"/>
          <p:cNvGrpSpPr/>
          <p:nvPr/>
        </p:nvGrpSpPr>
        <p:grpSpPr>
          <a:xfrm>
            <a:off x="2645609" y="2162897"/>
            <a:ext cx="3175" cy="309880"/>
            <a:chOff x="2645609" y="2162897"/>
            <a:chExt cx="3175" cy="309880"/>
          </a:xfrm>
        </p:grpSpPr>
        <p:sp>
          <p:nvSpPr>
            <p:cNvPr id="1197" name="object 1197"/>
            <p:cNvSpPr/>
            <p:nvPr/>
          </p:nvSpPr>
          <p:spPr>
            <a:xfrm>
              <a:off x="2645609" y="2162900"/>
              <a:ext cx="3175" cy="309880"/>
            </a:xfrm>
            <a:custGeom>
              <a:avLst/>
              <a:gdLst/>
              <a:ahLst/>
              <a:cxnLst/>
              <a:rect l="l" t="t" r="r" b="b"/>
              <a:pathLst>
                <a:path w="3175" h="309880">
                  <a:moveTo>
                    <a:pt x="0" y="309803"/>
                  </a:moveTo>
                  <a:lnTo>
                    <a:pt x="3073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8" name="object 1198"/>
            <p:cNvSpPr/>
            <p:nvPr/>
          </p:nvSpPr>
          <p:spPr>
            <a:xfrm>
              <a:off x="2648676" y="216289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99" name="object 1199"/>
          <p:cNvGrpSpPr/>
          <p:nvPr/>
        </p:nvGrpSpPr>
        <p:grpSpPr>
          <a:xfrm>
            <a:off x="2541316" y="2698158"/>
            <a:ext cx="102870" cy="0"/>
            <a:chOff x="2541316" y="2698158"/>
            <a:chExt cx="102870" cy="0"/>
          </a:xfrm>
        </p:grpSpPr>
        <p:sp>
          <p:nvSpPr>
            <p:cNvPr id="1200" name="object 1200"/>
            <p:cNvSpPr/>
            <p:nvPr/>
          </p:nvSpPr>
          <p:spPr>
            <a:xfrm>
              <a:off x="2541316" y="2698158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5">
                  <a:moveTo>
                    <a:pt x="0" y="0"/>
                  </a:moveTo>
                  <a:lnTo>
                    <a:pt x="15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1" name="object 1201"/>
            <p:cNvSpPr/>
            <p:nvPr/>
          </p:nvSpPr>
          <p:spPr>
            <a:xfrm>
              <a:off x="2542851" y="2698158"/>
              <a:ext cx="101600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219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02" name="object 1202"/>
          <p:cNvGrpSpPr/>
          <p:nvPr/>
        </p:nvGrpSpPr>
        <p:grpSpPr>
          <a:xfrm>
            <a:off x="2544384" y="2472703"/>
            <a:ext cx="101600" cy="0"/>
            <a:chOff x="2544384" y="2472703"/>
            <a:chExt cx="101600" cy="0"/>
          </a:xfrm>
        </p:grpSpPr>
        <p:sp>
          <p:nvSpPr>
            <p:cNvPr id="1203" name="object 1203"/>
            <p:cNvSpPr/>
            <p:nvPr/>
          </p:nvSpPr>
          <p:spPr>
            <a:xfrm>
              <a:off x="2544384" y="247270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4" name="object 1204"/>
            <p:cNvSpPr/>
            <p:nvPr/>
          </p:nvSpPr>
          <p:spPr>
            <a:xfrm>
              <a:off x="2544384" y="2472703"/>
              <a:ext cx="101600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219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05" name="object 1205"/>
          <p:cNvGrpSpPr/>
          <p:nvPr/>
        </p:nvGrpSpPr>
        <p:grpSpPr>
          <a:xfrm>
            <a:off x="2644075" y="2537117"/>
            <a:ext cx="1905" cy="161290"/>
            <a:chOff x="2644075" y="2537117"/>
            <a:chExt cx="1905" cy="161290"/>
          </a:xfrm>
        </p:grpSpPr>
        <p:sp>
          <p:nvSpPr>
            <p:cNvPr id="1206" name="object 1206"/>
            <p:cNvSpPr/>
            <p:nvPr/>
          </p:nvSpPr>
          <p:spPr>
            <a:xfrm>
              <a:off x="2644075" y="2538658"/>
              <a:ext cx="1905" cy="160020"/>
            </a:xfrm>
            <a:custGeom>
              <a:avLst/>
              <a:gdLst/>
              <a:ahLst/>
              <a:cxnLst/>
              <a:rect l="l" t="t" r="r" b="b"/>
              <a:pathLst>
                <a:path w="1905" h="160019">
                  <a:moveTo>
                    <a:pt x="0" y="159499"/>
                  </a:moveTo>
                  <a:lnTo>
                    <a:pt x="15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7" name="object 1207"/>
            <p:cNvSpPr/>
            <p:nvPr/>
          </p:nvSpPr>
          <p:spPr>
            <a:xfrm>
              <a:off x="2645609" y="2537117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5">
                  <a:moveTo>
                    <a:pt x="0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08" name="object 1208"/>
          <p:cNvGrpSpPr/>
          <p:nvPr/>
        </p:nvGrpSpPr>
        <p:grpSpPr>
          <a:xfrm>
            <a:off x="2326599" y="2739565"/>
            <a:ext cx="1905" cy="115570"/>
            <a:chOff x="2326599" y="2739565"/>
            <a:chExt cx="1905" cy="115570"/>
          </a:xfrm>
        </p:grpSpPr>
        <p:sp>
          <p:nvSpPr>
            <p:cNvPr id="1209" name="object 1209"/>
            <p:cNvSpPr/>
            <p:nvPr/>
          </p:nvSpPr>
          <p:spPr>
            <a:xfrm>
              <a:off x="2326599" y="2741095"/>
              <a:ext cx="1905" cy="113664"/>
            </a:xfrm>
            <a:custGeom>
              <a:avLst/>
              <a:gdLst/>
              <a:ahLst/>
              <a:cxnLst/>
              <a:rect l="l" t="t" r="r" b="b"/>
              <a:pathLst>
                <a:path w="1905" h="113664">
                  <a:moveTo>
                    <a:pt x="0" y="113499"/>
                  </a:moveTo>
                  <a:lnTo>
                    <a:pt x="15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0" name="object 1210"/>
            <p:cNvSpPr/>
            <p:nvPr/>
          </p:nvSpPr>
          <p:spPr>
            <a:xfrm>
              <a:off x="2328133" y="2739565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5">
                  <a:moveTo>
                    <a:pt x="0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11" name="object 1211"/>
          <p:cNvSpPr/>
          <p:nvPr/>
        </p:nvSpPr>
        <p:spPr>
          <a:xfrm>
            <a:off x="2495306" y="2742629"/>
            <a:ext cx="1905" cy="113664"/>
          </a:xfrm>
          <a:custGeom>
            <a:avLst/>
            <a:gdLst/>
            <a:ahLst/>
            <a:cxnLst/>
            <a:rect l="l" t="t" r="r" b="b"/>
            <a:pathLst>
              <a:path w="1905" h="113664">
                <a:moveTo>
                  <a:pt x="0" y="113499"/>
                </a:moveTo>
                <a:lnTo>
                  <a:pt x="1536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12" name="object 1212"/>
          <p:cNvGrpSpPr/>
          <p:nvPr/>
        </p:nvGrpSpPr>
        <p:grpSpPr>
          <a:xfrm>
            <a:off x="2664012" y="2741099"/>
            <a:ext cx="1905" cy="115570"/>
            <a:chOff x="2664012" y="2741099"/>
            <a:chExt cx="1905" cy="115570"/>
          </a:xfrm>
        </p:grpSpPr>
        <p:sp>
          <p:nvSpPr>
            <p:cNvPr id="1213" name="object 1213"/>
            <p:cNvSpPr/>
            <p:nvPr/>
          </p:nvSpPr>
          <p:spPr>
            <a:xfrm>
              <a:off x="2664012" y="2742629"/>
              <a:ext cx="1905" cy="113664"/>
            </a:xfrm>
            <a:custGeom>
              <a:avLst/>
              <a:gdLst/>
              <a:ahLst/>
              <a:cxnLst/>
              <a:rect l="l" t="t" r="r" b="b"/>
              <a:pathLst>
                <a:path w="1905" h="113664">
                  <a:moveTo>
                    <a:pt x="0" y="113499"/>
                  </a:moveTo>
                  <a:lnTo>
                    <a:pt x="15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4" name="object 1214"/>
            <p:cNvSpPr/>
            <p:nvPr/>
          </p:nvSpPr>
          <p:spPr>
            <a:xfrm>
              <a:off x="2665547" y="2741099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5">
                  <a:moveTo>
                    <a:pt x="0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15" name="object 1215"/>
          <p:cNvGrpSpPr/>
          <p:nvPr/>
        </p:nvGrpSpPr>
        <p:grpSpPr>
          <a:xfrm>
            <a:off x="2182431" y="2716563"/>
            <a:ext cx="146050" cy="1905"/>
            <a:chOff x="2182431" y="2716563"/>
            <a:chExt cx="146050" cy="1905"/>
          </a:xfrm>
        </p:grpSpPr>
        <p:sp>
          <p:nvSpPr>
            <p:cNvPr id="1216" name="object 1216"/>
            <p:cNvSpPr/>
            <p:nvPr/>
          </p:nvSpPr>
          <p:spPr>
            <a:xfrm>
              <a:off x="2182431" y="271656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7" name="object 1217"/>
            <p:cNvSpPr/>
            <p:nvPr/>
          </p:nvSpPr>
          <p:spPr>
            <a:xfrm>
              <a:off x="2182431" y="2716563"/>
              <a:ext cx="146050" cy="1905"/>
            </a:xfrm>
            <a:custGeom>
              <a:avLst/>
              <a:gdLst/>
              <a:ahLst/>
              <a:cxnLst/>
              <a:rect l="l" t="t" r="r" b="b"/>
              <a:pathLst>
                <a:path w="146050" h="1905">
                  <a:moveTo>
                    <a:pt x="0" y="0"/>
                  </a:moveTo>
                  <a:lnTo>
                    <a:pt x="145707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18" name="object 1218"/>
          <p:cNvGrpSpPr/>
          <p:nvPr/>
        </p:nvGrpSpPr>
        <p:grpSpPr>
          <a:xfrm>
            <a:off x="2665547" y="2139888"/>
            <a:ext cx="6350" cy="579755"/>
            <a:chOff x="2665547" y="2139888"/>
            <a:chExt cx="6350" cy="579755"/>
          </a:xfrm>
        </p:grpSpPr>
        <p:sp>
          <p:nvSpPr>
            <p:cNvPr id="1219" name="object 1219"/>
            <p:cNvSpPr/>
            <p:nvPr/>
          </p:nvSpPr>
          <p:spPr>
            <a:xfrm>
              <a:off x="2665547" y="2141424"/>
              <a:ext cx="6350" cy="578485"/>
            </a:xfrm>
            <a:custGeom>
              <a:avLst/>
              <a:gdLst/>
              <a:ahLst/>
              <a:cxnLst/>
              <a:rect l="l" t="t" r="r" b="b"/>
              <a:pathLst>
                <a:path w="6350" h="578485">
                  <a:moveTo>
                    <a:pt x="0" y="578205"/>
                  </a:moveTo>
                  <a:lnTo>
                    <a:pt x="6134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0" name="object 1220"/>
            <p:cNvSpPr/>
            <p:nvPr/>
          </p:nvSpPr>
          <p:spPr>
            <a:xfrm>
              <a:off x="2671682" y="2139888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5">
                  <a:moveTo>
                    <a:pt x="0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21" name="object 1221"/>
          <p:cNvGrpSpPr/>
          <p:nvPr/>
        </p:nvGrpSpPr>
        <p:grpSpPr>
          <a:xfrm>
            <a:off x="3820423" y="2876067"/>
            <a:ext cx="317500" cy="1905"/>
            <a:chOff x="3820423" y="2876067"/>
            <a:chExt cx="317500" cy="1905"/>
          </a:xfrm>
        </p:grpSpPr>
        <p:sp>
          <p:nvSpPr>
            <p:cNvPr id="1222" name="object 1222"/>
            <p:cNvSpPr/>
            <p:nvPr/>
          </p:nvSpPr>
          <p:spPr>
            <a:xfrm>
              <a:off x="3820423" y="287606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3" name="object 1223"/>
            <p:cNvSpPr/>
            <p:nvPr/>
          </p:nvSpPr>
          <p:spPr>
            <a:xfrm>
              <a:off x="3841894" y="2876067"/>
              <a:ext cx="296545" cy="1905"/>
            </a:xfrm>
            <a:custGeom>
              <a:avLst/>
              <a:gdLst/>
              <a:ahLst/>
              <a:cxnLst/>
              <a:rect l="l" t="t" r="r" b="b"/>
              <a:pathLst>
                <a:path w="296545" h="1905">
                  <a:moveTo>
                    <a:pt x="0" y="0"/>
                  </a:moveTo>
                  <a:lnTo>
                    <a:pt x="295998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4" name="object 1224"/>
            <p:cNvSpPr/>
            <p:nvPr/>
          </p:nvSpPr>
          <p:spPr>
            <a:xfrm>
              <a:off x="4137898" y="287760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25" name="object 1225"/>
          <p:cNvSpPr/>
          <p:nvPr/>
        </p:nvSpPr>
        <p:spPr>
          <a:xfrm>
            <a:off x="3525952" y="272269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26" name="object 1226"/>
          <p:cNvGrpSpPr/>
          <p:nvPr/>
        </p:nvGrpSpPr>
        <p:grpSpPr>
          <a:xfrm>
            <a:off x="3841892" y="2146026"/>
            <a:ext cx="1905" cy="730250"/>
            <a:chOff x="3841892" y="2146026"/>
            <a:chExt cx="1905" cy="730250"/>
          </a:xfrm>
        </p:grpSpPr>
        <p:sp>
          <p:nvSpPr>
            <p:cNvPr id="1227" name="object 1227"/>
            <p:cNvSpPr/>
            <p:nvPr/>
          </p:nvSpPr>
          <p:spPr>
            <a:xfrm>
              <a:off x="3843428" y="2146026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5">
                  <a:moveTo>
                    <a:pt x="0" y="0"/>
                  </a:moveTo>
                  <a:lnTo>
                    <a:pt x="0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8" name="object 1228"/>
            <p:cNvSpPr/>
            <p:nvPr/>
          </p:nvSpPr>
          <p:spPr>
            <a:xfrm>
              <a:off x="3841892" y="2147559"/>
              <a:ext cx="1905" cy="577215"/>
            </a:xfrm>
            <a:custGeom>
              <a:avLst/>
              <a:gdLst/>
              <a:ahLst/>
              <a:cxnLst/>
              <a:rect l="l" t="t" r="r" b="b"/>
              <a:pathLst>
                <a:path w="1904" h="577214">
                  <a:moveTo>
                    <a:pt x="1536" y="0"/>
                  </a:moveTo>
                  <a:lnTo>
                    <a:pt x="0" y="576668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9" name="object 1229"/>
            <p:cNvSpPr/>
            <p:nvPr/>
          </p:nvSpPr>
          <p:spPr>
            <a:xfrm>
              <a:off x="3841894" y="2745703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0" y="0"/>
                  </a:moveTo>
                  <a:lnTo>
                    <a:pt x="0" y="3073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0" name="object 1230"/>
            <p:cNvSpPr/>
            <p:nvPr/>
          </p:nvSpPr>
          <p:spPr>
            <a:xfrm>
              <a:off x="3841894" y="2748770"/>
              <a:ext cx="0" cy="127635"/>
            </a:xfrm>
            <a:custGeom>
              <a:avLst/>
              <a:gdLst/>
              <a:ahLst/>
              <a:cxnLst/>
              <a:rect l="l" t="t" r="r" b="b"/>
              <a:pathLst>
                <a:path h="127635">
                  <a:moveTo>
                    <a:pt x="0" y="0"/>
                  </a:moveTo>
                  <a:lnTo>
                    <a:pt x="0" y="127292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31" name="object 1231"/>
          <p:cNvSpPr/>
          <p:nvPr/>
        </p:nvSpPr>
        <p:spPr>
          <a:xfrm>
            <a:off x="3536688" y="271349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32" name="object 1232"/>
          <p:cNvGrpSpPr/>
          <p:nvPr/>
        </p:nvGrpSpPr>
        <p:grpSpPr>
          <a:xfrm>
            <a:off x="3683920" y="2158296"/>
            <a:ext cx="126364" cy="556895"/>
            <a:chOff x="3683920" y="2158296"/>
            <a:chExt cx="126364" cy="556895"/>
          </a:xfrm>
        </p:grpSpPr>
        <p:sp>
          <p:nvSpPr>
            <p:cNvPr id="1233" name="object 1233"/>
            <p:cNvSpPr/>
            <p:nvPr/>
          </p:nvSpPr>
          <p:spPr>
            <a:xfrm>
              <a:off x="3685457" y="2158296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5">
                  <a:moveTo>
                    <a:pt x="0" y="0"/>
                  </a:moveTo>
                  <a:lnTo>
                    <a:pt x="0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4" name="object 1234"/>
            <p:cNvSpPr/>
            <p:nvPr/>
          </p:nvSpPr>
          <p:spPr>
            <a:xfrm>
              <a:off x="3683920" y="2159829"/>
              <a:ext cx="1905" cy="555625"/>
            </a:xfrm>
            <a:custGeom>
              <a:avLst/>
              <a:gdLst/>
              <a:ahLst/>
              <a:cxnLst/>
              <a:rect l="l" t="t" r="r" b="b"/>
              <a:pathLst>
                <a:path w="1904" h="555625">
                  <a:moveTo>
                    <a:pt x="1536" y="0"/>
                  </a:moveTo>
                  <a:lnTo>
                    <a:pt x="0" y="555193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5" name="object 1235"/>
            <p:cNvSpPr/>
            <p:nvPr/>
          </p:nvSpPr>
          <p:spPr>
            <a:xfrm>
              <a:off x="3683924" y="2715028"/>
              <a:ext cx="126364" cy="0"/>
            </a:xfrm>
            <a:custGeom>
              <a:avLst/>
              <a:gdLst/>
              <a:ahLst/>
              <a:cxnLst/>
              <a:rect l="l" t="t" r="r" b="b"/>
              <a:pathLst>
                <a:path w="126364">
                  <a:moveTo>
                    <a:pt x="0" y="0"/>
                  </a:moveTo>
                  <a:lnTo>
                    <a:pt x="125768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6" name="object 1236"/>
            <p:cNvSpPr/>
            <p:nvPr/>
          </p:nvSpPr>
          <p:spPr>
            <a:xfrm>
              <a:off x="3809687" y="271502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37" name="object 1237"/>
          <p:cNvGrpSpPr/>
          <p:nvPr/>
        </p:nvGrpSpPr>
        <p:grpSpPr>
          <a:xfrm>
            <a:off x="3852627" y="2158296"/>
            <a:ext cx="273050" cy="558800"/>
            <a:chOff x="3852627" y="2158296"/>
            <a:chExt cx="273050" cy="558800"/>
          </a:xfrm>
        </p:grpSpPr>
        <p:sp>
          <p:nvSpPr>
            <p:cNvPr id="1238" name="object 1238"/>
            <p:cNvSpPr/>
            <p:nvPr/>
          </p:nvSpPr>
          <p:spPr>
            <a:xfrm>
              <a:off x="3854164" y="2158296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5">
                  <a:moveTo>
                    <a:pt x="0" y="0"/>
                  </a:moveTo>
                  <a:lnTo>
                    <a:pt x="0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9" name="object 1239"/>
            <p:cNvSpPr/>
            <p:nvPr/>
          </p:nvSpPr>
          <p:spPr>
            <a:xfrm>
              <a:off x="3852627" y="2159829"/>
              <a:ext cx="1905" cy="555625"/>
            </a:xfrm>
            <a:custGeom>
              <a:avLst/>
              <a:gdLst/>
              <a:ahLst/>
              <a:cxnLst/>
              <a:rect l="l" t="t" r="r" b="b"/>
              <a:pathLst>
                <a:path w="1904" h="555625">
                  <a:moveTo>
                    <a:pt x="1536" y="0"/>
                  </a:moveTo>
                  <a:lnTo>
                    <a:pt x="0" y="555193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0" name="object 1240"/>
            <p:cNvSpPr/>
            <p:nvPr/>
          </p:nvSpPr>
          <p:spPr>
            <a:xfrm>
              <a:off x="3852631" y="2715028"/>
              <a:ext cx="126364" cy="1905"/>
            </a:xfrm>
            <a:custGeom>
              <a:avLst/>
              <a:gdLst/>
              <a:ahLst/>
              <a:cxnLst/>
              <a:rect l="l" t="t" r="r" b="b"/>
              <a:pathLst>
                <a:path w="126364" h="1905">
                  <a:moveTo>
                    <a:pt x="0" y="0"/>
                  </a:moveTo>
                  <a:lnTo>
                    <a:pt x="125768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1" name="object 1241"/>
            <p:cNvSpPr/>
            <p:nvPr/>
          </p:nvSpPr>
          <p:spPr>
            <a:xfrm>
              <a:off x="3978394" y="271656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2" name="object 1242"/>
            <p:cNvSpPr/>
            <p:nvPr/>
          </p:nvSpPr>
          <p:spPr>
            <a:xfrm>
              <a:off x="3999866" y="2159829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5">
                  <a:moveTo>
                    <a:pt x="0" y="0"/>
                  </a:moveTo>
                  <a:lnTo>
                    <a:pt x="0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3" name="object 1243"/>
            <p:cNvSpPr/>
            <p:nvPr/>
          </p:nvSpPr>
          <p:spPr>
            <a:xfrm>
              <a:off x="3999866" y="2161363"/>
              <a:ext cx="1905" cy="555625"/>
            </a:xfrm>
            <a:custGeom>
              <a:avLst/>
              <a:gdLst/>
              <a:ahLst/>
              <a:cxnLst/>
              <a:rect l="l" t="t" r="r" b="b"/>
              <a:pathLst>
                <a:path w="1904" h="555625">
                  <a:moveTo>
                    <a:pt x="0" y="0"/>
                  </a:moveTo>
                  <a:lnTo>
                    <a:pt x="1536" y="555193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4" name="object 1244"/>
            <p:cNvSpPr/>
            <p:nvPr/>
          </p:nvSpPr>
          <p:spPr>
            <a:xfrm>
              <a:off x="4001400" y="2716562"/>
              <a:ext cx="124460" cy="0"/>
            </a:xfrm>
            <a:custGeom>
              <a:avLst/>
              <a:gdLst/>
              <a:ahLst/>
              <a:cxnLst/>
              <a:rect l="l" t="t" r="r" b="b"/>
              <a:pathLst>
                <a:path w="124460">
                  <a:moveTo>
                    <a:pt x="0" y="0"/>
                  </a:moveTo>
                  <a:lnTo>
                    <a:pt x="124231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5" name="object 1245"/>
            <p:cNvSpPr/>
            <p:nvPr/>
          </p:nvSpPr>
          <p:spPr>
            <a:xfrm>
              <a:off x="4125629" y="271656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46" name="object 1246"/>
          <p:cNvSpPr/>
          <p:nvPr/>
        </p:nvSpPr>
        <p:spPr>
          <a:xfrm>
            <a:off x="1708518" y="2739562"/>
            <a:ext cx="1905" cy="113664"/>
          </a:xfrm>
          <a:custGeom>
            <a:avLst/>
            <a:gdLst/>
            <a:ahLst/>
            <a:cxnLst/>
            <a:rect l="l" t="t" r="r" b="b"/>
            <a:pathLst>
              <a:path w="1905" h="113664">
                <a:moveTo>
                  <a:pt x="0" y="113499"/>
                </a:moveTo>
                <a:lnTo>
                  <a:pt x="1536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7" name="object 1247"/>
          <p:cNvSpPr/>
          <p:nvPr/>
        </p:nvSpPr>
        <p:spPr>
          <a:xfrm>
            <a:off x="4585740" y="3403654"/>
            <a:ext cx="948055" cy="3175"/>
          </a:xfrm>
          <a:custGeom>
            <a:avLst/>
            <a:gdLst/>
            <a:ahLst/>
            <a:cxnLst/>
            <a:rect l="l" t="t" r="r" b="b"/>
            <a:pathLst>
              <a:path w="948054" h="3175">
                <a:moveTo>
                  <a:pt x="947826" y="3073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48" name="object 1248"/>
          <p:cNvGrpSpPr/>
          <p:nvPr/>
        </p:nvGrpSpPr>
        <p:grpSpPr>
          <a:xfrm>
            <a:off x="4585738" y="3348447"/>
            <a:ext cx="1765300" cy="6350"/>
            <a:chOff x="4585738" y="3348447"/>
            <a:chExt cx="1765300" cy="6350"/>
          </a:xfrm>
        </p:grpSpPr>
        <p:sp>
          <p:nvSpPr>
            <p:cNvPr id="1249" name="object 1249"/>
            <p:cNvSpPr/>
            <p:nvPr/>
          </p:nvSpPr>
          <p:spPr>
            <a:xfrm>
              <a:off x="4585738" y="3348447"/>
              <a:ext cx="1581785" cy="5080"/>
            </a:xfrm>
            <a:custGeom>
              <a:avLst/>
              <a:gdLst/>
              <a:ahLst/>
              <a:cxnLst/>
              <a:rect l="l" t="t" r="r" b="b"/>
              <a:pathLst>
                <a:path w="1581785" h="5079">
                  <a:moveTo>
                    <a:pt x="0" y="0"/>
                  </a:moveTo>
                  <a:lnTo>
                    <a:pt x="1581238" y="4597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0" name="object 1250"/>
            <p:cNvSpPr/>
            <p:nvPr/>
          </p:nvSpPr>
          <p:spPr>
            <a:xfrm>
              <a:off x="6166983" y="3353048"/>
              <a:ext cx="184150" cy="1905"/>
            </a:xfrm>
            <a:custGeom>
              <a:avLst/>
              <a:gdLst/>
              <a:ahLst/>
              <a:cxnLst/>
              <a:rect l="l" t="t" r="r" b="b"/>
              <a:pathLst>
                <a:path w="184150" h="1904">
                  <a:moveTo>
                    <a:pt x="0" y="0"/>
                  </a:moveTo>
                  <a:lnTo>
                    <a:pt x="184048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51" name="object 1251"/>
          <p:cNvGrpSpPr/>
          <p:nvPr/>
        </p:nvGrpSpPr>
        <p:grpSpPr>
          <a:xfrm>
            <a:off x="2933941" y="3425131"/>
            <a:ext cx="260985" cy="0"/>
            <a:chOff x="2933941" y="3425131"/>
            <a:chExt cx="260985" cy="0"/>
          </a:xfrm>
        </p:grpSpPr>
        <p:sp>
          <p:nvSpPr>
            <p:cNvPr id="1252" name="object 1252"/>
            <p:cNvSpPr/>
            <p:nvPr/>
          </p:nvSpPr>
          <p:spPr>
            <a:xfrm>
              <a:off x="2935479" y="3425131"/>
              <a:ext cx="259715" cy="0"/>
            </a:xfrm>
            <a:custGeom>
              <a:avLst/>
              <a:gdLst/>
              <a:ahLst/>
              <a:cxnLst/>
              <a:rect l="l" t="t" r="r" b="b"/>
              <a:pathLst>
                <a:path w="259714">
                  <a:moveTo>
                    <a:pt x="25919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3" name="object 1253"/>
            <p:cNvSpPr/>
            <p:nvPr/>
          </p:nvSpPr>
          <p:spPr>
            <a:xfrm>
              <a:off x="2933941" y="342513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5">
                  <a:moveTo>
                    <a:pt x="153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54" name="object 1254"/>
          <p:cNvSpPr/>
          <p:nvPr/>
        </p:nvSpPr>
        <p:spPr>
          <a:xfrm>
            <a:off x="2927809" y="3342312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134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55" name="object 1255"/>
          <p:cNvGrpSpPr/>
          <p:nvPr/>
        </p:nvGrpSpPr>
        <p:grpSpPr>
          <a:xfrm>
            <a:off x="2943143" y="2116882"/>
            <a:ext cx="259715" cy="1905"/>
            <a:chOff x="2943143" y="2116882"/>
            <a:chExt cx="259715" cy="1905"/>
          </a:xfrm>
        </p:grpSpPr>
        <p:sp>
          <p:nvSpPr>
            <p:cNvPr id="1256" name="object 1256"/>
            <p:cNvSpPr/>
            <p:nvPr/>
          </p:nvSpPr>
          <p:spPr>
            <a:xfrm>
              <a:off x="2944684" y="2116882"/>
              <a:ext cx="257810" cy="1905"/>
            </a:xfrm>
            <a:custGeom>
              <a:avLst/>
              <a:gdLst/>
              <a:ahLst/>
              <a:cxnLst/>
              <a:rect l="l" t="t" r="r" b="b"/>
              <a:pathLst>
                <a:path w="257810" h="1905">
                  <a:moveTo>
                    <a:pt x="257657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7" name="object 1257"/>
            <p:cNvSpPr/>
            <p:nvPr/>
          </p:nvSpPr>
          <p:spPr>
            <a:xfrm>
              <a:off x="2943143" y="211688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5">
                  <a:moveTo>
                    <a:pt x="153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58" name="object 1258"/>
          <p:cNvSpPr/>
          <p:nvPr/>
        </p:nvSpPr>
        <p:spPr>
          <a:xfrm>
            <a:off x="2937012" y="2023330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67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9" name="object 1259"/>
          <p:cNvSpPr/>
          <p:nvPr/>
        </p:nvSpPr>
        <p:spPr>
          <a:xfrm>
            <a:off x="3394054" y="2021796"/>
            <a:ext cx="110489" cy="0"/>
          </a:xfrm>
          <a:custGeom>
            <a:avLst/>
            <a:gdLst/>
            <a:ahLst/>
            <a:cxnLst/>
            <a:rect l="l" t="t" r="r" b="b"/>
            <a:pathLst>
              <a:path w="110489">
                <a:moveTo>
                  <a:pt x="0" y="0"/>
                </a:moveTo>
                <a:lnTo>
                  <a:pt x="110426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0" name="object 1260"/>
          <p:cNvSpPr/>
          <p:nvPr/>
        </p:nvSpPr>
        <p:spPr>
          <a:xfrm>
            <a:off x="3196207" y="3018701"/>
            <a:ext cx="1905" cy="325755"/>
          </a:xfrm>
          <a:custGeom>
            <a:avLst/>
            <a:gdLst/>
            <a:ahLst/>
            <a:cxnLst/>
            <a:rect l="l" t="t" r="r" b="b"/>
            <a:pathLst>
              <a:path w="1905" h="325754">
                <a:moveTo>
                  <a:pt x="0" y="325145"/>
                </a:moveTo>
                <a:lnTo>
                  <a:pt x="1536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1" name="object 1261"/>
          <p:cNvSpPr/>
          <p:nvPr/>
        </p:nvSpPr>
        <p:spPr>
          <a:xfrm>
            <a:off x="3203875" y="1719657"/>
            <a:ext cx="1905" cy="305435"/>
          </a:xfrm>
          <a:custGeom>
            <a:avLst/>
            <a:gdLst/>
            <a:ahLst/>
            <a:cxnLst/>
            <a:rect l="l" t="t" r="r" b="b"/>
            <a:pathLst>
              <a:path w="1905" h="305435">
                <a:moveTo>
                  <a:pt x="0" y="305206"/>
                </a:moveTo>
                <a:lnTo>
                  <a:pt x="1536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62" name="object 1262"/>
          <p:cNvGrpSpPr/>
          <p:nvPr/>
        </p:nvGrpSpPr>
        <p:grpSpPr>
          <a:xfrm>
            <a:off x="4716103" y="1854620"/>
            <a:ext cx="1497330" cy="1149350"/>
            <a:chOff x="4716103" y="1854620"/>
            <a:chExt cx="1497330" cy="1149350"/>
          </a:xfrm>
        </p:grpSpPr>
        <p:sp>
          <p:nvSpPr>
            <p:cNvPr id="1263" name="object 1263"/>
            <p:cNvSpPr/>
            <p:nvPr/>
          </p:nvSpPr>
          <p:spPr>
            <a:xfrm>
              <a:off x="4716103" y="2894473"/>
              <a:ext cx="1445260" cy="109220"/>
            </a:xfrm>
            <a:custGeom>
              <a:avLst/>
              <a:gdLst/>
              <a:ahLst/>
              <a:cxnLst/>
              <a:rect l="l" t="t" r="r" b="b"/>
              <a:pathLst>
                <a:path w="1445260" h="109219">
                  <a:moveTo>
                    <a:pt x="0" y="102755"/>
                  </a:moveTo>
                  <a:lnTo>
                    <a:pt x="1444752" y="108889"/>
                  </a:lnTo>
                </a:path>
                <a:path w="1445260" h="109219">
                  <a:moveTo>
                    <a:pt x="0" y="1027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4" name="object 1264"/>
            <p:cNvSpPr/>
            <p:nvPr/>
          </p:nvSpPr>
          <p:spPr>
            <a:xfrm>
              <a:off x="6194592" y="1992660"/>
              <a:ext cx="18415" cy="1010919"/>
            </a:xfrm>
            <a:custGeom>
              <a:avLst/>
              <a:gdLst/>
              <a:ahLst/>
              <a:cxnLst/>
              <a:rect l="l" t="t" r="r" b="b"/>
              <a:pathLst>
                <a:path w="18414" h="1010919">
                  <a:moveTo>
                    <a:pt x="18402" y="101070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5" name="object 1265"/>
            <p:cNvSpPr/>
            <p:nvPr/>
          </p:nvSpPr>
          <p:spPr>
            <a:xfrm>
              <a:off x="6191518" y="1854620"/>
              <a:ext cx="3175" cy="138430"/>
            </a:xfrm>
            <a:custGeom>
              <a:avLst/>
              <a:gdLst/>
              <a:ahLst/>
              <a:cxnLst/>
              <a:rect l="l" t="t" r="r" b="b"/>
              <a:pathLst>
                <a:path w="3175" h="138430">
                  <a:moveTo>
                    <a:pt x="3073" y="1380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66" name="object 1266"/>
          <p:cNvGrpSpPr/>
          <p:nvPr/>
        </p:nvGrpSpPr>
        <p:grpSpPr>
          <a:xfrm>
            <a:off x="6320352" y="1718124"/>
            <a:ext cx="26670" cy="1391285"/>
            <a:chOff x="6320352" y="1718124"/>
            <a:chExt cx="26670" cy="1391285"/>
          </a:xfrm>
        </p:grpSpPr>
        <p:sp>
          <p:nvSpPr>
            <p:cNvPr id="1267" name="object 1267"/>
            <p:cNvSpPr/>
            <p:nvPr/>
          </p:nvSpPr>
          <p:spPr>
            <a:xfrm>
              <a:off x="6320352" y="1718124"/>
              <a:ext cx="0" cy="29209"/>
            </a:xfrm>
            <a:custGeom>
              <a:avLst/>
              <a:gdLst/>
              <a:ahLst/>
              <a:cxnLst/>
              <a:rect l="l" t="t" r="r" b="b"/>
              <a:pathLst>
                <a:path h="29210">
                  <a:moveTo>
                    <a:pt x="0" y="0"/>
                  </a:moveTo>
                  <a:lnTo>
                    <a:pt x="0" y="2914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8" name="object 1268"/>
            <p:cNvSpPr/>
            <p:nvPr/>
          </p:nvSpPr>
          <p:spPr>
            <a:xfrm>
              <a:off x="6320352" y="1747264"/>
              <a:ext cx="26670" cy="1362075"/>
            </a:xfrm>
            <a:custGeom>
              <a:avLst/>
              <a:gdLst/>
              <a:ahLst/>
              <a:cxnLst/>
              <a:rect l="l" t="t" r="r" b="b"/>
              <a:pathLst>
                <a:path w="26670" h="1362075">
                  <a:moveTo>
                    <a:pt x="0" y="0"/>
                  </a:moveTo>
                  <a:lnTo>
                    <a:pt x="26073" y="1361922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69" name="object 1269"/>
          <p:cNvGrpSpPr/>
          <p:nvPr/>
        </p:nvGrpSpPr>
        <p:grpSpPr>
          <a:xfrm>
            <a:off x="4578070" y="1679781"/>
            <a:ext cx="1768475" cy="12700"/>
            <a:chOff x="4578070" y="1679781"/>
            <a:chExt cx="1768475" cy="12700"/>
          </a:xfrm>
        </p:grpSpPr>
        <p:sp>
          <p:nvSpPr>
            <p:cNvPr id="1270" name="object 1270"/>
            <p:cNvSpPr/>
            <p:nvPr/>
          </p:nvSpPr>
          <p:spPr>
            <a:xfrm>
              <a:off x="4578070" y="1679781"/>
              <a:ext cx="1428115" cy="9525"/>
            </a:xfrm>
            <a:custGeom>
              <a:avLst/>
              <a:gdLst/>
              <a:ahLst/>
              <a:cxnLst/>
              <a:rect l="l" t="t" r="r" b="b"/>
              <a:pathLst>
                <a:path w="1428114" h="9525">
                  <a:moveTo>
                    <a:pt x="0" y="0"/>
                  </a:moveTo>
                  <a:lnTo>
                    <a:pt x="1427873" y="9207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1" name="object 1271"/>
            <p:cNvSpPr/>
            <p:nvPr/>
          </p:nvSpPr>
          <p:spPr>
            <a:xfrm>
              <a:off x="6005945" y="1688983"/>
              <a:ext cx="340995" cy="3175"/>
            </a:xfrm>
            <a:custGeom>
              <a:avLst/>
              <a:gdLst/>
              <a:ahLst/>
              <a:cxnLst/>
              <a:rect l="l" t="t" r="r" b="b"/>
              <a:pathLst>
                <a:path w="340995" h="3175">
                  <a:moveTo>
                    <a:pt x="0" y="0"/>
                  </a:moveTo>
                  <a:lnTo>
                    <a:pt x="340487" y="3073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72" name="object 1272"/>
          <p:cNvGrpSpPr/>
          <p:nvPr/>
        </p:nvGrpSpPr>
        <p:grpSpPr>
          <a:xfrm>
            <a:off x="4585738" y="3103055"/>
            <a:ext cx="1788795" cy="6350"/>
            <a:chOff x="4585738" y="3103055"/>
            <a:chExt cx="1788795" cy="6350"/>
          </a:xfrm>
        </p:grpSpPr>
        <p:sp>
          <p:nvSpPr>
            <p:cNvPr id="1273" name="object 1273"/>
            <p:cNvSpPr/>
            <p:nvPr/>
          </p:nvSpPr>
          <p:spPr>
            <a:xfrm>
              <a:off x="4585738" y="3103055"/>
              <a:ext cx="1760855" cy="6350"/>
            </a:xfrm>
            <a:custGeom>
              <a:avLst/>
              <a:gdLst/>
              <a:ahLst/>
              <a:cxnLst/>
              <a:rect l="l" t="t" r="r" b="b"/>
              <a:pathLst>
                <a:path w="1760854" h="6350">
                  <a:moveTo>
                    <a:pt x="0" y="0"/>
                  </a:moveTo>
                  <a:lnTo>
                    <a:pt x="1760689" y="6134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4" name="object 1274"/>
            <p:cNvSpPr/>
            <p:nvPr/>
          </p:nvSpPr>
          <p:spPr>
            <a:xfrm>
              <a:off x="6346427" y="3109189"/>
              <a:ext cx="27940" cy="0"/>
            </a:xfrm>
            <a:custGeom>
              <a:avLst/>
              <a:gdLst/>
              <a:ahLst/>
              <a:cxnLst/>
              <a:rect l="l" t="t" r="r" b="b"/>
              <a:pathLst>
                <a:path w="27939">
                  <a:moveTo>
                    <a:pt x="0" y="0"/>
                  </a:moveTo>
                  <a:lnTo>
                    <a:pt x="27609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75" name="object 1275"/>
          <p:cNvGrpSpPr/>
          <p:nvPr/>
        </p:nvGrpSpPr>
        <p:grpSpPr>
          <a:xfrm>
            <a:off x="4510587" y="3012567"/>
            <a:ext cx="0" cy="64769"/>
            <a:chOff x="4510587" y="3012567"/>
            <a:chExt cx="0" cy="64769"/>
          </a:xfrm>
        </p:grpSpPr>
        <p:sp>
          <p:nvSpPr>
            <p:cNvPr id="1276" name="object 1276"/>
            <p:cNvSpPr/>
            <p:nvPr/>
          </p:nvSpPr>
          <p:spPr>
            <a:xfrm>
              <a:off x="4510587" y="3012567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4">
                  <a:moveTo>
                    <a:pt x="0" y="0"/>
                  </a:moveTo>
                  <a:lnTo>
                    <a:pt x="0" y="10731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7" name="object 1277"/>
            <p:cNvSpPr/>
            <p:nvPr/>
          </p:nvSpPr>
          <p:spPr>
            <a:xfrm>
              <a:off x="4510587" y="3023302"/>
              <a:ext cx="0" cy="53975"/>
            </a:xfrm>
            <a:custGeom>
              <a:avLst/>
              <a:gdLst/>
              <a:ahLst/>
              <a:cxnLst/>
              <a:rect l="l" t="t" r="r" b="b"/>
              <a:pathLst>
                <a:path h="53975">
                  <a:moveTo>
                    <a:pt x="0" y="0"/>
                  </a:moveTo>
                  <a:lnTo>
                    <a:pt x="0" y="53682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78" name="object 1278"/>
          <p:cNvSpPr/>
          <p:nvPr/>
        </p:nvSpPr>
        <p:spPr>
          <a:xfrm>
            <a:off x="2098079" y="5702677"/>
            <a:ext cx="460375" cy="0"/>
          </a:xfrm>
          <a:custGeom>
            <a:avLst/>
            <a:gdLst/>
            <a:ahLst/>
            <a:cxnLst/>
            <a:rect l="l" t="t" r="r" b="b"/>
            <a:pathLst>
              <a:path w="460375">
                <a:moveTo>
                  <a:pt x="460108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9" name="object 1279"/>
          <p:cNvSpPr/>
          <p:nvPr/>
        </p:nvSpPr>
        <p:spPr>
          <a:xfrm>
            <a:off x="2673215" y="2118424"/>
            <a:ext cx="8255" cy="737870"/>
          </a:xfrm>
          <a:custGeom>
            <a:avLst/>
            <a:gdLst/>
            <a:ahLst/>
            <a:cxnLst/>
            <a:rect l="l" t="t" r="r" b="b"/>
            <a:pathLst>
              <a:path w="8255" h="737869">
                <a:moveTo>
                  <a:pt x="0" y="737704"/>
                </a:moveTo>
                <a:lnTo>
                  <a:pt x="767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80" name="object 1280"/>
          <p:cNvGrpSpPr/>
          <p:nvPr/>
        </p:nvGrpSpPr>
        <p:grpSpPr>
          <a:xfrm>
            <a:off x="5768221" y="4277866"/>
            <a:ext cx="494030" cy="1905"/>
            <a:chOff x="5768221" y="4277866"/>
            <a:chExt cx="494030" cy="1905"/>
          </a:xfrm>
        </p:grpSpPr>
        <p:sp>
          <p:nvSpPr>
            <p:cNvPr id="1281" name="object 1281"/>
            <p:cNvSpPr/>
            <p:nvPr/>
          </p:nvSpPr>
          <p:spPr>
            <a:xfrm>
              <a:off x="6183854" y="4279403"/>
              <a:ext cx="78740" cy="0"/>
            </a:xfrm>
            <a:custGeom>
              <a:avLst/>
              <a:gdLst/>
              <a:ahLst/>
              <a:cxnLst/>
              <a:rect l="l" t="t" r="r" b="b"/>
              <a:pathLst>
                <a:path w="78739">
                  <a:moveTo>
                    <a:pt x="782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2" name="object 1282"/>
            <p:cNvSpPr/>
            <p:nvPr/>
          </p:nvSpPr>
          <p:spPr>
            <a:xfrm>
              <a:off x="5768221" y="4277866"/>
              <a:ext cx="415925" cy="1905"/>
            </a:xfrm>
            <a:custGeom>
              <a:avLst/>
              <a:gdLst/>
              <a:ahLst/>
              <a:cxnLst/>
              <a:rect l="l" t="t" r="r" b="b"/>
              <a:pathLst>
                <a:path w="415925" h="1904">
                  <a:moveTo>
                    <a:pt x="415632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83" name="object 1283"/>
          <p:cNvGrpSpPr/>
          <p:nvPr/>
        </p:nvGrpSpPr>
        <p:grpSpPr>
          <a:xfrm>
            <a:off x="3140994" y="2265655"/>
            <a:ext cx="0" cy="40005"/>
            <a:chOff x="3140994" y="2265655"/>
            <a:chExt cx="0" cy="40005"/>
          </a:xfrm>
        </p:grpSpPr>
        <p:sp>
          <p:nvSpPr>
            <p:cNvPr id="1284" name="object 1284"/>
            <p:cNvSpPr/>
            <p:nvPr/>
          </p:nvSpPr>
          <p:spPr>
            <a:xfrm>
              <a:off x="3140994" y="230553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5" name="object 1285"/>
            <p:cNvSpPr/>
            <p:nvPr/>
          </p:nvSpPr>
          <p:spPr>
            <a:xfrm>
              <a:off x="3140994" y="2297860"/>
              <a:ext cx="0" cy="8255"/>
            </a:xfrm>
            <a:custGeom>
              <a:avLst/>
              <a:gdLst/>
              <a:ahLst/>
              <a:cxnLst/>
              <a:rect l="l" t="t" r="r" b="b"/>
              <a:pathLst>
                <a:path h="8255">
                  <a:moveTo>
                    <a:pt x="0" y="767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6" name="object 1286"/>
            <p:cNvSpPr/>
            <p:nvPr/>
          </p:nvSpPr>
          <p:spPr>
            <a:xfrm>
              <a:off x="3140994" y="2271787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5">
                  <a:moveTo>
                    <a:pt x="0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7" name="object 1287"/>
            <p:cNvSpPr/>
            <p:nvPr/>
          </p:nvSpPr>
          <p:spPr>
            <a:xfrm>
              <a:off x="3140994" y="2265655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13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88" name="object 1288"/>
          <p:cNvGrpSpPr/>
          <p:nvPr/>
        </p:nvGrpSpPr>
        <p:grpSpPr>
          <a:xfrm>
            <a:off x="3140994" y="2201242"/>
            <a:ext cx="0" cy="9525"/>
            <a:chOff x="3140994" y="2201242"/>
            <a:chExt cx="0" cy="9525"/>
          </a:xfrm>
        </p:grpSpPr>
        <p:sp>
          <p:nvSpPr>
            <p:cNvPr id="1289" name="object 1289"/>
            <p:cNvSpPr/>
            <p:nvPr/>
          </p:nvSpPr>
          <p:spPr>
            <a:xfrm>
              <a:off x="3140994" y="2205843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80">
                  <a:moveTo>
                    <a:pt x="0" y="459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0" name="object 1290"/>
            <p:cNvSpPr/>
            <p:nvPr/>
          </p:nvSpPr>
          <p:spPr>
            <a:xfrm>
              <a:off x="3140994" y="2201242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80">
                  <a:moveTo>
                    <a:pt x="0" y="459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91" name="object 1291"/>
          <p:cNvGrpSpPr/>
          <p:nvPr/>
        </p:nvGrpSpPr>
        <p:grpSpPr>
          <a:xfrm>
            <a:off x="641063" y="1767196"/>
            <a:ext cx="32384" cy="1209040"/>
            <a:chOff x="641063" y="1767196"/>
            <a:chExt cx="32384" cy="1209040"/>
          </a:xfrm>
        </p:grpSpPr>
        <p:sp>
          <p:nvSpPr>
            <p:cNvPr id="1292" name="object 1292"/>
            <p:cNvSpPr/>
            <p:nvPr/>
          </p:nvSpPr>
          <p:spPr>
            <a:xfrm>
              <a:off x="641063" y="1991127"/>
              <a:ext cx="26670" cy="984885"/>
            </a:xfrm>
            <a:custGeom>
              <a:avLst/>
              <a:gdLst/>
              <a:ahLst/>
              <a:cxnLst/>
              <a:rect l="l" t="t" r="r" b="b"/>
              <a:pathLst>
                <a:path w="26670" h="984885">
                  <a:moveTo>
                    <a:pt x="0" y="984630"/>
                  </a:moveTo>
                  <a:lnTo>
                    <a:pt x="26073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3" name="object 1293"/>
            <p:cNvSpPr/>
            <p:nvPr/>
          </p:nvSpPr>
          <p:spPr>
            <a:xfrm>
              <a:off x="667136" y="1767196"/>
              <a:ext cx="6350" cy="224154"/>
            </a:xfrm>
            <a:custGeom>
              <a:avLst/>
              <a:gdLst/>
              <a:ahLst/>
              <a:cxnLst/>
              <a:rect l="l" t="t" r="r" b="b"/>
              <a:pathLst>
                <a:path w="6350" h="224155">
                  <a:moveTo>
                    <a:pt x="0" y="223926"/>
                  </a:moveTo>
                  <a:lnTo>
                    <a:pt x="6134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94" name="object 1294"/>
          <p:cNvGrpSpPr/>
          <p:nvPr/>
        </p:nvGrpSpPr>
        <p:grpSpPr>
          <a:xfrm>
            <a:off x="5920055" y="2155224"/>
            <a:ext cx="1905" cy="73660"/>
            <a:chOff x="5920055" y="2155224"/>
            <a:chExt cx="1905" cy="73660"/>
          </a:xfrm>
        </p:grpSpPr>
        <p:sp>
          <p:nvSpPr>
            <p:cNvPr id="1295" name="object 1295"/>
            <p:cNvSpPr/>
            <p:nvPr/>
          </p:nvSpPr>
          <p:spPr>
            <a:xfrm>
              <a:off x="5920055" y="2170565"/>
              <a:ext cx="1905" cy="58419"/>
            </a:xfrm>
            <a:custGeom>
              <a:avLst/>
              <a:gdLst/>
              <a:ahLst/>
              <a:cxnLst/>
              <a:rect l="l" t="t" r="r" b="b"/>
              <a:pathLst>
                <a:path w="1904" h="58419">
                  <a:moveTo>
                    <a:pt x="1536" y="5828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6" name="object 1296"/>
            <p:cNvSpPr/>
            <p:nvPr/>
          </p:nvSpPr>
          <p:spPr>
            <a:xfrm>
              <a:off x="5920059" y="2155224"/>
              <a:ext cx="0" cy="15875"/>
            </a:xfrm>
            <a:custGeom>
              <a:avLst/>
              <a:gdLst/>
              <a:ahLst/>
              <a:cxnLst/>
              <a:rect l="l" t="t" r="r" b="b"/>
              <a:pathLst>
                <a:path h="15875">
                  <a:moveTo>
                    <a:pt x="0" y="1534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97" name="object 1297"/>
          <p:cNvSpPr/>
          <p:nvPr/>
        </p:nvSpPr>
        <p:spPr>
          <a:xfrm>
            <a:off x="4159370" y="2892938"/>
            <a:ext cx="1905" cy="0"/>
          </a:xfrm>
          <a:custGeom>
            <a:avLst/>
            <a:gdLst/>
            <a:ahLst/>
            <a:cxnLst/>
            <a:rect l="l" t="t" r="r" b="b"/>
            <a:pathLst>
              <a:path w="1904">
                <a:moveTo>
                  <a:pt x="0" y="0"/>
                </a:moveTo>
                <a:lnTo>
                  <a:pt x="1536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98" name="object 1298"/>
          <p:cNvGrpSpPr/>
          <p:nvPr/>
        </p:nvGrpSpPr>
        <p:grpSpPr>
          <a:xfrm>
            <a:off x="4716103" y="2894472"/>
            <a:ext cx="642620" cy="3175"/>
            <a:chOff x="4716103" y="2894472"/>
            <a:chExt cx="642620" cy="3175"/>
          </a:xfrm>
        </p:grpSpPr>
        <p:sp>
          <p:nvSpPr>
            <p:cNvPr id="1299" name="object 1299"/>
            <p:cNvSpPr/>
            <p:nvPr/>
          </p:nvSpPr>
          <p:spPr>
            <a:xfrm>
              <a:off x="4716103" y="2894472"/>
              <a:ext cx="638175" cy="3175"/>
            </a:xfrm>
            <a:custGeom>
              <a:avLst/>
              <a:gdLst/>
              <a:ahLst/>
              <a:cxnLst/>
              <a:rect l="l" t="t" r="r" b="b"/>
              <a:pathLst>
                <a:path w="638175" h="3175">
                  <a:moveTo>
                    <a:pt x="0" y="0"/>
                  </a:moveTo>
                  <a:lnTo>
                    <a:pt x="638022" y="3073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0" name="object 1300"/>
            <p:cNvSpPr/>
            <p:nvPr/>
          </p:nvSpPr>
          <p:spPr>
            <a:xfrm>
              <a:off x="5354123" y="2897539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0" y="0"/>
                  </a:moveTo>
                  <a:lnTo>
                    <a:pt x="4597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01" name="object 1301"/>
          <p:cNvSpPr/>
          <p:nvPr/>
        </p:nvSpPr>
        <p:spPr>
          <a:xfrm>
            <a:off x="2943146" y="2541720"/>
            <a:ext cx="257810" cy="1905"/>
          </a:xfrm>
          <a:custGeom>
            <a:avLst/>
            <a:gdLst/>
            <a:ahLst/>
            <a:cxnLst/>
            <a:rect l="l" t="t" r="r" b="b"/>
            <a:pathLst>
              <a:path w="257810" h="1905">
                <a:moveTo>
                  <a:pt x="0" y="0"/>
                </a:moveTo>
                <a:lnTo>
                  <a:pt x="257657" y="1536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2" name="object 1302"/>
          <p:cNvSpPr/>
          <p:nvPr/>
        </p:nvSpPr>
        <p:spPr>
          <a:xfrm>
            <a:off x="5723745" y="2899073"/>
            <a:ext cx="46355" cy="0"/>
          </a:xfrm>
          <a:custGeom>
            <a:avLst/>
            <a:gdLst/>
            <a:ahLst/>
            <a:cxnLst/>
            <a:rect l="l" t="t" r="r" b="b"/>
            <a:pathLst>
              <a:path w="46354">
                <a:moveTo>
                  <a:pt x="0" y="0"/>
                </a:moveTo>
                <a:lnTo>
                  <a:pt x="46012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03" name="object 1303"/>
          <p:cNvGrpSpPr/>
          <p:nvPr/>
        </p:nvGrpSpPr>
        <p:grpSpPr>
          <a:xfrm>
            <a:off x="5840312" y="2156762"/>
            <a:ext cx="133985" cy="180975"/>
            <a:chOff x="5840312" y="2156762"/>
            <a:chExt cx="133985" cy="180975"/>
          </a:xfrm>
        </p:grpSpPr>
        <p:sp>
          <p:nvSpPr>
            <p:cNvPr id="1304" name="object 1304"/>
            <p:cNvSpPr/>
            <p:nvPr/>
          </p:nvSpPr>
          <p:spPr>
            <a:xfrm>
              <a:off x="5921590" y="2156762"/>
              <a:ext cx="52705" cy="72390"/>
            </a:xfrm>
            <a:custGeom>
              <a:avLst/>
              <a:gdLst/>
              <a:ahLst/>
              <a:cxnLst/>
              <a:rect l="l" t="t" r="r" b="b"/>
              <a:pathLst>
                <a:path w="52704" h="72389">
                  <a:moveTo>
                    <a:pt x="52146" y="0"/>
                  </a:moveTo>
                  <a:lnTo>
                    <a:pt x="0" y="72085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5" name="object 1305"/>
            <p:cNvSpPr/>
            <p:nvPr/>
          </p:nvSpPr>
          <p:spPr>
            <a:xfrm>
              <a:off x="5840312" y="2228846"/>
              <a:ext cx="81280" cy="109220"/>
            </a:xfrm>
            <a:custGeom>
              <a:avLst/>
              <a:gdLst/>
              <a:ahLst/>
              <a:cxnLst/>
              <a:rect l="l" t="t" r="r" b="b"/>
              <a:pathLst>
                <a:path w="81279" h="109219">
                  <a:moveTo>
                    <a:pt x="81279" y="0"/>
                  </a:moveTo>
                  <a:lnTo>
                    <a:pt x="0" y="108889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06" name="object 1306"/>
          <p:cNvGrpSpPr/>
          <p:nvPr/>
        </p:nvGrpSpPr>
        <p:grpSpPr>
          <a:xfrm>
            <a:off x="6140904" y="1865359"/>
            <a:ext cx="5080" cy="265430"/>
            <a:chOff x="6140904" y="1865359"/>
            <a:chExt cx="5080" cy="265430"/>
          </a:xfrm>
        </p:grpSpPr>
        <p:sp>
          <p:nvSpPr>
            <p:cNvPr id="1307" name="object 1307"/>
            <p:cNvSpPr/>
            <p:nvPr/>
          </p:nvSpPr>
          <p:spPr>
            <a:xfrm>
              <a:off x="6143975" y="2060140"/>
              <a:ext cx="1905" cy="71120"/>
            </a:xfrm>
            <a:custGeom>
              <a:avLst/>
              <a:gdLst/>
              <a:ahLst/>
              <a:cxnLst/>
              <a:rect l="l" t="t" r="r" b="b"/>
              <a:pathLst>
                <a:path w="1904" h="71119">
                  <a:moveTo>
                    <a:pt x="1536" y="7054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8" name="object 1308"/>
            <p:cNvSpPr/>
            <p:nvPr/>
          </p:nvSpPr>
          <p:spPr>
            <a:xfrm>
              <a:off x="6140904" y="1865359"/>
              <a:ext cx="3175" cy="194945"/>
            </a:xfrm>
            <a:custGeom>
              <a:avLst/>
              <a:gdLst/>
              <a:ahLst/>
              <a:cxnLst/>
              <a:rect l="l" t="t" r="r" b="b"/>
              <a:pathLst>
                <a:path w="3175" h="194944">
                  <a:moveTo>
                    <a:pt x="3073" y="19477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09" name="object 1309"/>
          <p:cNvGrpSpPr/>
          <p:nvPr/>
        </p:nvGrpSpPr>
        <p:grpSpPr>
          <a:xfrm>
            <a:off x="5982940" y="2130685"/>
            <a:ext cx="163195" cy="208915"/>
            <a:chOff x="5982940" y="2130685"/>
            <a:chExt cx="163195" cy="208915"/>
          </a:xfrm>
        </p:grpSpPr>
        <p:sp>
          <p:nvSpPr>
            <p:cNvPr id="1310" name="object 1310"/>
            <p:cNvSpPr/>
            <p:nvPr/>
          </p:nvSpPr>
          <p:spPr>
            <a:xfrm>
              <a:off x="5982940" y="2262590"/>
              <a:ext cx="60325" cy="76835"/>
            </a:xfrm>
            <a:custGeom>
              <a:avLst/>
              <a:gdLst/>
              <a:ahLst/>
              <a:cxnLst/>
              <a:rect l="l" t="t" r="r" b="b"/>
              <a:pathLst>
                <a:path w="60325" h="76835">
                  <a:moveTo>
                    <a:pt x="0" y="76682"/>
                  </a:moveTo>
                  <a:lnTo>
                    <a:pt x="59817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1" name="object 1311"/>
            <p:cNvSpPr/>
            <p:nvPr/>
          </p:nvSpPr>
          <p:spPr>
            <a:xfrm>
              <a:off x="6042753" y="2130685"/>
              <a:ext cx="102870" cy="132080"/>
            </a:xfrm>
            <a:custGeom>
              <a:avLst/>
              <a:gdLst/>
              <a:ahLst/>
              <a:cxnLst/>
              <a:rect l="l" t="t" r="r" b="b"/>
              <a:pathLst>
                <a:path w="102870" h="132080">
                  <a:moveTo>
                    <a:pt x="0" y="131902"/>
                  </a:moveTo>
                  <a:lnTo>
                    <a:pt x="102755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12" name="object 1312"/>
          <p:cNvGrpSpPr/>
          <p:nvPr/>
        </p:nvGrpSpPr>
        <p:grpSpPr>
          <a:xfrm>
            <a:off x="2946214" y="1718124"/>
            <a:ext cx="259715" cy="1905"/>
            <a:chOff x="2946214" y="1718124"/>
            <a:chExt cx="259715" cy="1905"/>
          </a:xfrm>
        </p:grpSpPr>
        <p:sp>
          <p:nvSpPr>
            <p:cNvPr id="1313" name="object 1313"/>
            <p:cNvSpPr/>
            <p:nvPr/>
          </p:nvSpPr>
          <p:spPr>
            <a:xfrm>
              <a:off x="2946214" y="1718124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134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4" name="object 1314"/>
            <p:cNvSpPr/>
            <p:nvPr/>
          </p:nvSpPr>
          <p:spPr>
            <a:xfrm>
              <a:off x="2952348" y="1718124"/>
              <a:ext cx="253365" cy="1905"/>
            </a:xfrm>
            <a:custGeom>
              <a:avLst/>
              <a:gdLst/>
              <a:ahLst/>
              <a:cxnLst/>
              <a:rect l="l" t="t" r="r" b="b"/>
              <a:pathLst>
                <a:path w="253364" h="1905">
                  <a:moveTo>
                    <a:pt x="0" y="0"/>
                  </a:moveTo>
                  <a:lnTo>
                    <a:pt x="253060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15" name="object 1315"/>
          <p:cNvSpPr/>
          <p:nvPr/>
        </p:nvSpPr>
        <p:spPr>
          <a:xfrm>
            <a:off x="4153236" y="1725792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597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6" name="object 1316"/>
          <p:cNvSpPr/>
          <p:nvPr/>
        </p:nvSpPr>
        <p:spPr>
          <a:xfrm>
            <a:off x="5722208" y="2879134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4" h="20319">
                <a:moveTo>
                  <a:pt x="1536" y="19938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7" name="object 1317"/>
          <p:cNvSpPr/>
          <p:nvPr/>
        </p:nvSpPr>
        <p:spPr>
          <a:xfrm>
            <a:off x="5713007" y="2155228"/>
            <a:ext cx="124460" cy="0"/>
          </a:xfrm>
          <a:custGeom>
            <a:avLst/>
            <a:gdLst/>
            <a:ahLst/>
            <a:cxnLst/>
            <a:rect l="l" t="t" r="r" b="b"/>
            <a:pathLst>
              <a:path w="124460">
                <a:moveTo>
                  <a:pt x="12423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18" name="object 1318"/>
          <p:cNvGrpSpPr/>
          <p:nvPr/>
        </p:nvGrpSpPr>
        <p:grpSpPr>
          <a:xfrm>
            <a:off x="2660947" y="5768625"/>
            <a:ext cx="725805" cy="1316355"/>
            <a:chOff x="2660947" y="5768625"/>
            <a:chExt cx="725805" cy="1316355"/>
          </a:xfrm>
        </p:grpSpPr>
        <p:sp>
          <p:nvSpPr>
            <p:cNvPr id="1319" name="object 1319"/>
            <p:cNvSpPr/>
            <p:nvPr/>
          </p:nvSpPr>
          <p:spPr>
            <a:xfrm>
              <a:off x="2660947" y="5768625"/>
              <a:ext cx="12700" cy="1316355"/>
            </a:xfrm>
            <a:custGeom>
              <a:avLst/>
              <a:gdLst/>
              <a:ahLst/>
              <a:cxnLst/>
              <a:rect l="l" t="t" r="r" b="b"/>
              <a:pathLst>
                <a:path w="12700" h="1316354">
                  <a:moveTo>
                    <a:pt x="12268" y="0"/>
                  </a:moveTo>
                  <a:lnTo>
                    <a:pt x="0" y="131591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0" name="object 1320"/>
            <p:cNvSpPr/>
            <p:nvPr/>
          </p:nvSpPr>
          <p:spPr>
            <a:xfrm>
              <a:off x="2670148" y="5768625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73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1" name="object 1321"/>
            <p:cNvSpPr/>
            <p:nvPr/>
          </p:nvSpPr>
          <p:spPr>
            <a:xfrm>
              <a:off x="2673215" y="5768625"/>
              <a:ext cx="713740" cy="0"/>
            </a:xfrm>
            <a:custGeom>
              <a:avLst/>
              <a:gdLst/>
              <a:ahLst/>
              <a:cxnLst/>
              <a:rect l="l" t="t" r="r" b="b"/>
              <a:pathLst>
                <a:path w="713739">
                  <a:moveTo>
                    <a:pt x="0" y="0"/>
                  </a:moveTo>
                  <a:lnTo>
                    <a:pt x="713168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22" name="object 1322"/>
          <p:cNvGrpSpPr/>
          <p:nvPr/>
        </p:nvGrpSpPr>
        <p:grpSpPr>
          <a:xfrm>
            <a:off x="673271" y="5768623"/>
            <a:ext cx="899160" cy="1905"/>
            <a:chOff x="673271" y="5768623"/>
            <a:chExt cx="899160" cy="1905"/>
          </a:xfrm>
        </p:grpSpPr>
        <p:sp>
          <p:nvSpPr>
            <p:cNvPr id="1323" name="object 1323"/>
            <p:cNvSpPr/>
            <p:nvPr/>
          </p:nvSpPr>
          <p:spPr>
            <a:xfrm>
              <a:off x="673271" y="5770159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731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4" name="object 1324"/>
            <p:cNvSpPr/>
            <p:nvPr/>
          </p:nvSpPr>
          <p:spPr>
            <a:xfrm>
              <a:off x="684006" y="5768623"/>
              <a:ext cx="888365" cy="1905"/>
            </a:xfrm>
            <a:custGeom>
              <a:avLst/>
              <a:gdLst/>
              <a:ahLst/>
              <a:cxnLst/>
              <a:rect l="l" t="t" r="r" b="b"/>
              <a:pathLst>
                <a:path w="888365" h="1904">
                  <a:moveTo>
                    <a:pt x="0" y="1536"/>
                  </a:moveTo>
                  <a:lnTo>
                    <a:pt x="888009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25" name="object 1325"/>
          <p:cNvGrpSpPr/>
          <p:nvPr/>
        </p:nvGrpSpPr>
        <p:grpSpPr>
          <a:xfrm>
            <a:off x="521434" y="5704207"/>
            <a:ext cx="40005" cy="1578610"/>
            <a:chOff x="521434" y="5704207"/>
            <a:chExt cx="40005" cy="1578610"/>
          </a:xfrm>
        </p:grpSpPr>
        <p:sp>
          <p:nvSpPr>
            <p:cNvPr id="1326" name="object 1326"/>
            <p:cNvSpPr/>
            <p:nvPr/>
          </p:nvSpPr>
          <p:spPr>
            <a:xfrm>
              <a:off x="521434" y="6342232"/>
              <a:ext cx="23495" cy="940435"/>
            </a:xfrm>
            <a:custGeom>
              <a:avLst/>
              <a:gdLst/>
              <a:ahLst/>
              <a:cxnLst/>
              <a:rect l="l" t="t" r="r" b="b"/>
              <a:pathLst>
                <a:path w="23495" h="940434">
                  <a:moveTo>
                    <a:pt x="0" y="940155"/>
                  </a:moveTo>
                  <a:lnTo>
                    <a:pt x="22999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7" name="object 1327"/>
            <p:cNvSpPr/>
            <p:nvPr/>
          </p:nvSpPr>
          <p:spPr>
            <a:xfrm>
              <a:off x="544440" y="5704207"/>
              <a:ext cx="17145" cy="638175"/>
            </a:xfrm>
            <a:custGeom>
              <a:avLst/>
              <a:gdLst/>
              <a:ahLst/>
              <a:cxnLst/>
              <a:rect l="l" t="t" r="r" b="b"/>
              <a:pathLst>
                <a:path w="17145" h="638175">
                  <a:moveTo>
                    <a:pt x="0" y="638022"/>
                  </a:moveTo>
                  <a:lnTo>
                    <a:pt x="16865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28" name="object 1328"/>
          <p:cNvSpPr/>
          <p:nvPr/>
        </p:nvSpPr>
        <p:spPr>
          <a:xfrm>
            <a:off x="1544412" y="7273185"/>
            <a:ext cx="0" cy="6350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0" y="6134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9" name="object 1329"/>
          <p:cNvSpPr/>
          <p:nvPr/>
        </p:nvSpPr>
        <p:spPr>
          <a:xfrm>
            <a:off x="1547479" y="5768623"/>
            <a:ext cx="24765" cy="1319530"/>
          </a:xfrm>
          <a:custGeom>
            <a:avLst/>
            <a:gdLst/>
            <a:ahLst/>
            <a:cxnLst/>
            <a:rect l="l" t="t" r="r" b="b"/>
            <a:pathLst>
              <a:path w="24765" h="1319529">
                <a:moveTo>
                  <a:pt x="0" y="1318983"/>
                </a:moveTo>
                <a:lnTo>
                  <a:pt x="24536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30" name="object 1330"/>
          <p:cNvGrpSpPr/>
          <p:nvPr/>
        </p:nvGrpSpPr>
        <p:grpSpPr>
          <a:xfrm>
            <a:off x="1628766" y="5768625"/>
            <a:ext cx="928369" cy="0"/>
            <a:chOff x="1628766" y="5768625"/>
            <a:chExt cx="928369" cy="0"/>
          </a:xfrm>
        </p:grpSpPr>
        <p:sp>
          <p:nvSpPr>
            <p:cNvPr id="1331" name="object 1331"/>
            <p:cNvSpPr/>
            <p:nvPr/>
          </p:nvSpPr>
          <p:spPr>
            <a:xfrm>
              <a:off x="1628766" y="576862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134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2" name="object 1332"/>
            <p:cNvSpPr/>
            <p:nvPr/>
          </p:nvSpPr>
          <p:spPr>
            <a:xfrm>
              <a:off x="1634900" y="5768625"/>
              <a:ext cx="922019" cy="0"/>
            </a:xfrm>
            <a:custGeom>
              <a:avLst/>
              <a:gdLst/>
              <a:ahLst/>
              <a:cxnLst/>
              <a:rect l="l" t="t" r="r" b="b"/>
              <a:pathLst>
                <a:path w="922019">
                  <a:moveTo>
                    <a:pt x="0" y="0"/>
                  </a:moveTo>
                  <a:lnTo>
                    <a:pt x="921753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33" name="object 1333"/>
          <p:cNvSpPr/>
          <p:nvPr/>
        </p:nvSpPr>
        <p:spPr>
          <a:xfrm>
            <a:off x="2541316" y="7270119"/>
            <a:ext cx="0" cy="6350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0" y="6134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4" name="object 1334"/>
          <p:cNvSpPr/>
          <p:nvPr/>
        </p:nvSpPr>
        <p:spPr>
          <a:xfrm>
            <a:off x="2542851" y="5768629"/>
            <a:ext cx="13970" cy="1316355"/>
          </a:xfrm>
          <a:custGeom>
            <a:avLst/>
            <a:gdLst/>
            <a:ahLst/>
            <a:cxnLst/>
            <a:rect l="l" t="t" r="r" b="b"/>
            <a:pathLst>
              <a:path w="13969" h="1316354">
                <a:moveTo>
                  <a:pt x="0" y="1315910"/>
                </a:moveTo>
                <a:lnTo>
                  <a:pt x="13804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5" name="object 1335"/>
          <p:cNvSpPr/>
          <p:nvPr/>
        </p:nvSpPr>
        <p:spPr>
          <a:xfrm>
            <a:off x="3380251" y="7267051"/>
            <a:ext cx="0" cy="6350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0" y="6134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6" name="object 1336"/>
          <p:cNvSpPr/>
          <p:nvPr/>
        </p:nvSpPr>
        <p:spPr>
          <a:xfrm>
            <a:off x="3381785" y="5768623"/>
            <a:ext cx="5080" cy="1313180"/>
          </a:xfrm>
          <a:custGeom>
            <a:avLst/>
            <a:gdLst/>
            <a:ahLst/>
            <a:cxnLst/>
            <a:rect l="l" t="t" r="r" b="b"/>
            <a:pathLst>
              <a:path w="5079" h="1313179">
                <a:moveTo>
                  <a:pt x="0" y="1312849"/>
                </a:moveTo>
                <a:lnTo>
                  <a:pt x="4597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7" name="object 1337"/>
          <p:cNvSpPr/>
          <p:nvPr/>
        </p:nvSpPr>
        <p:spPr>
          <a:xfrm>
            <a:off x="3443134" y="576862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38" name="object 1338"/>
          <p:cNvGrpSpPr/>
          <p:nvPr/>
        </p:nvGrpSpPr>
        <p:grpSpPr>
          <a:xfrm>
            <a:off x="4269797" y="5767091"/>
            <a:ext cx="685800" cy="1311910"/>
            <a:chOff x="4269797" y="5767091"/>
            <a:chExt cx="685800" cy="1311910"/>
          </a:xfrm>
        </p:grpSpPr>
        <p:sp>
          <p:nvSpPr>
            <p:cNvPr id="1339" name="object 1339"/>
            <p:cNvSpPr/>
            <p:nvPr/>
          </p:nvSpPr>
          <p:spPr>
            <a:xfrm>
              <a:off x="4269797" y="5767091"/>
              <a:ext cx="681355" cy="0"/>
            </a:xfrm>
            <a:custGeom>
              <a:avLst/>
              <a:gdLst/>
              <a:ahLst/>
              <a:cxnLst/>
              <a:rect l="l" t="t" r="r" b="b"/>
              <a:pathLst>
                <a:path w="681354">
                  <a:moveTo>
                    <a:pt x="0" y="0"/>
                  </a:moveTo>
                  <a:lnTo>
                    <a:pt x="680961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0" name="object 1340"/>
            <p:cNvSpPr/>
            <p:nvPr/>
          </p:nvSpPr>
          <p:spPr>
            <a:xfrm>
              <a:off x="4950759" y="576709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0" y="0"/>
                  </a:moveTo>
                  <a:lnTo>
                    <a:pt x="4597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1" name="object 1341"/>
            <p:cNvSpPr/>
            <p:nvPr/>
          </p:nvSpPr>
          <p:spPr>
            <a:xfrm>
              <a:off x="4269800" y="5767093"/>
              <a:ext cx="5080" cy="1311910"/>
            </a:xfrm>
            <a:custGeom>
              <a:avLst/>
              <a:gdLst/>
              <a:ahLst/>
              <a:cxnLst/>
              <a:rect l="l" t="t" r="r" b="b"/>
              <a:pathLst>
                <a:path w="5079" h="1311909">
                  <a:moveTo>
                    <a:pt x="4597" y="131131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42" name="object 1342"/>
          <p:cNvSpPr/>
          <p:nvPr/>
        </p:nvSpPr>
        <p:spPr>
          <a:xfrm>
            <a:off x="4274398" y="7263984"/>
            <a:ext cx="0" cy="6350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0" y="6134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3" name="object 1343"/>
          <p:cNvSpPr/>
          <p:nvPr/>
        </p:nvSpPr>
        <p:spPr>
          <a:xfrm>
            <a:off x="5010579" y="5767095"/>
            <a:ext cx="10795" cy="1310005"/>
          </a:xfrm>
          <a:custGeom>
            <a:avLst/>
            <a:gdLst/>
            <a:ahLst/>
            <a:cxnLst/>
            <a:rect l="l" t="t" r="r" b="b"/>
            <a:pathLst>
              <a:path w="10795" h="1310004">
                <a:moveTo>
                  <a:pt x="10731" y="1309776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4" name="object 1344"/>
          <p:cNvSpPr/>
          <p:nvPr/>
        </p:nvSpPr>
        <p:spPr>
          <a:xfrm>
            <a:off x="5022841" y="7260916"/>
            <a:ext cx="1905" cy="6350"/>
          </a:xfrm>
          <a:custGeom>
            <a:avLst/>
            <a:gdLst/>
            <a:ahLst/>
            <a:cxnLst/>
            <a:rect l="l" t="t" r="r" b="b"/>
            <a:pathLst>
              <a:path w="1904" h="6350">
                <a:moveTo>
                  <a:pt x="1536" y="6134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5" name="object 1345"/>
          <p:cNvSpPr/>
          <p:nvPr/>
        </p:nvSpPr>
        <p:spPr>
          <a:xfrm>
            <a:off x="5900120" y="6865226"/>
            <a:ext cx="6350" cy="400685"/>
          </a:xfrm>
          <a:custGeom>
            <a:avLst/>
            <a:gdLst/>
            <a:ahLst/>
            <a:cxnLst/>
            <a:rect l="l" t="t" r="r" b="b"/>
            <a:pathLst>
              <a:path w="6350" h="400684">
                <a:moveTo>
                  <a:pt x="6134" y="400291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6" name="object 1346"/>
          <p:cNvSpPr/>
          <p:nvPr/>
        </p:nvSpPr>
        <p:spPr>
          <a:xfrm>
            <a:off x="5010574" y="576709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7" name="object 1347"/>
          <p:cNvSpPr/>
          <p:nvPr/>
        </p:nvSpPr>
        <p:spPr>
          <a:xfrm>
            <a:off x="5674667" y="5767091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67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48" name="object 1348"/>
          <p:cNvGrpSpPr/>
          <p:nvPr/>
        </p:nvGrpSpPr>
        <p:grpSpPr>
          <a:xfrm>
            <a:off x="5693070" y="7075337"/>
            <a:ext cx="8255" cy="6350"/>
            <a:chOff x="5693070" y="7075337"/>
            <a:chExt cx="8255" cy="6350"/>
          </a:xfrm>
        </p:grpSpPr>
        <p:sp>
          <p:nvSpPr>
            <p:cNvPr id="1349" name="object 1349"/>
            <p:cNvSpPr/>
            <p:nvPr/>
          </p:nvSpPr>
          <p:spPr>
            <a:xfrm>
              <a:off x="5693070" y="707533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0" name="object 1350"/>
            <p:cNvSpPr/>
            <p:nvPr/>
          </p:nvSpPr>
          <p:spPr>
            <a:xfrm>
              <a:off x="5693070" y="7075337"/>
              <a:ext cx="8255" cy="6350"/>
            </a:xfrm>
            <a:custGeom>
              <a:avLst/>
              <a:gdLst/>
              <a:ahLst/>
              <a:cxnLst/>
              <a:rect l="l" t="t" r="r" b="b"/>
              <a:pathLst>
                <a:path w="8254" h="6350">
                  <a:moveTo>
                    <a:pt x="0" y="0"/>
                  </a:moveTo>
                  <a:lnTo>
                    <a:pt x="7670" y="6134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51" name="object 1351"/>
          <p:cNvGrpSpPr/>
          <p:nvPr/>
        </p:nvGrpSpPr>
        <p:grpSpPr>
          <a:xfrm>
            <a:off x="5961469" y="4764046"/>
            <a:ext cx="0" cy="15875"/>
            <a:chOff x="5961469" y="4764046"/>
            <a:chExt cx="0" cy="15875"/>
          </a:xfrm>
        </p:grpSpPr>
        <p:sp>
          <p:nvSpPr>
            <p:cNvPr id="1352" name="object 1352"/>
            <p:cNvSpPr/>
            <p:nvPr/>
          </p:nvSpPr>
          <p:spPr>
            <a:xfrm>
              <a:off x="5961469" y="4767121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2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3" name="object 1353"/>
            <p:cNvSpPr/>
            <p:nvPr/>
          </p:nvSpPr>
          <p:spPr>
            <a:xfrm>
              <a:off x="5961469" y="4764046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0" y="30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54" name="object 1354"/>
          <p:cNvGrpSpPr/>
          <p:nvPr/>
        </p:nvGrpSpPr>
        <p:grpSpPr>
          <a:xfrm>
            <a:off x="5893984" y="5535507"/>
            <a:ext cx="245745" cy="26670"/>
            <a:chOff x="5893984" y="5535507"/>
            <a:chExt cx="245745" cy="26670"/>
          </a:xfrm>
        </p:grpSpPr>
        <p:sp>
          <p:nvSpPr>
            <p:cNvPr id="1355" name="object 1355"/>
            <p:cNvSpPr/>
            <p:nvPr/>
          </p:nvSpPr>
          <p:spPr>
            <a:xfrm>
              <a:off x="5893984" y="5561576"/>
              <a:ext cx="90805" cy="0"/>
            </a:xfrm>
            <a:custGeom>
              <a:avLst/>
              <a:gdLst/>
              <a:ahLst/>
              <a:cxnLst/>
              <a:rect l="l" t="t" r="r" b="b"/>
              <a:pathLst>
                <a:path w="90804">
                  <a:moveTo>
                    <a:pt x="0" y="0"/>
                  </a:moveTo>
                  <a:lnTo>
                    <a:pt x="90487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6" name="object 1356"/>
            <p:cNvSpPr/>
            <p:nvPr/>
          </p:nvSpPr>
          <p:spPr>
            <a:xfrm>
              <a:off x="5984473" y="5561576"/>
              <a:ext cx="154940" cy="0"/>
            </a:xfrm>
            <a:custGeom>
              <a:avLst/>
              <a:gdLst/>
              <a:ahLst/>
              <a:cxnLst/>
              <a:rect l="l" t="t" r="r" b="b"/>
              <a:pathLst>
                <a:path w="154939">
                  <a:moveTo>
                    <a:pt x="0" y="0"/>
                  </a:moveTo>
                  <a:lnTo>
                    <a:pt x="154901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7" name="object 1357"/>
            <p:cNvSpPr/>
            <p:nvPr/>
          </p:nvSpPr>
          <p:spPr>
            <a:xfrm>
              <a:off x="6035085" y="5546237"/>
              <a:ext cx="0" cy="8255"/>
            </a:xfrm>
            <a:custGeom>
              <a:avLst/>
              <a:gdLst/>
              <a:ahLst/>
              <a:cxnLst/>
              <a:rect l="l" t="t" r="r" b="b"/>
              <a:pathLst>
                <a:path h="8254">
                  <a:moveTo>
                    <a:pt x="0" y="767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8" name="object 1358"/>
            <p:cNvSpPr/>
            <p:nvPr/>
          </p:nvSpPr>
          <p:spPr>
            <a:xfrm>
              <a:off x="6035085" y="5535507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5">
                  <a:moveTo>
                    <a:pt x="0" y="1073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59" name="object 1359"/>
          <p:cNvGrpSpPr/>
          <p:nvPr/>
        </p:nvGrpSpPr>
        <p:grpSpPr>
          <a:xfrm>
            <a:off x="5749819" y="4764051"/>
            <a:ext cx="280670" cy="463550"/>
            <a:chOff x="5749819" y="4764051"/>
            <a:chExt cx="280670" cy="463550"/>
          </a:xfrm>
        </p:grpSpPr>
        <p:sp>
          <p:nvSpPr>
            <p:cNvPr id="1360" name="object 1360"/>
            <p:cNvSpPr/>
            <p:nvPr/>
          </p:nvSpPr>
          <p:spPr>
            <a:xfrm>
              <a:off x="6024350" y="4836133"/>
              <a:ext cx="6350" cy="391160"/>
            </a:xfrm>
            <a:custGeom>
              <a:avLst/>
              <a:gdLst/>
              <a:ahLst/>
              <a:cxnLst/>
              <a:rect l="l" t="t" r="r" b="b"/>
              <a:pathLst>
                <a:path w="6350" h="391160">
                  <a:moveTo>
                    <a:pt x="6134" y="39109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1" name="object 1361"/>
            <p:cNvSpPr/>
            <p:nvPr/>
          </p:nvSpPr>
          <p:spPr>
            <a:xfrm>
              <a:off x="6022813" y="4802391"/>
              <a:ext cx="1905" cy="34290"/>
            </a:xfrm>
            <a:custGeom>
              <a:avLst/>
              <a:gdLst/>
              <a:ahLst/>
              <a:cxnLst/>
              <a:rect l="l" t="t" r="r" b="b"/>
              <a:pathLst>
                <a:path w="1904" h="34289">
                  <a:moveTo>
                    <a:pt x="1536" y="3374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2" name="object 1362"/>
            <p:cNvSpPr/>
            <p:nvPr/>
          </p:nvSpPr>
          <p:spPr>
            <a:xfrm>
              <a:off x="5961475" y="4764051"/>
              <a:ext cx="55244" cy="15875"/>
            </a:xfrm>
            <a:custGeom>
              <a:avLst/>
              <a:gdLst/>
              <a:ahLst/>
              <a:cxnLst/>
              <a:rect l="l" t="t" r="r" b="b"/>
              <a:pathLst>
                <a:path w="55245" h="15875">
                  <a:moveTo>
                    <a:pt x="55206" y="0"/>
                  </a:moveTo>
                  <a:lnTo>
                    <a:pt x="0" y="15341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3" name="object 1363"/>
            <p:cNvSpPr/>
            <p:nvPr/>
          </p:nvSpPr>
          <p:spPr>
            <a:xfrm>
              <a:off x="5878652" y="4779389"/>
              <a:ext cx="83185" cy="23495"/>
            </a:xfrm>
            <a:custGeom>
              <a:avLst/>
              <a:gdLst/>
              <a:ahLst/>
              <a:cxnLst/>
              <a:rect l="l" t="t" r="r" b="b"/>
              <a:pathLst>
                <a:path w="83185" h="23495">
                  <a:moveTo>
                    <a:pt x="82816" y="0"/>
                  </a:moveTo>
                  <a:lnTo>
                    <a:pt x="0" y="22999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4" name="object 1364"/>
            <p:cNvSpPr/>
            <p:nvPr/>
          </p:nvSpPr>
          <p:spPr>
            <a:xfrm>
              <a:off x="5749819" y="4764051"/>
              <a:ext cx="128905" cy="0"/>
            </a:xfrm>
            <a:custGeom>
              <a:avLst/>
              <a:gdLst/>
              <a:ahLst/>
              <a:cxnLst/>
              <a:rect l="l" t="t" r="r" b="b"/>
              <a:pathLst>
                <a:path w="128904">
                  <a:moveTo>
                    <a:pt x="12882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65" name="object 1365"/>
          <p:cNvGrpSpPr/>
          <p:nvPr/>
        </p:nvGrpSpPr>
        <p:grpSpPr>
          <a:xfrm>
            <a:off x="6185385" y="4415901"/>
            <a:ext cx="5080" cy="279400"/>
            <a:chOff x="6185385" y="4415901"/>
            <a:chExt cx="5080" cy="279400"/>
          </a:xfrm>
        </p:grpSpPr>
        <p:sp>
          <p:nvSpPr>
            <p:cNvPr id="1366" name="object 1366"/>
            <p:cNvSpPr/>
            <p:nvPr/>
          </p:nvSpPr>
          <p:spPr>
            <a:xfrm>
              <a:off x="6186916" y="4441976"/>
              <a:ext cx="3175" cy="253365"/>
            </a:xfrm>
            <a:custGeom>
              <a:avLst/>
              <a:gdLst/>
              <a:ahLst/>
              <a:cxnLst/>
              <a:rect l="l" t="t" r="r" b="b"/>
              <a:pathLst>
                <a:path w="3175" h="253364">
                  <a:moveTo>
                    <a:pt x="3073" y="25306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7" name="object 1367"/>
            <p:cNvSpPr/>
            <p:nvPr/>
          </p:nvSpPr>
          <p:spPr>
            <a:xfrm>
              <a:off x="6185385" y="4415901"/>
              <a:ext cx="1905" cy="26670"/>
            </a:xfrm>
            <a:custGeom>
              <a:avLst/>
              <a:gdLst/>
              <a:ahLst/>
              <a:cxnLst/>
              <a:rect l="l" t="t" r="r" b="b"/>
              <a:pathLst>
                <a:path w="1904" h="26670">
                  <a:moveTo>
                    <a:pt x="1536" y="260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68" name="object 1368"/>
          <p:cNvSpPr/>
          <p:nvPr/>
        </p:nvSpPr>
        <p:spPr>
          <a:xfrm>
            <a:off x="628796" y="3411324"/>
            <a:ext cx="0" cy="20955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0"/>
                </a:moveTo>
                <a:lnTo>
                  <a:pt x="0" y="20761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69" name="object 1369"/>
          <p:cNvGrpSpPr/>
          <p:nvPr/>
        </p:nvGrpSpPr>
        <p:grpSpPr>
          <a:xfrm>
            <a:off x="6002874" y="3558566"/>
            <a:ext cx="5080" cy="333375"/>
            <a:chOff x="6002874" y="3558566"/>
            <a:chExt cx="5080" cy="333375"/>
          </a:xfrm>
        </p:grpSpPr>
        <p:sp>
          <p:nvSpPr>
            <p:cNvPr id="1370" name="object 1370"/>
            <p:cNvSpPr/>
            <p:nvPr/>
          </p:nvSpPr>
          <p:spPr>
            <a:xfrm>
              <a:off x="6004405" y="3661317"/>
              <a:ext cx="3175" cy="230504"/>
            </a:xfrm>
            <a:custGeom>
              <a:avLst/>
              <a:gdLst/>
              <a:ahLst/>
              <a:cxnLst/>
              <a:rect l="l" t="t" r="r" b="b"/>
              <a:pathLst>
                <a:path w="3175" h="230504">
                  <a:moveTo>
                    <a:pt x="3073" y="23006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1" name="object 1371"/>
            <p:cNvSpPr/>
            <p:nvPr/>
          </p:nvSpPr>
          <p:spPr>
            <a:xfrm>
              <a:off x="6002874" y="3558566"/>
              <a:ext cx="1905" cy="102870"/>
            </a:xfrm>
            <a:custGeom>
              <a:avLst/>
              <a:gdLst/>
              <a:ahLst/>
              <a:cxnLst/>
              <a:rect l="l" t="t" r="r" b="b"/>
              <a:pathLst>
                <a:path w="1904" h="102870">
                  <a:moveTo>
                    <a:pt x="1536" y="10275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72" name="object 1372"/>
          <p:cNvGrpSpPr/>
          <p:nvPr/>
        </p:nvGrpSpPr>
        <p:grpSpPr>
          <a:xfrm>
            <a:off x="5858713" y="3446603"/>
            <a:ext cx="136525" cy="112395"/>
            <a:chOff x="5858713" y="3446603"/>
            <a:chExt cx="136525" cy="112395"/>
          </a:xfrm>
        </p:grpSpPr>
        <p:sp>
          <p:nvSpPr>
            <p:cNvPr id="1373" name="object 1373"/>
            <p:cNvSpPr/>
            <p:nvPr/>
          </p:nvSpPr>
          <p:spPr>
            <a:xfrm>
              <a:off x="5941527" y="3446603"/>
              <a:ext cx="53975" cy="45085"/>
            </a:xfrm>
            <a:custGeom>
              <a:avLst/>
              <a:gdLst/>
              <a:ahLst/>
              <a:cxnLst/>
              <a:rect l="l" t="t" r="r" b="b"/>
              <a:pathLst>
                <a:path w="53975" h="45085">
                  <a:moveTo>
                    <a:pt x="53682" y="0"/>
                  </a:moveTo>
                  <a:lnTo>
                    <a:pt x="0" y="44475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4" name="object 1374"/>
            <p:cNvSpPr/>
            <p:nvPr/>
          </p:nvSpPr>
          <p:spPr>
            <a:xfrm>
              <a:off x="5858713" y="3491081"/>
              <a:ext cx="83185" cy="67945"/>
            </a:xfrm>
            <a:custGeom>
              <a:avLst/>
              <a:gdLst/>
              <a:ahLst/>
              <a:cxnLst/>
              <a:rect l="l" t="t" r="r" b="b"/>
              <a:pathLst>
                <a:path w="83185" h="67945">
                  <a:moveTo>
                    <a:pt x="82816" y="0"/>
                  </a:moveTo>
                  <a:lnTo>
                    <a:pt x="0" y="67487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75" name="object 1375"/>
          <p:cNvGrpSpPr/>
          <p:nvPr/>
        </p:nvGrpSpPr>
        <p:grpSpPr>
          <a:xfrm>
            <a:off x="6163914" y="3161339"/>
            <a:ext cx="3175" cy="191770"/>
            <a:chOff x="6163914" y="3161339"/>
            <a:chExt cx="3175" cy="191770"/>
          </a:xfrm>
        </p:grpSpPr>
        <p:sp>
          <p:nvSpPr>
            <p:cNvPr id="1376" name="object 1376"/>
            <p:cNvSpPr/>
            <p:nvPr/>
          </p:nvSpPr>
          <p:spPr>
            <a:xfrm>
              <a:off x="6165447" y="3302439"/>
              <a:ext cx="1905" cy="50800"/>
            </a:xfrm>
            <a:custGeom>
              <a:avLst/>
              <a:gdLst/>
              <a:ahLst/>
              <a:cxnLst/>
              <a:rect l="l" t="t" r="r" b="b"/>
              <a:pathLst>
                <a:path w="1904" h="50800">
                  <a:moveTo>
                    <a:pt x="1536" y="5060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7" name="object 1377"/>
            <p:cNvSpPr/>
            <p:nvPr/>
          </p:nvSpPr>
          <p:spPr>
            <a:xfrm>
              <a:off x="6163914" y="3161339"/>
              <a:ext cx="1905" cy="141605"/>
            </a:xfrm>
            <a:custGeom>
              <a:avLst/>
              <a:gdLst/>
              <a:ahLst/>
              <a:cxnLst/>
              <a:rect l="l" t="t" r="r" b="b"/>
              <a:pathLst>
                <a:path w="1904" h="141604">
                  <a:moveTo>
                    <a:pt x="1536" y="14109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78" name="object 1378"/>
          <p:cNvGrpSpPr/>
          <p:nvPr/>
        </p:nvGrpSpPr>
        <p:grpSpPr>
          <a:xfrm>
            <a:off x="2670148" y="3419001"/>
            <a:ext cx="8255" cy="13335"/>
            <a:chOff x="2670148" y="3419001"/>
            <a:chExt cx="8255" cy="13335"/>
          </a:xfrm>
        </p:grpSpPr>
        <p:sp>
          <p:nvSpPr>
            <p:cNvPr id="1379" name="object 1379"/>
            <p:cNvSpPr/>
            <p:nvPr/>
          </p:nvSpPr>
          <p:spPr>
            <a:xfrm>
              <a:off x="2673983" y="3423596"/>
              <a:ext cx="0" cy="8890"/>
            </a:xfrm>
            <a:custGeom>
              <a:avLst/>
              <a:gdLst/>
              <a:ahLst/>
              <a:cxnLst/>
              <a:rect l="l" t="t" r="r" b="b"/>
              <a:pathLst>
                <a:path h="8889">
                  <a:moveTo>
                    <a:pt x="0" y="0"/>
                  </a:moveTo>
                  <a:lnTo>
                    <a:pt x="0" y="8489"/>
                  </a:lnTo>
                </a:path>
              </a:pathLst>
            </a:custGeom>
            <a:ln w="767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0" name="object 1380"/>
            <p:cNvSpPr/>
            <p:nvPr/>
          </p:nvSpPr>
          <p:spPr>
            <a:xfrm>
              <a:off x="2677816" y="3419001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0" y="459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81" name="object 1381"/>
          <p:cNvSpPr/>
          <p:nvPr/>
        </p:nvSpPr>
        <p:spPr>
          <a:xfrm>
            <a:off x="4705367" y="3426669"/>
            <a:ext cx="0" cy="5080"/>
          </a:xfrm>
          <a:custGeom>
            <a:avLst/>
            <a:gdLst/>
            <a:ahLst/>
            <a:cxnLst/>
            <a:rect l="l" t="t" r="r" b="b"/>
            <a:pathLst>
              <a:path h="5079">
                <a:moveTo>
                  <a:pt x="0" y="4597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2" name="object 1382"/>
          <p:cNvSpPr/>
          <p:nvPr/>
        </p:nvSpPr>
        <p:spPr>
          <a:xfrm>
            <a:off x="5755957" y="3446603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10121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83" name="object 1383"/>
          <p:cNvGrpSpPr/>
          <p:nvPr/>
        </p:nvGrpSpPr>
        <p:grpSpPr>
          <a:xfrm>
            <a:off x="435547" y="1652174"/>
            <a:ext cx="2392680" cy="17145"/>
            <a:chOff x="435547" y="1652174"/>
            <a:chExt cx="2392680" cy="17145"/>
          </a:xfrm>
        </p:grpSpPr>
        <p:sp>
          <p:nvSpPr>
            <p:cNvPr id="1384" name="object 1384"/>
            <p:cNvSpPr/>
            <p:nvPr/>
          </p:nvSpPr>
          <p:spPr>
            <a:xfrm>
              <a:off x="435547" y="1652174"/>
              <a:ext cx="377825" cy="3175"/>
            </a:xfrm>
            <a:custGeom>
              <a:avLst/>
              <a:gdLst/>
              <a:ahLst/>
              <a:cxnLst/>
              <a:rect l="l" t="t" r="r" b="b"/>
              <a:pathLst>
                <a:path w="377825" h="3175">
                  <a:moveTo>
                    <a:pt x="0" y="0"/>
                  </a:moveTo>
                  <a:lnTo>
                    <a:pt x="377291" y="3073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5" name="object 1385"/>
            <p:cNvSpPr/>
            <p:nvPr/>
          </p:nvSpPr>
          <p:spPr>
            <a:xfrm>
              <a:off x="812838" y="1655241"/>
              <a:ext cx="2015489" cy="13970"/>
            </a:xfrm>
            <a:custGeom>
              <a:avLst/>
              <a:gdLst/>
              <a:ahLst/>
              <a:cxnLst/>
              <a:rect l="l" t="t" r="r" b="b"/>
              <a:pathLst>
                <a:path w="2015489" h="13969">
                  <a:moveTo>
                    <a:pt x="0" y="0"/>
                  </a:moveTo>
                  <a:lnTo>
                    <a:pt x="2015286" y="13804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86" name="object 1386"/>
          <p:cNvSpPr/>
          <p:nvPr/>
        </p:nvSpPr>
        <p:spPr>
          <a:xfrm>
            <a:off x="6007484" y="5510964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865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7" name="object 1387"/>
          <p:cNvSpPr/>
          <p:nvPr/>
        </p:nvSpPr>
        <p:spPr>
          <a:xfrm>
            <a:off x="6002878" y="5282443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0" y="0"/>
                </a:moveTo>
                <a:lnTo>
                  <a:pt x="16865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88" name="object 1388"/>
          <p:cNvGrpSpPr/>
          <p:nvPr/>
        </p:nvGrpSpPr>
        <p:grpSpPr>
          <a:xfrm>
            <a:off x="6007478" y="5515561"/>
            <a:ext cx="49530" cy="20320"/>
            <a:chOff x="6007478" y="5515561"/>
            <a:chExt cx="49530" cy="20320"/>
          </a:xfrm>
        </p:grpSpPr>
        <p:sp>
          <p:nvSpPr>
            <p:cNvPr id="1389" name="object 1389"/>
            <p:cNvSpPr/>
            <p:nvPr/>
          </p:nvSpPr>
          <p:spPr>
            <a:xfrm>
              <a:off x="6035081" y="5517098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2147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0" name="object 1390"/>
            <p:cNvSpPr/>
            <p:nvPr/>
          </p:nvSpPr>
          <p:spPr>
            <a:xfrm>
              <a:off x="6024354" y="5515561"/>
              <a:ext cx="10795" cy="1905"/>
            </a:xfrm>
            <a:custGeom>
              <a:avLst/>
              <a:gdLst/>
              <a:ahLst/>
              <a:cxnLst/>
              <a:rect l="l" t="t" r="r" b="b"/>
              <a:pathLst>
                <a:path w="10795" h="1904">
                  <a:moveTo>
                    <a:pt x="10731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1" name="object 1391"/>
            <p:cNvSpPr/>
            <p:nvPr/>
          </p:nvSpPr>
          <p:spPr>
            <a:xfrm>
              <a:off x="6007478" y="5535503"/>
              <a:ext cx="17145" cy="0"/>
            </a:xfrm>
            <a:custGeom>
              <a:avLst/>
              <a:gdLst/>
              <a:ahLst/>
              <a:cxnLst/>
              <a:rect l="l" t="t" r="r" b="b"/>
              <a:pathLst>
                <a:path w="17145">
                  <a:moveTo>
                    <a:pt x="0" y="0"/>
                  </a:moveTo>
                  <a:lnTo>
                    <a:pt x="16865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92" name="object 1392"/>
          <p:cNvGrpSpPr/>
          <p:nvPr/>
        </p:nvGrpSpPr>
        <p:grpSpPr>
          <a:xfrm>
            <a:off x="5821902" y="5248700"/>
            <a:ext cx="5080" cy="314960"/>
            <a:chOff x="5821902" y="5248700"/>
            <a:chExt cx="5080" cy="314960"/>
          </a:xfrm>
        </p:grpSpPr>
        <p:sp>
          <p:nvSpPr>
            <p:cNvPr id="1393" name="object 1393"/>
            <p:cNvSpPr/>
            <p:nvPr/>
          </p:nvSpPr>
          <p:spPr>
            <a:xfrm>
              <a:off x="5826502" y="5561573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4">
                  <a:moveTo>
                    <a:pt x="0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4" name="object 1394"/>
            <p:cNvSpPr/>
            <p:nvPr/>
          </p:nvSpPr>
          <p:spPr>
            <a:xfrm>
              <a:off x="5826502" y="5535503"/>
              <a:ext cx="0" cy="26670"/>
            </a:xfrm>
            <a:custGeom>
              <a:avLst/>
              <a:gdLst/>
              <a:ahLst/>
              <a:cxnLst/>
              <a:rect l="l" t="t" r="r" b="b"/>
              <a:pathLst>
                <a:path h="26670">
                  <a:moveTo>
                    <a:pt x="0" y="260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5" name="object 1395"/>
            <p:cNvSpPr/>
            <p:nvPr/>
          </p:nvSpPr>
          <p:spPr>
            <a:xfrm>
              <a:off x="5821904" y="5248700"/>
              <a:ext cx="5080" cy="273050"/>
            </a:xfrm>
            <a:custGeom>
              <a:avLst/>
              <a:gdLst/>
              <a:ahLst/>
              <a:cxnLst/>
              <a:rect l="l" t="t" r="r" b="b"/>
              <a:pathLst>
                <a:path w="5079" h="273050">
                  <a:moveTo>
                    <a:pt x="4597" y="27299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6" name="object 1396"/>
            <p:cNvSpPr/>
            <p:nvPr/>
          </p:nvSpPr>
          <p:spPr>
            <a:xfrm>
              <a:off x="5821902" y="524870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97" name="object 1397"/>
          <p:cNvGrpSpPr/>
          <p:nvPr/>
        </p:nvGrpSpPr>
        <p:grpSpPr>
          <a:xfrm>
            <a:off x="6019753" y="5256369"/>
            <a:ext cx="32384" cy="3175"/>
            <a:chOff x="6019753" y="5256369"/>
            <a:chExt cx="32384" cy="3175"/>
          </a:xfrm>
        </p:grpSpPr>
        <p:sp>
          <p:nvSpPr>
            <p:cNvPr id="1398" name="object 1398"/>
            <p:cNvSpPr/>
            <p:nvPr/>
          </p:nvSpPr>
          <p:spPr>
            <a:xfrm>
              <a:off x="6030480" y="5256369"/>
              <a:ext cx="21590" cy="1905"/>
            </a:xfrm>
            <a:custGeom>
              <a:avLst/>
              <a:gdLst/>
              <a:ahLst/>
              <a:cxnLst/>
              <a:rect l="l" t="t" r="r" b="b"/>
              <a:pathLst>
                <a:path w="21589" h="1904">
                  <a:moveTo>
                    <a:pt x="21475" y="0"/>
                  </a:moveTo>
                  <a:lnTo>
                    <a:pt x="0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9" name="object 1399"/>
            <p:cNvSpPr/>
            <p:nvPr/>
          </p:nvSpPr>
          <p:spPr>
            <a:xfrm>
              <a:off x="6019753" y="5257904"/>
              <a:ext cx="10795" cy="1905"/>
            </a:xfrm>
            <a:custGeom>
              <a:avLst/>
              <a:gdLst/>
              <a:ahLst/>
              <a:cxnLst/>
              <a:rect l="l" t="t" r="r" b="b"/>
              <a:pathLst>
                <a:path w="10795" h="1904">
                  <a:moveTo>
                    <a:pt x="10731" y="0"/>
                  </a:moveTo>
                  <a:lnTo>
                    <a:pt x="0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00" name="object 1400"/>
          <p:cNvGrpSpPr/>
          <p:nvPr/>
        </p:nvGrpSpPr>
        <p:grpSpPr>
          <a:xfrm>
            <a:off x="5892448" y="5510968"/>
            <a:ext cx="1905" cy="52705"/>
            <a:chOff x="5892448" y="5510968"/>
            <a:chExt cx="1905" cy="52705"/>
          </a:xfrm>
        </p:grpSpPr>
        <p:sp>
          <p:nvSpPr>
            <p:cNvPr id="1401" name="object 1401"/>
            <p:cNvSpPr/>
            <p:nvPr/>
          </p:nvSpPr>
          <p:spPr>
            <a:xfrm>
              <a:off x="5893984" y="5561573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4">
                  <a:moveTo>
                    <a:pt x="0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2" name="object 1402"/>
            <p:cNvSpPr/>
            <p:nvPr/>
          </p:nvSpPr>
          <p:spPr>
            <a:xfrm>
              <a:off x="5892448" y="5535503"/>
              <a:ext cx="1905" cy="26670"/>
            </a:xfrm>
            <a:custGeom>
              <a:avLst/>
              <a:gdLst/>
              <a:ahLst/>
              <a:cxnLst/>
              <a:rect l="l" t="t" r="r" b="b"/>
              <a:pathLst>
                <a:path w="1904" h="26670">
                  <a:moveTo>
                    <a:pt x="1536" y="260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3" name="object 1403"/>
            <p:cNvSpPr/>
            <p:nvPr/>
          </p:nvSpPr>
          <p:spPr>
            <a:xfrm>
              <a:off x="5892451" y="5510968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5">
                  <a:moveTo>
                    <a:pt x="0" y="1073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04" name="object 1404"/>
          <p:cNvGrpSpPr/>
          <p:nvPr/>
        </p:nvGrpSpPr>
        <p:grpSpPr>
          <a:xfrm>
            <a:off x="6163917" y="5552371"/>
            <a:ext cx="18415" cy="10795"/>
            <a:chOff x="6163917" y="5552371"/>
            <a:chExt cx="18415" cy="10795"/>
          </a:xfrm>
        </p:grpSpPr>
        <p:sp>
          <p:nvSpPr>
            <p:cNvPr id="1405" name="object 1405"/>
            <p:cNvSpPr/>
            <p:nvPr/>
          </p:nvSpPr>
          <p:spPr>
            <a:xfrm>
              <a:off x="6182320" y="5561573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4">
                  <a:moveTo>
                    <a:pt x="0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6" name="object 1406"/>
            <p:cNvSpPr/>
            <p:nvPr/>
          </p:nvSpPr>
          <p:spPr>
            <a:xfrm>
              <a:off x="6182320" y="5553905"/>
              <a:ext cx="0" cy="8255"/>
            </a:xfrm>
            <a:custGeom>
              <a:avLst/>
              <a:gdLst/>
              <a:ahLst/>
              <a:cxnLst/>
              <a:rect l="l" t="t" r="r" b="b"/>
              <a:pathLst>
                <a:path h="8254">
                  <a:moveTo>
                    <a:pt x="0" y="767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7" name="object 1407"/>
            <p:cNvSpPr/>
            <p:nvPr/>
          </p:nvSpPr>
          <p:spPr>
            <a:xfrm>
              <a:off x="6163917" y="5560037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0" y="30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8" name="object 1408"/>
            <p:cNvSpPr/>
            <p:nvPr/>
          </p:nvSpPr>
          <p:spPr>
            <a:xfrm>
              <a:off x="6163917" y="5552371"/>
              <a:ext cx="0" cy="8255"/>
            </a:xfrm>
            <a:custGeom>
              <a:avLst/>
              <a:gdLst/>
              <a:ahLst/>
              <a:cxnLst/>
              <a:rect l="l" t="t" r="r" b="b"/>
              <a:pathLst>
                <a:path h="8254">
                  <a:moveTo>
                    <a:pt x="0" y="767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09" name="object 1409"/>
          <p:cNvGrpSpPr/>
          <p:nvPr/>
        </p:nvGrpSpPr>
        <p:grpSpPr>
          <a:xfrm>
            <a:off x="6058091" y="5535502"/>
            <a:ext cx="69215" cy="24765"/>
            <a:chOff x="6058091" y="5535502"/>
            <a:chExt cx="69215" cy="24765"/>
          </a:xfrm>
        </p:grpSpPr>
        <p:sp>
          <p:nvSpPr>
            <p:cNvPr id="1410" name="object 1410"/>
            <p:cNvSpPr/>
            <p:nvPr/>
          </p:nvSpPr>
          <p:spPr>
            <a:xfrm>
              <a:off x="6110236" y="5549304"/>
              <a:ext cx="0" cy="8255"/>
            </a:xfrm>
            <a:custGeom>
              <a:avLst/>
              <a:gdLst/>
              <a:ahLst/>
              <a:cxnLst/>
              <a:rect l="l" t="t" r="r" b="b"/>
              <a:pathLst>
                <a:path h="8254">
                  <a:moveTo>
                    <a:pt x="0" y="767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1" name="object 1411"/>
            <p:cNvSpPr/>
            <p:nvPr/>
          </p:nvSpPr>
          <p:spPr>
            <a:xfrm>
              <a:off x="6108700" y="5535502"/>
              <a:ext cx="1905" cy="13970"/>
            </a:xfrm>
            <a:custGeom>
              <a:avLst/>
              <a:gdLst/>
              <a:ahLst/>
              <a:cxnLst/>
              <a:rect l="l" t="t" r="r" b="b"/>
              <a:pathLst>
                <a:path w="1904" h="13970">
                  <a:moveTo>
                    <a:pt x="1536" y="1380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2" name="object 1412"/>
            <p:cNvSpPr/>
            <p:nvPr/>
          </p:nvSpPr>
          <p:spPr>
            <a:xfrm>
              <a:off x="6127108" y="5558505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4">
                  <a:moveTo>
                    <a:pt x="0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3" name="object 1413"/>
            <p:cNvSpPr/>
            <p:nvPr/>
          </p:nvSpPr>
          <p:spPr>
            <a:xfrm>
              <a:off x="6127108" y="5550838"/>
              <a:ext cx="0" cy="8255"/>
            </a:xfrm>
            <a:custGeom>
              <a:avLst/>
              <a:gdLst/>
              <a:ahLst/>
              <a:cxnLst/>
              <a:rect l="l" t="t" r="r" b="b"/>
              <a:pathLst>
                <a:path h="8254">
                  <a:moveTo>
                    <a:pt x="0" y="767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4" name="object 1414"/>
            <p:cNvSpPr/>
            <p:nvPr/>
          </p:nvSpPr>
          <p:spPr>
            <a:xfrm>
              <a:off x="6074962" y="5555438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4">
                  <a:moveTo>
                    <a:pt x="0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5" name="object 1415"/>
            <p:cNvSpPr/>
            <p:nvPr/>
          </p:nvSpPr>
          <p:spPr>
            <a:xfrm>
              <a:off x="6074962" y="5547770"/>
              <a:ext cx="0" cy="8255"/>
            </a:xfrm>
            <a:custGeom>
              <a:avLst/>
              <a:gdLst/>
              <a:ahLst/>
              <a:cxnLst/>
              <a:rect l="l" t="t" r="r" b="b"/>
              <a:pathLst>
                <a:path h="8254">
                  <a:moveTo>
                    <a:pt x="0" y="767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6" name="object 1416"/>
            <p:cNvSpPr/>
            <p:nvPr/>
          </p:nvSpPr>
          <p:spPr>
            <a:xfrm>
              <a:off x="6058091" y="5547774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13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7" name="object 1417"/>
            <p:cNvSpPr/>
            <p:nvPr/>
          </p:nvSpPr>
          <p:spPr>
            <a:xfrm>
              <a:off x="6058091" y="5535504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2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18" name="object 1418"/>
          <p:cNvSpPr/>
          <p:nvPr/>
        </p:nvSpPr>
        <p:spPr>
          <a:xfrm>
            <a:off x="6071896" y="2857662"/>
            <a:ext cx="45085" cy="0"/>
          </a:xfrm>
          <a:custGeom>
            <a:avLst/>
            <a:gdLst/>
            <a:ahLst/>
            <a:cxnLst/>
            <a:rect l="l" t="t" r="r" b="b"/>
            <a:pathLst>
              <a:path w="45085">
                <a:moveTo>
                  <a:pt x="44475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9" name="object 1419"/>
          <p:cNvSpPr/>
          <p:nvPr/>
        </p:nvSpPr>
        <p:spPr>
          <a:xfrm>
            <a:off x="6013613" y="2880668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67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20" name="object 1420"/>
          <p:cNvGrpSpPr/>
          <p:nvPr/>
        </p:nvGrpSpPr>
        <p:grpSpPr>
          <a:xfrm>
            <a:off x="5783553" y="2604597"/>
            <a:ext cx="3175" cy="262890"/>
            <a:chOff x="5783553" y="2604597"/>
            <a:chExt cx="3175" cy="262890"/>
          </a:xfrm>
        </p:grpSpPr>
        <p:sp>
          <p:nvSpPr>
            <p:cNvPr id="1421" name="object 1421"/>
            <p:cNvSpPr/>
            <p:nvPr/>
          </p:nvSpPr>
          <p:spPr>
            <a:xfrm>
              <a:off x="5786626" y="286686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2" name="object 1422"/>
            <p:cNvSpPr/>
            <p:nvPr/>
          </p:nvSpPr>
          <p:spPr>
            <a:xfrm>
              <a:off x="5783553" y="2604597"/>
              <a:ext cx="3175" cy="262890"/>
            </a:xfrm>
            <a:custGeom>
              <a:avLst/>
              <a:gdLst/>
              <a:ahLst/>
              <a:cxnLst/>
              <a:rect l="l" t="t" r="r" b="b"/>
              <a:pathLst>
                <a:path w="3175" h="262889">
                  <a:moveTo>
                    <a:pt x="3073" y="26226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23" name="object 1423"/>
          <p:cNvGrpSpPr/>
          <p:nvPr/>
        </p:nvGrpSpPr>
        <p:grpSpPr>
          <a:xfrm>
            <a:off x="5986007" y="2584664"/>
            <a:ext cx="138430" cy="21590"/>
            <a:chOff x="5986007" y="2584664"/>
            <a:chExt cx="138430" cy="21590"/>
          </a:xfrm>
        </p:grpSpPr>
        <p:sp>
          <p:nvSpPr>
            <p:cNvPr id="1424" name="object 1424"/>
            <p:cNvSpPr/>
            <p:nvPr/>
          </p:nvSpPr>
          <p:spPr>
            <a:xfrm>
              <a:off x="5986007" y="2584664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>
                  <a:moveTo>
                    <a:pt x="0" y="0"/>
                  </a:moveTo>
                  <a:lnTo>
                    <a:pt x="61353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5" name="object 1425"/>
            <p:cNvSpPr/>
            <p:nvPr/>
          </p:nvSpPr>
          <p:spPr>
            <a:xfrm>
              <a:off x="6047355" y="2584664"/>
              <a:ext cx="76835" cy="0"/>
            </a:xfrm>
            <a:custGeom>
              <a:avLst/>
              <a:gdLst/>
              <a:ahLst/>
              <a:cxnLst/>
              <a:rect l="l" t="t" r="r" b="b"/>
              <a:pathLst>
                <a:path w="76835">
                  <a:moveTo>
                    <a:pt x="0" y="0"/>
                  </a:moveTo>
                  <a:lnTo>
                    <a:pt x="76682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6" name="object 1426"/>
            <p:cNvSpPr/>
            <p:nvPr/>
          </p:nvSpPr>
          <p:spPr>
            <a:xfrm>
              <a:off x="6047361" y="2606136"/>
              <a:ext cx="49530" cy="0"/>
            </a:xfrm>
            <a:custGeom>
              <a:avLst/>
              <a:gdLst/>
              <a:ahLst/>
              <a:cxnLst/>
              <a:rect l="l" t="t" r="r" b="b"/>
              <a:pathLst>
                <a:path w="49529">
                  <a:moveTo>
                    <a:pt x="4907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27" name="object 1427"/>
          <p:cNvSpPr/>
          <p:nvPr/>
        </p:nvSpPr>
        <p:spPr>
          <a:xfrm>
            <a:off x="5852575" y="2856133"/>
            <a:ext cx="0" cy="10795"/>
          </a:xfrm>
          <a:custGeom>
            <a:avLst/>
            <a:gdLst/>
            <a:ahLst/>
            <a:cxnLst/>
            <a:rect l="l" t="t" r="r" b="b"/>
            <a:pathLst>
              <a:path h="10794">
                <a:moveTo>
                  <a:pt x="0" y="10731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28" name="object 1428"/>
          <p:cNvGrpSpPr/>
          <p:nvPr/>
        </p:nvGrpSpPr>
        <p:grpSpPr>
          <a:xfrm>
            <a:off x="6116372" y="2857663"/>
            <a:ext cx="0" cy="8255"/>
            <a:chOff x="6116372" y="2857663"/>
            <a:chExt cx="0" cy="8255"/>
          </a:xfrm>
        </p:grpSpPr>
        <p:sp>
          <p:nvSpPr>
            <p:cNvPr id="1429" name="object 1429"/>
            <p:cNvSpPr/>
            <p:nvPr/>
          </p:nvSpPr>
          <p:spPr>
            <a:xfrm>
              <a:off x="6116372" y="2863795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5">
                  <a:moveTo>
                    <a:pt x="0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0" name="object 1430"/>
            <p:cNvSpPr/>
            <p:nvPr/>
          </p:nvSpPr>
          <p:spPr>
            <a:xfrm>
              <a:off x="6116372" y="2857663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13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31" name="object 1431"/>
          <p:cNvGrpSpPr/>
          <p:nvPr/>
        </p:nvGrpSpPr>
        <p:grpSpPr>
          <a:xfrm>
            <a:off x="6111766" y="2606131"/>
            <a:ext cx="1905" cy="15875"/>
            <a:chOff x="6111766" y="2606131"/>
            <a:chExt cx="1905" cy="15875"/>
          </a:xfrm>
        </p:grpSpPr>
        <p:sp>
          <p:nvSpPr>
            <p:cNvPr id="1432" name="object 1432"/>
            <p:cNvSpPr/>
            <p:nvPr/>
          </p:nvSpPr>
          <p:spPr>
            <a:xfrm>
              <a:off x="6111766" y="2606131"/>
              <a:ext cx="1905" cy="15875"/>
            </a:xfrm>
            <a:custGeom>
              <a:avLst/>
              <a:gdLst/>
              <a:ahLst/>
              <a:cxnLst/>
              <a:rect l="l" t="t" r="r" b="b"/>
              <a:pathLst>
                <a:path w="1904" h="15875">
                  <a:moveTo>
                    <a:pt x="1536" y="1534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3" name="object 1433"/>
            <p:cNvSpPr/>
            <p:nvPr/>
          </p:nvSpPr>
          <p:spPr>
            <a:xfrm>
              <a:off x="6111770" y="2606136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34" name="object 1434"/>
          <p:cNvSpPr/>
          <p:nvPr/>
        </p:nvSpPr>
        <p:spPr>
          <a:xfrm>
            <a:off x="6042759" y="4170510"/>
            <a:ext cx="43180" cy="0"/>
          </a:xfrm>
          <a:custGeom>
            <a:avLst/>
            <a:gdLst/>
            <a:ahLst/>
            <a:cxnLst/>
            <a:rect l="l" t="t" r="r" b="b"/>
            <a:pathLst>
              <a:path w="43179">
                <a:moveTo>
                  <a:pt x="42938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5" name="object 1435"/>
          <p:cNvSpPr/>
          <p:nvPr/>
        </p:nvSpPr>
        <p:spPr>
          <a:xfrm>
            <a:off x="6009012" y="3946589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>
                <a:moveTo>
                  <a:pt x="0" y="0"/>
                </a:moveTo>
                <a:lnTo>
                  <a:pt x="39878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36" name="object 1436"/>
          <p:cNvGrpSpPr/>
          <p:nvPr/>
        </p:nvGrpSpPr>
        <p:grpSpPr>
          <a:xfrm>
            <a:off x="6042754" y="4181246"/>
            <a:ext cx="50800" cy="12700"/>
            <a:chOff x="6042754" y="4181246"/>
            <a:chExt cx="50800" cy="12700"/>
          </a:xfrm>
        </p:grpSpPr>
        <p:sp>
          <p:nvSpPr>
            <p:cNvPr id="1437" name="object 1437"/>
            <p:cNvSpPr/>
            <p:nvPr/>
          </p:nvSpPr>
          <p:spPr>
            <a:xfrm>
              <a:off x="6042754" y="4181246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2938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8" name="object 1438"/>
            <p:cNvSpPr/>
            <p:nvPr/>
          </p:nvSpPr>
          <p:spPr>
            <a:xfrm>
              <a:off x="6085697" y="4181246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4">
                  <a:moveTo>
                    <a:pt x="0" y="0"/>
                  </a:moveTo>
                  <a:lnTo>
                    <a:pt x="767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9" name="object 1439"/>
            <p:cNvSpPr/>
            <p:nvPr/>
          </p:nvSpPr>
          <p:spPr>
            <a:xfrm>
              <a:off x="6042754" y="4193515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2938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40" name="object 1440"/>
          <p:cNvGrpSpPr/>
          <p:nvPr/>
        </p:nvGrpSpPr>
        <p:grpSpPr>
          <a:xfrm>
            <a:off x="5801967" y="3912844"/>
            <a:ext cx="5080" cy="268605"/>
            <a:chOff x="5801967" y="3912844"/>
            <a:chExt cx="5080" cy="268605"/>
          </a:xfrm>
        </p:grpSpPr>
        <p:sp>
          <p:nvSpPr>
            <p:cNvPr id="1441" name="object 1441"/>
            <p:cNvSpPr/>
            <p:nvPr/>
          </p:nvSpPr>
          <p:spPr>
            <a:xfrm>
              <a:off x="5806564" y="4181246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2" name="object 1442"/>
            <p:cNvSpPr/>
            <p:nvPr/>
          </p:nvSpPr>
          <p:spPr>
            <a:xfrm>
              <a:off x="5801967" y="3912844"/>
              <a:ext cx="5080" cy="268605"/>
            </a:xfrm>
            <a:custGeom>
              <a:avLst/>
              <a:gdLst/>
              <a:ahLst/>
              <a:cxnLst/>
              <a:rect l="l" t="t" r="r" b="b"/>
              <a:pathLst>
                <a:path w="5079" h="268604">
                  <a:moveTo>
                    <a:pt x="4597" y="26840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43" name="object 1443"/>
          <p:cNvSpPr/>
          <p:nvPr/>
        </p:nvSpPr>
        <p:spPr>
          <a:xfrm>
            <a:off x="6009012" y="3914382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084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4" name="object 1444"/>
          <p:cNvSpPr/>
          <p:nvPr/>
        </p:nvSpPr>
        <p:spPr>
          <a:xfrm>
            <a:off x="5872512" y="4170514"/>
            <a:ext cx="0" cy="10795"/>
          </a:xfrm>
          <a:custGeom>
            <a:avLst/>
            <a:gdLst/>
            <a:ahLst/>
            <a:cxnLst/>
            <a:rect l="l" t="t" r="r" b="b"/>
            <a:pathLst>
              <a:path h="10795">
                <a:moveTo>
                  <a:pt x="0" y="10731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45" name="object 1445"/>
          <p:cNvGrpSpPr/>
          <p:nvPr/>
        </p:nvGrpSpPr>
        <p:grpSpPr>
          <a:xfrm>
            <a:off x="6139376" y="4170504"/>
            <a:ext cx="0" cy="5080"/>
            <a:chOff x="6139376" y="4170504"/>
            <a:chExt cx="0" cy="5080"/>
          </a:xfrm>
        </p:grpSpPr>
        <p:sp>
          <p:nvSpPr>
            <p:cNvPr id="1446" name="object 1446"/>
            <p:cNvSpPr/>
            <p:nvPr/>
          </p:nvSpPr>
          <p:spPr>
            <a:xfrm>
              <a:off x="6139376" y="4173574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4">
                  <a:moveTo>
                    <a:pt x="0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7" name="object 1447"/>
            <p:cNvSpPr/>
            <p:nvPr/>
          </p:nvSpPr>
          <p:spPr>
            <a:xfrm>
              <a:off x="6139376" y="4170504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0" y="30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48" name="object 1448"/>
          <p:cNvGrpSpPr/>
          <p:nvPr/>
        </p:nvGrpSpPr>
        <p:grpSpPr>
          <a:xfrm>
            <a:off x="6085695" y="4193517"/>
            <a:ext cx="1905" cy="24765"/>
            <a:chOff x="6085695" y="4193517"/>
            <a:chExt cx="1905" cy="24765"/>
          </a:xfrm>
        </p:grpSpPr>
        <p:sp>
          <p:nvSpPr>
            <p:cNvPr id="1449" name="object 1449"/>
            <p:cNvSpPr/>
            <p:nvPr/>
          </p:nvSpPr>
          <p:spPr>
            <a:xfrm>
              <a:off x="6087231" y="4210384"/>
              <a:ext cx="0" cy="8255"/>
            </a:xfrm>
            <a:custGeom>
              <a:avLst/>
              <a:gdLst/>
              <a:ahLst/>
              <a:cxnLst/>
              <a:rect l="l" t="t" r="r" b="b"/>
              <a:pathLst>
                <a:path h="8254">
                  <a:moveTo>
                    <a:pt x="0" y="767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0" name="object 1450"/>
            <p:cNvSpPr/>
            <p:nvPr/>
          </p:nvSpPr>
          <p:spPr>
            <a:xfrm>
              <a:off x="6087231" y="4199655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5">
                  <a:moveTo>
                    <a:pt x="0" y="1073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1" name="object 1451"/>
            <p:cNvSpPr/>
            <p:nvPr/>
          </p:nvSpPr>
          <p:spPr>
            <a:xfrm>
              <a:off x="6087231" y="419965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2" name="object 1452"/>
            <p:cNvSpPr/>
            <p:nvPr/>
          </p:nvSpPr>
          <p:spPr>
            <a:xfrm>
              <a:off x="6085695" y="4193517"/>
              <a:ext cx="1905" cy="6350"/>
            </a:xfrm>
            <a:custGeom>
              <a:avLst/>
              <a:gdLst/>
              <a:ahLst/>
              <a:cxnLst/>
              <a:rect l="l" t="t" r="r" b="b"/>
              <a:pathLst>
                <a:path w="1904" h="6350">
                  <a:moveTo>
                    <a:pt x="1536" y="613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53" name="object 1453"/>
          <p:cNvGrpSpPr/>
          <p:nvPr/>
        </p:nvGrpSpPr>
        <p:grpSpPr>
          <a:xfrm>
            <a:off x="561314" y="5702677"/>
            <a:ext cx="1537335" cy="1905"/>
            <a:chOff x="561314" y="5702677"/>
            <a:chExt cx="1537335" cy="1905"/>
          </a:xfrm>
        </p:grpSpPr>
        <p:sp>
          <p:nvSpPr>
            <p:cNvPr id="1454" name="object 1454"/>
            <p:cNvSpPr/>
            <p:nvPr/>
          </p:nvSpPr>
          <p:spPr>
            <a:xfrm>
              <a:off x="1572018" y="5702677"/>
              <a:ext cx="526415" cy="0"/>
            </a:xfrm>
            <a:custGeom>
              <a:avLst/>
              <a:gdLst/>
              <a:ahLst/>
              <a:cxnLst/>
              <a:rect l="l" t="t" r="r" b="b"/>
              <a:pathLst>
                <a:path w="526414">
                  <a:moveTo>
                    <a:pt x="52605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5" name="object 1455"/>
            <p:cNvSpPr/>
            <p:nvPr/>
          </p:nvSpPr>
          <p:spPr>
            <a:xfrm>
              <a:off x="561314" y="5702677"/>
              <a:ext cx="1010919" cy="1905"/>
            </a:xfrm>
            <a:custGeom>
              <a:avLst/>
              <a:gdLst/>
              <a:ahLst/>
              <a:cxnLst/>
              <a:rect l="l" t="t" r="r" b="b"/>
              <a:pathLst>
                <a:path w="1010919" h="1904">
                  <a:moveTo>
                    <a:pt x="1010704" y="0"/>
                  </a:moveTo>
                  <a:lnTo>
                    <a:pt x="0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56" name="object 1456"/>
          <p:cNvSpPr/>
          <p:nvPr/>
        </p:nvSpPr>
        <p:spPr>
          <a:xfrm>
            <a:off x="2111882" y="3424008"/>
            <a:ext cx="18415" cy="0"/>
          </a:xfrm>
          <a:custGeom>
            <a:avLst/>
            <a:gdLst/>
            <a:ahLst/>
            <a:cxnLst/>
            <a:rect l="l" t="t" r="r" b="b"/>
            <a:pathLst>
              <a:path w="18414">
                <a:moveTo>
                  <a:pt x="0" y="0"/>
                </a:moveTo>
                <a:lnTo>
                  <a:pt x="18402" y="0"/>
                </a:lnTo>
              </a:path>
            </a:pathLst>
          </a:custGeom>
          <a:ln w="1615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7" name="object 1457"/>
          <p:cNvSpPr/>
          <p:nvPr/>
        </p:nvSpPr>
        <p:spPr>
          <a:xfrm>
            <a:off x="5769755" y="4411301"/>
            <a:ext cx="0" cy="5080"/>
          </a:xfrm>
          <a:custGeom>
            <a:avLst/>
            <a:gdLst/>
            <a:ahLst/>
            <a:cxnLst/>
            <a:rect l="l" t="t" r="r" b="b"/>
            <a:pathLst>
              <a:path h="5079">
                <a:moveTo>
                  <a:pt x="0" y="0"/>
                </a:moveTo>
                <a:lnTo>
                  <a:pt x="0" y="4597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8" name="object 1458"/>
          <p:cNvSpPr/>
          <p:nvPr/>
        </p:nvSpPr>
        <p:spPr>
          <a:xfrm>
            <a:off x="1248412" y="2711959"/>
            <a:ext cx="147320" cy="1905"/>
          </a:xfrm>
          <a:custGeom>
            <a:avLst/>
            <a:gdLst/>
            <a:ahLst/>
            <a:cxnLst/>
            <a:rect l="l" t="t" r="r" b="b"/>
            <a:pathLst>
              <a:path w="147319" h="1905">
                <a:moveTo>
                  <a:pt x="147231" y="1536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9" name="object 1459"/>
          <p:cNvSpPr/>
          <p:nvPr/>
        </p:nvSpPr>
        <p:spPr>
          <a:xfrm>
            <a:off x="1567417" y="2713492"/>
            <a:ext cx="142875" cy="1905"/>
          </a:xfrm>
          <a:custGeom>
            <a:avLst/>
            <a:gdLst/>
            <a:ahLst/>
            <a:cxnLst/>
            <a:rect l="l" t="t" r="r" b="b"/>
            <a:pathLst>
              <a:path w="142875" h="1905">
                <a:moveTo>
                  <a:pt x="142633" y="1536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60" name="object 1460"/>
          <p:cNvGrpSpPr/>
          <p:nvPr/>
        </p:nvGrpSpPr>
        <p:grpSpPr>
          <a:xfrm>
            <a:off x="2966152" y="2497244"/>
            <a:ext cx="217804" cy="36830"/>
            <a:chOff x="2966152" y="2497244"/>
            <a:chExt cx="217804" cy="36830"/>
          </a:xfrm>
        </p:grpSpPr>
        <p:sp>
          <p:nvSpPr>
            <p:cNvPr id="1461" name="object 1461"/>
            <p:cNvSpPr/>
            <p:nvPr/>
          </p:nvSpPr>
          <p:spPr>
            <a:xfrm>
              <a:off x="2966152" y="2532518"/>
              <a:ext cx="173355" cy="1905"/>
            </a:xfrm>
            <a:custGeom>
              <a:avLst/>
              <a:gdLst/>
              <a:ahLst/>
              <a:cxnLst/>
              <a:rect l="l" t="t" r="r" b="b"/>
              <a:pathLst>
                <a:path w="173355" h="1905">
                  <a:moveTo>
                    <a:pt x="0" y="0"/>
                  </a:moveTo>
                  <a:lnTo>
                    <a:pt x="173304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2" name="object 1462"/>
            <p:cNvSpPr/>
            <p:nvPr/>
          </p:nvSpPr>
          <p:spPr>
            <a:xfrm>
              <a:off x="3139460" y="2534052"/>
              <a:ext cx="45085" cy="0"/>
            </a:xfrm>
            <a:custGeom>
              <a:avLst/>
              <a:gdLst/>
              <a:ahLst/>
              <a:cxnLst/>
              <a:rect l="l" t="t" r="r" b="b"/>
              <a:pathLst>
                <a:path w="45085">
                  <a:moveTo>
                    <a:pt x="0" y="0"/>
                  </a:moveTo>
                  <a:lnTo>
                    <a:pt x="44475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3" name="object 1463"/>
            <p:cNvSpPr/>
            <p:nvPr/>
          </p:nvSpPr>
          <p:spPr>
            <a:xfrm>
              <a:off x="3183936" y="2521784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2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4" name="object 1464"/>
            <p:cNvSpPr/>
            <p:nvPr/>
          </p:nvSpPr>
          <p:spPr>
            <a:xfrm>
              <a:off x="3139461" y="2520246"/>
              <a:ext cx="45085" cy="1905"/>
            </a:xfrm>
            <a:custGeom>
              <a:avLst/>
              <a:gdLst/>
              <a:ahLst/>
              <a:cxnLst/>
              <a:rect l="l" t="t" r="r" b="b"/>
              <a:pathLst>
                <a:path w="45085" h="1905">
                  <a:moveTo>
                    <a:pt x="44475" y="1536"/>
                  </a:moveTo>
                  <a:lnTo>
                    <a:pt x="44475" y="0"/>
                  </a:lnTo>
                </a:path>
                <a:path w="45085" h="1905">
                  <a:moveTo>
                    <a:pt x="44475" y="1536"/>
                  </a:moveTo>
                  <a:lnTo>
                    <a:pt x="0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5" name="object 1465"/>
            <p:cNvSpPr/>
            <p:nvPr/>
          </p:nvSpPr>
          <p:spPr>
            <a:xfrm>
              <a:off x="2966156" y="2520246"/>
              <a:ext cx="173355" cy="1905"/>
            </a:xfrm>
            <a:custGeom>
              <a:avLst/>
              <a:gdLst/>
              <a:ahLst/>
              <a:cxnLst/>
              <a:rect l="l" t="t" r="r" b="b"/>
              <a:pathLst>
                <a:path w="173355" h="1905">
                  <a:moveTo>
                    <a:pt x="173304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6" name="object 1466"/>
            <p:cNvSpPr/>
            <p:nvPr/>
          </p:nvSpPr>
          <p:spPr>
            <a:xfrm>
              <a:off x="2966152" y="2497244"/>
              <a:ext cx="173355" cy="0"/>
            </a:xfrm>
            <a:custGeom>
              <a:avLst/>
              <a:gdLst/>
              <a:ahLst/>
              <a:cxnLst/>
              <a:rect l="l" t="t" r="r" b="b"/>
              <a:pathLst>
                <a:path w="173355">
                  <a:moveTo>
                    <a:pt x="0" y="0"/>
                  </a:moveTo>
                  <a:lnTo>
                    <a:pt x="173304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7" name="object 1467"/>
            <p:cNvSpPr/>
            <p:nvPr/>
          </p:nvSpPr>
          <p:spPr>
            <a:xfrm>
              <a:off x="3139460" y="2497244"/>
              <a:ext cx="45085" cy="1905"/>
            </a:xfrm>
            <a:custGeom>
              <a:avLst/>
              <a:gdLst/>
              <a:ahLst/>
              <a:cxnLst/>
              <a:rect l="l" t="t" r="r" b="b"/>
              <a:pathLst>
                <a:path w="45085" h="1905">
                  <a:moveTo>
                    <a:pt x="0" y="0"/>
                  </a:moveTo>
                  <a:lnTo>
                    <a:pt x="44475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68" name="object 1468"/>
          <p:cNvGrpSpPr/>
          <p:nvPr/>
        </p:nvGrpSpPr>
        <p:grpSpPr>
          <a:xfrm>
            <a:off x="2967686" y="2241115"/>
            <a:ext cx="217804" cy="24765"/>
            <a:chOff x="2967686" y="2241115"/>
            <a:chExt cx="217804" cy="24765"/>
          </a:xfrm>
        </p:grpSpPr>
        <p:sp>
          <p:nvSpPr>
            <p:cNvPr id="1469" name="object 1469"/>
            <p:cNvSpPr/>
            <p:nvPr/>
          </p:nvSpPr>
          <p:spPr>
            <a:xfrm>
              <a:off x="3140995" y="2265654"/>
              <a:ext cx="45085" cy="0"/>
            </a:xfrm>
            <a:custGeom>
              <a:avLst/>
              <a:gdLst/>
              <a:ahLst/>
              <a:cxnLst/>
              <a:rect l="l" t="t" r="r" b="b"/>
              <a:pathLst>
                <a:path w="45085">
                  <a:moveTo>
                    <a:pt x="4447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0" name="object 1470"/>
            <p:cNvSpPr/>
            <p:nvPr/>
          </p:nvSpPr>
          <p:spPr>
            <a:xfrm>
              <a:off x="2967690" y="2264117"/>
              <a:ext cx="173355" cy="1905"/>
            </a:xfrm>
            <a:custGeom>
              <a:avLst/>
              <a:gdLst/>
              <a:ahLst/>
              <a:cxnLst/>
              <a:rect l="l" t="t" r="r" b="b"/>
              <a:pathLst>
                <a:path w="173355" h="1905">
                  <a:moveTo>
                    <a:pt x="173304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1" name="object 1471"/>
            <p:cNvSpPr/>
            <p:nvPr/>
          </p:nvSpPr>
          <p:spPr>
            <a:xfrm>
              <a:off x="2967686" y="2241115"/>
              <a:ext cx="173355" cy="0"/>
            </a:xfrm>
            <a:custGeom>
              <a:avLst/>
              <a:gdLst/>
              <a:ahLst/>
              <a:cxnLst/>
              <a:rect l="l" t="t" r="r" b="b"/>
              <a:pathLst>
                <a:path w="173355">
                  <a:moveTo>
                    <a:pt x="0" y="0"/>
                  </a:moveTo>
                  <a:lnTo>
                    <a:pt x="173304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2" name="object 1472"/>
            <p:cNvSpPr/>
            <p:nvPr/>
          </p:nvSpPr>
          <p:spPr>
            <a:xfrm>
              <a:off x="3140994" y="2241115"/>
              <a:ext cx="45085" cy="1905"/>
            </a:xfrm>
            <a:custGeom>
              <a:avLst/>
              <a:gdLst/>
              <a:ahLst/>
              <a:cxnLst/>
              <a:rect l="l" t="t" r="r" b="b"/>
              <a:pathLst>
                <a:path w="45085" h="1905">
                  <a:moveTo>
                    <a:pt x="0" y="0"/>
                  </a:moveTo>
                  <a:lnTo>
                    <a:pt x="44475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73" name="object 1473"/>
          <p:cNvGrpSpPr/>
          <p:nvPr/>
        </p:nvGrpSpPr>
        <p:grpSpPr>
          <a:xfrm>
            <a:off x="2967686" y="2303997"/>
            <a:ext cx="217804" cy="26670"/>
            <a:chOff x="2967686" y="2303997"/>
            <a:chExt cx="217804" cy="26670"/>
          </a:xfrm>
        </p:grpSpPr>
        <p:sp>
          <p:nvSpPr>
            <p:cNvPr id="1474" name="object 1474"/>
            <p:cNvSpPr/>
            <p:nvPr/>
          </p:nvSpPr>
          <p:spPr>
            <a:xfrm>
              <a:off x="3140998" y="2328533"/>
              <a:ext cx="43180" cy="1905"/>
            </a:xfrm>
            <a:custGeom>
              <a:avLst/>
              <a:gdLst/>
              <a:ahLst/>
              <a:cxnLst/>
              <a:rect l="l" t="t" r="r" b="b"/>
              <a:pathLst>
                <a:path w="43180" h="1905">
                  <a:moveTo>
                    <a:pt x="42938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5" name="object 1475"/>
            <p:cNvSpPr/>
            <p:nvPr/>
          </p:nvSpPr>
          <p:spPr>
            <a:xfrm>
              <a:off x="2967690" y="2328536"/>
              <a:ext cx="173355" cy="0"/>
            </a:xfrm>
            <a:custGeom>
              <a:avLst/>
              <a:gdLst/>
              <a:ahLst/>
              <a:cxnLst/>
              <a:rect l="l" t="t" r="r" b="b"/>
              <a:pathLst>
                <a:path w="173355">
                  <a:moveTo>
                    <a:pt x="17330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6" name="object 1476"/>
            <p:cNvSpPr/>
            <p:nvPr/>
          </p:nvSpPr>
          <p:spPr>
            <a:xfrm>
              <a:off x="2967686" y="2303997"/>
              <a:ext cx="173355" cy="1905"/>
            </a:xfrm>
            <a:custGeom>
              <a:avLst/>
              <a:gdLst/>
              <a:ahLst/>
              <a:cxnLst/>
              <a:rect l="l" t="t" r="r" b="b"/>
              <a:pathLst>
                <a:path w="173355" h="1905">
                  <a:moveTo>
                    <a:pt x="0" y="0"/>
                  </a:moveTo>
                  <a:lnTo>
                    <a:pt x="173304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7" name="object 1477"/>
            <p:cNvSpPr/>
            <p:nvPr/>
          </p:nvSpPr>
          <p:spPr>
            <a:xfrm>
              <a:off x="3140994" y="2305531"/>
              <a:ext cx="45085" cy="0"/>
            </a:xfrm>
            <a:custGeom>
              <a:avLst/>
              <a:gdLst/>
              <a:ahLst/>
              <a:cxnLst/>
              <a:rect l="l" t="t" r="r" b="b"/>
              <a:pathLst>
                <a:path w="45085">
                  <a:moveTo>
                    <a:pt x="0" y="0"/>
                  </a:moveTo>
                  <a:lnTo>
                    <a:pt x="44475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78" name="object 1478"/>
          <p:cNvGrpSpPr/>
          <p:nvPr/>
        </p:nvGrpSpPr>
        <p:grpSpPr>
          <a:xfrm>
            <a:off x="2967690" y="2208908"/>
            <a:ext cx="217804" cy="24765"/>
            <a:chOff x="2967690" y="2208908"/>
            <a:chExt cx="217804" cy="24765"/>
          </a:xfrm>
        </p:grpSpPr>
        <p:sp>
          <p:nvSpPr>
            <p:cNvPr id="1479" name="object 1479"/>
            <p:cNvSpPr/>
            <p:nvPr/>
          </p:nvSpPr>
          <p:spPr>
            <a:xfrm>
              <a:off x="3140995" y="2233447"/>
              <a:ext cx="45085" cy="0"/>
            </a:xfrm>
            <a:custGeom>
              <a:avLst/>
              <a:gdLst/>
              <a:ahLst/>
              <a:cxnLst/>
              <a:rect l="l" t="t" r="r" b="b"/>
              <a:pathLst>
                <a:path w="45085">
                  <a:moveTo>
                    <a:pt x="4447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0" name="object 1480"/>
            <p:cNvSpPr/>
            <p:nvPr/>
          </p:nvSpPr>
          <p:spPr>
            <a:xfrm>
              <a:off x="2967690" y="2231910"/>
              <a:ext cx="173355" cy="1905"/>
            </a:xfrm>
            <a:custGeom>
              <a:avLst/>
              <a:gdLst/>
              <a:ahLst/>
              <a:cxnLst/>
              <a:rect l="l" t="t" r="r" b="b"/>
              <a:pathLst>
                <a:path w="173355" h="1905">
                  <a:moveTo>
                    <a:pt x="173304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1" name="object 1481"/>
            <p:cNvSpPr/>
            <p:nvPr/>
          </p:nvSpPr>
          <p:spPr>
            <a:xfrm>
              <a:off x="2969219" y="2208908"/>
              <a:ext cx="172085" cy="1905"/>
            </a:xfrm>
            <a:custGeom>
              <a:avLst/>
              <a:gdLst/>
              <a:ahLst/>
              <a:cxnLst/>
              <a:rect l="l" t="t" r="r" b="b"/>
              <a:pathLst>
                <a:path w="172085" h="1905">
                  <a:moveTo>
                    <a:pt x="0" y="0"/>
                  </a:moveTo>
                  <a:lnTo>
                    <a:pt x="171780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2" name="object 1482"/>
            <p:cNvSpPr/>
            <p:nvPr/>
          </p:nvSpPr>
          <p:spPr>
            <a:xfrm>
              <a:off x="3140994" y="2210441"/>
              <a:ext cx="45085" cy="0"/>
            </a:xfrm>
            <a:custGeom>
              <a:avLst/>
              <a:gdLst/>
              <a:ahLst/>
              <a:cxnLst/>
              <a:rect l="l" t="t" r="r" b="b"/>
              <a:pathLst>
                <a:path w="45085">
                  <a:moveTo>
                    <a:pt x="0" y="0"/>
                  </a:moveTo>
                  <a:lnTo>
                    <a:pt x="44475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83" name="object 1483"/>
          <p:cNvGrpSpPr/>
          <p:nvPr/>
        </p:nvGrpSpPr>
        <p:grpSpPr>
          <a:xfrm>
            <a:off x="2966156" y="2368412"/>
            <a:ext cx="217804" cy="57150"/>
            <a:chOff x="2966156" y="2368412"/>
            <a:chExt cx="217804" cy="57150"/>
          </a:xfrm>
        </p:grpSpPr>
        <p:sp>
          <p:nvSpPr>
            <p:cNvPr id="1484" name="object 1484"/>
            <p:cNvSpPr/>
            <p:nvPr/>
          </p:nvSpPr>
          <p:spPr>
            <a:xfrm>
              <a:off x="3139461" y="2425160"/>
              <a:ext cx="45085" cy="0"/>
            </a:xfrm>
            <a:custGeom>
              <a:avLst/>
              <a:gdLst/>
              <a:ahLst/>
              <a:cxnLst/>
              <a:rect l="l" t="t" r="r" b="b"/>
              <a:pathLst>
                <a:path w="45085">
                  <a:moveTo>
                    <a:pt x="4447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5" name="object 1485"/>
            <p:cNvSpPr/>
            <p:nvPr/>
          </p:nvSpPr>
          <p:spPr>
            <a:xfrm>
              <a:off x="2966156" y="2425160"/>
              <a:ext cx="173355" cy="0"/>
            </a:xfrm>
            <a:custGeom>
              <a:avLst/>
              <a:gdLst/>
              <a:ahLst/>
              <a:cxnLst/>
              <a:rect l="l" t="t" r="r" b="b"/>
              <a:pathLst>
                <a:path w="173355">
                  <a:moveTo>
                    <a:pt x="17330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6" name="object 1486"/>
            <p:cNvSpPr/>
            <p:nvPr/>
          </p:nvSpPr>
          <p:spPr>
            <a:xfrm>
              <a:off x="2967686" y="2400619"/>
              <a:ext cx="172085" cy="1905"/>
            </a:xfrm>
            <a:custGeom>
              <a:avLst/>
              <a:gdLst/>
              <a:ahLst/>
              <a:cxnLst/>
              <a:rect l="l" t="t" r="r" b="b"/>
              <a:pathLst>
                <a:path w="172085" h="1905">
                  <a:moveTo>
                    <a:pt x="0" y="0"/>
                  </a:moveTo>
                  <a:lnTo>
                    <a:pt x="171780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7" name="object 1487"/>
            <p:cNvSpPr/>
            <p:nvPr/>
          </p:nvSpPr>
          <p:spPr>
            <a:xfrm>
              <a:off x="3139460" y="2402154"/>
              <a:ext cx="45085" cy="0"/>
            </a:xfrm>
            <a:custGeom>
              <a:avLst/>
              <a:gdLst/>
              <a:ahLst/>
              <a:cxnLst/>
              <a:rect l="l" t="t" r="r" b="b"/>
              <a:pathLst>
                <a:path w="45085">
                  <a:moveTo>
                    <a:pt x="0" y="0"/>
                  </a:moveTo>
                  <a:lnTo>
                    <a:pt x="44475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8" name="object 1488"/>
            <p:cNvSpPr/>
            <p:nvPr/>
          </p:nvSpPr>
          <p:spPr>
            <a:xfrm>
              <a:off x="3139461" y="2392951"/>
              <a:ext cx="45085" cy="0"/>
            </a:xfrm>
            <a:custGeom>
              <a:avLst/>
              <a:gdLst/>
              <a:ahLst/>
              <a:cxnLst/>
              <a:rect l="l" t="t" r="r" b="b"/>
              <a:pathLst>
                <a:path w="45085">
                  <a:moveTo>
                    <a:pt x="4447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9" name="object 1489"/>
            <p:cNvSpPr/>
            <p:nvPr/>
          </p:nvSpPr>
          <p:spPr>
            <a:xfrm>
              <a:off x="2967680" y="2392951"/>
              <a:ext cx="172085" cy="0"/>
            </a:xfrm>
            <a:custGeom>
              <a:avLst/>
              <a:gdLst/>
              <a:ahLst/>
              <a:cxnLst/>
              <a:rect l="l" t="t" r="r" b="b"/>
              <a:pathLst>
                <a:path w="172085">
                  <a:moveTo>
                    <a:pt x="17178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0" name="object 1490"/>
            <p:cNvSpPr/>
            <p:nvPr/>
          </p:nvSpPr>
          <p:spPr>
            <a:xfrm>
              <a:off x="2967686" y="2368412"/>
              <a:ext cx="173355" cy="1905"/>
            </a:xfrm>
            <a:custGeom>
              <a:avLst/>
              <a:gdLst/>
              <a:ahLst/>
              <a:cxnLst/>
              <a:rect l="l" t="t" r="r" b="b"/>
              <a:pathLst>
                <a:path w="173355" h="1905">
                  <a:moveTo>
                    <a:pt x="0" y="0"/>
                  </a:moveTo>
                  <a:lnTo>
                    <a:pt x="173304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1" name="object 1491"/>
            <p:cNvSpPr/>
            <p:nvPr/>
          </p:nvSpPr>
          <p:spPr>
            <a:xfrm>
              <a:off x="3140994" y="2369946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80">
                  <a:moveTo>
                    <a:pt x="0" y="0"/>
                  </a:moveTo>
                  <a:lnTo>
                    <a:pt x="42938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92" name="object 1492"/>
          <p:cNvGrpSpPr/>
          <p:nvPr/>
        </p:nvGrpSpPr>
        <p:grpSpPr>
          <a:xfrm>
            <a:off x="2969214" y="2169031"/>
            <a:ext cx="216535" cy="32384"/>
            <a:chOff x="2969214" y="2169031"/>
            <a:chExt cx="216535" cy="32384"/>
          </a:xfrm>
        </p:grpSpPr>
        <p:sp>
          <p:nvSpPr>
            <p:cNvPr id="1493" name="object 1493"/>
            <p:cNvSpPr/>
            <p:nvPr/>
          </p:nvSpPr>
          <p:spPr>
            <a:xfrm>
              <a:off x="3140995" y="2201240"/>
              <a:ext cx="45085" cy="0"/>
            </a:xfrm>
            <a:custGeom>
              <a:avLst/>
              <a:gdLst/>
              <a:ahLst/>
              <a:cxnLst/>
              <a:rect l="l" t="t" r="r" b="b"/>
              <a:pathLst>
                <a:path w="45085">
                  <a:moveTo>
                    <a:pt x="4447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4" name="object 1494"/>
            <p:cNvSpPr/>
            <p:nvPr/>
          </p:nvSpPr>
          <p:spPr>
            <a:xfrm>
              <a:off x="2969214" y="2199703"/>
              <a:ext cx="172085" cy="1905"/>
            </a:xfrm>
            <a:custGeom>
              <a:avLst/>
              <a:gdLst/>
              <a:ahLst/>
              <a:cxnLst/>
              <a:rect l="l" t="t" r="r" b="b"/>
              <a:pathLst>
                <a:path w="172085" h="1905">
                  <a:moveTo>
                    <a:pt x="171780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5" name="object 1495"/>
            <p:cNvSpPr/>
            <p:nvPr/>
          </p:nvSpPr>
          <p:spPr>
            <a:xfrm>
              <a:off x="2969219" y="2176700"/>
              <a:ext cx="172085" cy="1905"/>
            </a:xfrm>
            <a:custGeom>
              <a:avLst/>
              <a:gdLst/>
              <a:ahLst/>
              <a:cxnLst/>
              <a:rect l="l" t="t" r="r" b="b"/>
              <a:pathLst>
                <a:path w="172085" h="1905">
                  <a:moveTo>
                    <a:pt x="0" y="0"/>
                  </a:moveTo>
                  <a:lnTo>
                    <a:pt x="171780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6" name="object 1496"/>
            <p:cNvSpPr/>
            <p:nvPr/>
          </p:nvSpPr>
          <p:spPr>
            <a:xfrm>
              <a:off x="3140994" y="2178234"/>
              <a:ext cx="45085" cy="0"/>
            </a:xfrm>
            <a:custGeom>
              <a:avLst/>
              <a:gdLst/>
              <a:ahLst/>
              <a:cxnLst/>
              <a:rect l="l" t="t" r="r" b="b"/>
              <a:pathLst>
                <a:path w="45085">
                  <a:moveTo>
                    <a:pt x="0" y="0"/>
                  </a:moveTo>
                  <a:lnTo>
                    <a:pt x="44475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7" name="object 1497"/>
            <p:cNvSpPr/>
            <p:nvPr/>
          </p:nvSpPr>
          <p:spPr>
            <a:xfrm>
              <a:off x="3140995" y="2169031"/>
              <a:ext cx="45085" cy="0"/>
            </a:xfrm>
            <a:custGeom>
              <a:avLst/>
              <a:gdLst/>
              <a:ahLst/>
              <a:cxnLst/>
              <a:rect l="l" t="t" r="r" b="b"/>
              <a:pathLst>
                <a:path w="45085">
                  <a:moveTo>
                    <a:pt x="4447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8" name="object 1498"/>
            <p:cNvSpPr/>
            <p:nvPr/>
          </p:nvSpPr>
          <p:spPr>
            <a:xfrm>
              <a:off x="2969214" y="2169031"/>
              <a:ext cx="172085" cy="0"/>
            </a:xfrm>
            <a:custGeom>
              <a:avLst/>
              <a:gdLst/>
              <a:ahLst/>
              <a:cxnLst/>
              <a:rect l="l" t="t" r="r" b="b"/>
              <a:pathLst>
                <a:path w="172085">
                  <a:moveTo>
                    <a:pt x="17178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99" name="object 1499"/>
          <p:cNvGrpSpPr/>
          <p:nvPr/>
        </p:nvGrpSpPr>
        <p:grpSpPr>
          <a:xfrm>
            <a:off x="2967686" y="2273324"/>
            <a:ext cx="217804" cy="24765"/>
            <a:chOff x="2967686" y="2273324"/>
            <a:chExt cx="217804" cy="24765"/>
          </a:xfrm>
        </p:grpSpPr>
        <p:sp>
          <p:nvSpPr>
            <p:cNvPr id="1500" name="object 1500"/>
            <p:cNvSpPr/>
            <p:nvPr/>
          </p:nvSpPr>
          <p:spPr>
            <a:xfrm>
              <a:off x="3140995" y="2297863"/>
              <a:ext cx="45085" cy="0"/>
            </a:xfrm>
            <a:custGeom>
              <a:avLst/>
              <a:gdLst/>
              <a:ahLst/>
              <a:cxnLst/>
              <a:rect l="l" t="t" r="r" b="b"/>
              <a:pathLst>
                <a:path w="45085">
                  <a:moveTo>
                    <a:pt x="4447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1" name="object 1501"/>
            <p:cNvSpPr/>
            <p:nvPr/>
          </p:nvSpPr>
          <p:spPr>
            <a:xfrm>
              <a:off x="2967690" y="2296326"/>
              <a:ext cx="173355" cy="1905"/>
            </a:xfrm>
            <a:custGeom>
              <a:avLst/>
              <a:gdLst/>
              <a:ahLst/>
              <a:cxnLst/>
              <a:rect l="l" t="t" r="r" b="b"/>
              <a:pathLst>
                <a:path w="173355" h="1905">
                  <a:moveTo>
                    <a:pt x="173304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2" name="object 1502"/>
            <p:cNvSpPr/>
            <p:nvPr/>
          </p:nvSpPr>
          <p:spPr>
            <a:xfrm>
              <a:off x="2967686" y="2273324"/>
              <a:ext cx="173355" cy="0"/>
            </a:xfrm>
            <a:custGeom>
              <a:avLst/>
              <a:gdLst/>
              <a:ahLst/>
              <a:cxnLst/>
              <a:rect l="l" t="t" r="r" b="b"/>
              <a:pathLst>
                <a:path w="173355">
                  <a:moveTo>
                    <a:pt x="0" y="0"/>
                  </a:moveTo>
                  <a:lnTo>
                    <a:pt x="173304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3" name="object 1503"/>
            <p:cNvSpPr/>
            <p:nvPr/>
          </p:nvSpPr>
          <p:spPr>
            <a:xfrm>
              <a:off x="3140994" y="2273324"/>
              <a:ext cx="45085" cy="0"/>
            </a:xfrm>
            <a:custGeom>
              <a:avLst/>
              <a:gdLst/>
              <a:ahLst/>
              <a:cxnLst/>
              <a:rect l="l" t="t" r="r" b="b"/>
              <a:pathLst>
                <a:path w="45085">
                  <a:moveTo>
                    <a:pt x="0" y="0"/>
                  </a:moveTo>
                  <a:lnTo>
                    <a:pt x="44475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04" name="object 1504"/>
          <p:cNvGrpSpPr/>
          <p:nvPr/>
        </p:nvGrpSpPr>
        <p:grpSpPr>
          <a:xfrm>
            <a:off x="2967686" y="2336205"/>
            <a:ext cx="216535" cy="26670"/>
            <a:chOff x="2967686" y="2336205"/>
            <a:chExt cx="216535" cy="26670"/>
          </a:xfrm>
        </p:grpSpPr>
        <p:sp>
          <p:nvSpPr>
            <p:cNvPr id="1505" name="object 1505"/>
            <p:cNvSpPr/>
            <p:nvPr/>
          </p:nvSpPr>
          <p:spPr>
            <a:xfrm>
              <a:off x="3140998" y="2360742"/>
              <a:ext cx="43180" cy="1905"/>
            </a:xfrm>
            <a:custGeom>
              <a:avLst/>
              <a:gdLst/>
              <a:ahLst/>
              <a:cxnLst/>
              <a:rect l="l" t="t" r="r" b="b"/>
              <a:pathLst>
                <a:path w="43180" h="1905">
                  <a:moveTo>
                    <a:pt x="42938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6" name="object 1506"/>
            <p:cNvSpPr/>
            <p:nvPr/>
          </p:nvSpPr>
          <p:spPr>
            <a:xfrm>
              <a:off x="2967690" y="2360744"/>
              <a:ext cx="173355" cy="0"/>
            </a:xfrm>
            <a:custGeom>
              <a:avLst/>
              <a:gdLst/>
              <a:ahLst/>
              <a:cxnLst/>
              <a:rect l="l" t="t" r="r" b="b"/>
              <a:pathLst>
                <a:path w="173355">
                  <a:moveTo>
                    <a:pt x="17330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7" name="object 1507"/>
            <p:cNvSpPr/>
            <p:nvPr/>
          </p:nvSpPr>
          <p:spPr>
            <a:xfrm>
              <a:off x="2967686" y="2336205"/>
              <a:ext cx="173355" cy="1905"/>
            </a:xfrm>
            <a:custGeom>
              <a:avLst/>
              <a:gdLst/>
              <a:ahLst/>
              <a:cxnLst/>
              <a:rect l="l" t="t" r="r" b="b"/>
              <a:pathLst>
                <a:path w="173355" h="1905">
                  <a:moveTo>
                    <a:pt x="0" y="0"/>
                  </a:moveTo>
                  <a:lnTo>
                    <a:pt x="173304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8" name="object 1508"/>
            <p:cNvSpPr/>
            <p:nvPr/>
          </p:nvSpPr>
          <p:spPr>
            <a:xfrm>
              <a:off x="3140994" y="2337738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80">
                  <a:moveTo>
                    <a:pt x="0" y="0"/>
                  </a:moveTo>
                  <a:lnTo>
                    <a:pt x="42938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09" name="object 1509"/>
          <p:cNvGrpSpPr/>
          <p:nvPr/>
        </p:nvGrpSpPr>
        <p:grpSpPr>
          <a:xfrm>
            <a:off x="2966152" y="2432828"/>
            <a:ext cx="217804" cy="57150"/>
            <a:chOff x="2966152" y="2432828"/>
            <a:chExt cx="217804" cy="57150"/>
          </a:xfrm>
        </p:grpSpPr>
        <p:sp>
          <p:nvSpPr>
            <p:cNvPr id="1510" name="object 1510"/>
            <p:cNvSpPr/>
            <p:nvPr/>
          </p:nvSpPr>
          <p:spPr>
            <a:xfrm>
              <a:off x="3139461" y="2489574"/>
              <a:ext cx="45085" cy="0"/>
            </a:xfrm>
            <a:custGeom>
              <a:avLst/>
              <a:gdLst/>
              <a:ahLst/>
              <a:cxnLst/>
              <a:rect l="l" t="t" r="r" b="b"/>
              <a:pathLst>
                <a:path w="45085">
                  <a:moveTo>
                    <a:pt x="4447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1" name="object 1511"/>
            <p:cNvSpPr/>
            <p:nvPr/>
          </p:nvSpPr>
          <p:spPr>
            <a:xfrm>
              <a:off x="2966156" y="2489574"/>
              <a:ext cx="173355" cy="0"/>
            </a:xfrm>
            <a:custGeom>
              <a:avLst/>
              <a:gdLst/>
              <a:ahLst/>
              <a:cxnLst/>
              <a:rect l="l" t="t" r="r" b="b"/>
              <a:pathLst>
                <a:path w="173355">
                  <a:moveTo>
                    <a:pt x="17330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2" name="object 1512"/>
            <p:cNvSpPr/>
            <p:nvPr/>
          </p:nvSpPr>
          <p:spPr>
            <a:xfrm>
              <a:off x="2966152" y="2465035"/>
              <a:ext cx="173355" cy="1905"/>
            </a:xfrm>
            <a:custGeom>
              <a:avLst/>
              <a:gdLst/>
              <a:ahLst/>
              <a:cxnLst/>
              <a:rect l="l" t="t" r="r" b="b"/>
              <a:pathLst>
                <a:path w="173355" h="1905">
                  <a:moveTo>
                    <a:pt x="0" y="0"/>
                  </a:moveTo>
                  <a:lnTo>
                    <a:pt x="173304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3" name="object 1513"/>
            <p:cNvSpPr/>
            <p:nvPr/>
          </p:nvSpPr>
          <p:spPr>
            <a:xfrm>
              <a:off x="3139460" y="2466569"/>
              <a:ext cx="45085" cy="0"/>
            </a:xfrm>
            <a:custGeom>
              <a:avLst/>
              <a:gdLst/>
              <a:ahLst/>
              <a:cxnLst/>
              <a:rect l="l" t="t" r="r" b="b"/>
              <a:pathLst>
                <a:path w="45085">
                  <a:moveTo>
                    <a:pt x="0" y="0"/>
                  </a:moveTo>
                  <a:lnTo>
                    <a:pt x="44475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4" name="object 1514"/>
            <p:cNvSpPr/>
            <p:nvPr/>
          </p:nvSpPr>
          <p:spPr>
            <a:xfrm>
              <a:off x="3139461" y="2457367"/>
              <a:ext cx="45085" cy="0"/>
            </a:xfrm>
            <a:custGeom>
              <a:avLst/>
              <a:gdLst/>
              <a:ahLst/>
              <a:cxnLst/>
              <a:rect l="l" t="t" r="r" b="b"/>
              <a:pathLst>
                <a:path w="45085">
                  <a:moveTo>
                    <a:pt x="4447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5" name="object 1515"/>
            <p:cNvSpPr/>
            <p:nvPr/>
          </p:nvSpPr>
          <p:spPr>
            <a:xfrm>
              <a:off x="2966156" y="2457367"/>
              <a:ext cx="173355" cy="0"/>
            </a:xfrm>
            <a:custGeom>
              <a:avLst/>
              <a:gdLst/>
              <a:ahLst/>
              <a:cxnLst/>
              <a:rect l="l" t="t" r="r" b="b"/>
              <a:pathLst>
                <a:path w="173355">
                  <a:moveTo>
                    <a:pt x="17330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6" name="object 1516"/>
            <p:cNvSpPr/>
            <p:nvPr/>
          </p:nvSpPr>
          <p:spPr>
            <a:xfrm>
              <a:off x="2966152" y="2432828"/>
              <a:ext cx="173355" cy="1905"/>
            </a:xfrm>
            <a:custGeom>
              <a:avLst/>
              <a:gdLst/>
              <a:ahLst/>
              <a:cxnLst/>
              <a:rect l="l" t="t" r="r" b="b"/>
              <a:pathLst>
                <a:path w="173355" h="1905">
                  <a:moveTo>
                    <a:pt x="0" y="0"/>
                  </a:moveTo>
                  <a:lnTo>
                    <a:pt x="173304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7" name="object 1517"/>
            <p:cNvSpPr/>
            <p:nvPr/>
          </p:nvSpPr>
          <p:spPr>
            <a:xfrm>
              <a:off x="3139460" y="2434361"/>
              <a:ext cx="45085" cy="0"/>
            </a:xfrm>
            <a:custGeom>
              <a:avLst/>
              <a:gdLst/>
              <a:ahLst/>
              <a:cxnLst/>
              <a:rect l="l" t="t" r="r" b="b"/>
              <a:pathLst>
                <a:path w="45085">
                  <a:moveTo>
                    <a:pt x="0" y="0"/>
                  </a:moveTo>
                  <a:lnTo>
                    <a:pt x="44475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18" name="object 1518"/>
          <p:cNvGrpSpPr/>
          <p:nvPr/>
        </p:nvGrpSpPr>
        <p:grpSpPr>
          <a:xfrm>
            <a:off x="4720699" y="2728829"/>
            <a:ext cx="294640" cy="1905"/>
            <a:chOff x="4720699" y="2728829"/>
            <a:chExt cx="294640" cy="1905"/>
          </a:xfrm>
        </p:grpSpPr>
        <p:sp>
          <p:nvSpPr>
            <p:cNvPr id="1519" name="object 1519"/>
            <p:cNvSpPr/>
            <p:nvPr/>
          </p:nvSpPr>
          <p:spPr>
            <a:xfrm>
              <a:off x="5013638" y="273036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53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0" name="object 1520"/>
            <p:cNvSpPr/>
            <p:nvPr/>
          </p:nvSpPr>
          <p:spPr>
            <a:xfrm>
              <a:off x="4867935" y="2728829"/>
              <a:ext cx="146050" cy="1905"/>
            </a:xfrm>
            <a:custGeom>
              <a:avLst/>
              <a:gdLst/>
              <a:ahLst/>
              <a:cxnLst/>
              <a:rect l="l" t="t" r="r" b="b"/>
              <a:pathLst>
                <a:path w="146050" h="1905">
                  <a:moveTo>
                    <a:pt x="145707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1" name="object 1521"/>
            <p:cNvSpPr/>
            <p:nvPr/>
          </p:nvSpPr>
          <p:spPr>
            <a:xfrm>
              <a:off x="4866403" y="272883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53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2" name="object 1522"/>
            <p:cNvSpPr/>
            <p:nvPr/>
          </p:nvSpPr>
          <p:spPr>
            <a:xfrm>
              <a:off x="4720699" y="2728832"/>
              <a:ext cx="146050" cy="0"/>
            </a:xfrm>
            <a:custGeom>
              <a:avLst/>
              <a:gdLst/>
              <a:ahLst/>
              <a:cxnLst/>
              <a:rect l="l" t="t" r="r" b="b"/>
              <a:pathLst>
                <a:path w="146050">
                  <a:moveTo>
                    <a:pt x="14570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23" name="object 1523"/>
          <p:cNvGrpSpPr/>
          <p:nvPr/>
        </p:nvGrpSpPr>
        <p:grpSpPr>
          <a:xfrm>
            <a:off x="5036642" y="2730362"/>
            <a:ext cx="293370" cy="1905"/>
            <a:chOff x="5036642" y="2730362"/>
            <a:chExt cx="293370" cy="1905"/>
          </a:xfrm>
        </p:grpSpPr>
        <p:sp>
          <p:nvSpPr>
            <p:cNvPr id="1524" name="object 1524"/>
            <p:cNvSpPr/>
            <p:nvPr/>
          </p:nvSpPr>
          <p:spPr>
            <a:xfrm>
              <a:off x="5329584" y="273189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5" name="object 1525"/>
            <p:cNvSpPr/>
            <p:nvPr/>
          </p:nvSpPr>
          <p:spPr>
            <a:xfrm>
              <a:off x="5183877" y="2730362"/>
              <a:ext cx="146050" cy="1905"/>
            </a:xfrm>
            <a:custGeom>
              <a:avLst/>
              <a:gdLst/>
              <a:ahLst/>
              <a:cxnLst/>
              <a:rect l="l" t="t" r="r" b="b"/>
              <a:pathLst>
                <a:path w="146050" h="1905">
                  <a:moveTo>
                    <a:pt x="145707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6" name="object 1526"/>
            <p:cNvSpPr/>
            <p:nvPr/>
          </p:nvSpPr>
          <p:spPr>
            <a:xfrm>
              <a:off x="5182345" y="273036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53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7" name="object 1527"/>
            <p:cNvSpPr/>
            <p:nvPr/>
          </p:nvSpPr>
          <p:spPr>
            <a:xfrm>
              <a:off x="5036642" y="2730366"/>
              <a:ext cx="146050" cy="0"/>
            </a:xfrm>
            <a:custGeom>
              <a:avLst/>
              <a:gdLst/>
              <a:ahLst/>
              <a:cxnLst/>
              <a:rect l="l" t="t" r="r" b="b"/>
              <a:pathLst>
                <a:path w="146050">
                  <a:moveTo>
                    <a:pt x="14570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28" name="object 1528"/>
          <p:cNvGrpSpPr/>
          <p:nvPr/>
        </p:nvGrpSpPr>
        <p:grpSpPr>
          <a:xfrm>
            <a:off x="3524418" y="2874533"/>
            <a:ext cx="296545" cy="1905"/>
            <a:chOff x="3524418" y="2874533"/>
            <a:chExt cx="296545" cy="1905"/>
          </a:xfrm>
        </p:grpSpPr>
        <p:sp>
          <p:nvSpPr>
            <p:cNvPr id="1529" name="object 1529"/>
            <p:cNvSpPr/>
            <p:nvPr/>
          </p:nvSpPr>
          <p:spPr>
            <a:xfrm>
              <a:off x="3524418" y="287453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0" name="object 1530"/>
            <p:cNvSpPr/>
            <p:nvPr/>
          </p:nvSpPr>
          <p:spPr>
            <a:xfrm>
              <a:off x="3524418" y="2874533"/>
              <a:ext cx="296545" cy="1905"/>
            </a:xfrm>
            <a:custGeom>
              <a:avLst/>
              <a:gdLst/>
              <a:ahLst/>
              <a:cxnLst/>
              <a:rect l="l" t="t" r="r" b="b"/>
              <a:pathLst>
                <a:path w="296545" h="1905">
                  <a:moveTo>
                    <a:pt x="0" y="0"/>
                  </a:moveTo>
                  <a:lnTo>
                    <a:pt x="295998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31" name="object 1531"/>
          <p:cNvGrpSpPr/>
          <p:nvPr/>
        </p:nvGrpSpPr>
        <p:grpSpPr>
          <a:xfrm>
            <a:off x="3841898" y="2724228"/>
            <a:ext cx="296545" cy="1905"/>
            <a:chOff x="3841898" y="2724228"/>
            <a:chExt cx="296545" cy="1905"/>
          </a:xfrm>
        </p:grpSpPr>
        <p:sp>
          <p:nvSpPr>
            <p:cNvPr id="1532" name="object 1532"/>
            <p:cNvSpPr/>
            <p:nvPr/>
          </p:nvSpPr>
          <p:spPr>
            <a:xfrm>
              <a:off x="4137898" y="272576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3" name="object 1533"/>
            <p:cNvSpPr/>
            <p:nvPr/>
          </p:nvSpPr>
          <p:spPr>
            <a:xfrm>
              <a:off x="3990667" y="2725765"/>
              <a:ext cx="147320" cy="0"/>
            </a:xfrm>
            <a:custGeom>
              <a:avLst/>
              <a:gdLst/>
              <a:ahLst/>
              <a:cxnLst/>
              <a:rect l="l" t="t" r="r" b="b"/>
              <a:pathLst>
                <a:path w="147320">
                  <a:moveTo>
                    <a:pt x="14723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4" name="object 1534"/>
            <p:cNvSpPr/>
            <p:nvPr/>
          </p:nvSpPr>
          <p:spPr>
            <a:xfrm>
              <a:off x="3989127" y="272576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53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5" name="object 1535"/>
            <p:cNvSpPr/>
            <p:nvPr/>
          </p:nvSpPr>
          <p:spPr>
            <a:xfrm>
              <a:off x="3841898" y="2724228"/>
              <a:ext cx="147320" cy="1905"/>
            </a:xfrm>
            <a:custGeom>
              <a:avLst/>
              <a:gdLst/>
              <a:ahLst/>
              <a:cxnLst/>
              <a:rect l="l" t="t" r="r" b="b"/>
              <a:pathLst>
                <a:path w="147320" h="1905">
                  <a:moveTo>
                    <a:pt x="147231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36" name="object 1536"/>
          <p:cNvGrpSpPr/>
          <p:nvPr/>
        </p:nvGrpSpPr>
        <p:grpSpPr>
          <a:xfrm>
            <a:off x="3536688" y="2713495"/>
            <a:ext cx="126364" cy="1905"/>
            <a:chOff x="3536688" y="2713495"/>
            <a:chExt cx="126364" cy="1905"/>
          </a:xfrm>
        </p:grpSpPr>
        <p:sp>
          <p:nvSpPr>
            <p:cNvPr id="1537" name="object 1537"/>
            <p:cNvSpPr/>
            <p:nvPr/>
          </p:nvSpPr>
          <p:spPr>
            <a:xfrm>
              <a:off x="3536688" y="2713495"/>
              <a:ext cx="126364" cy="1905"/>
            </a:xfrm>
            <a:custGeom>
              <a:avLst/>
              <a:gdLst/>
              <a:ahLst/>
              <a:cxnLst/>
              <a:rect l="l" t="t" r="r" b="b"/>
              <a:pathLst>
                <a:path w="126364" h="1905">
                  <a:moveTo>
                    <a:pt x="0" y="0"/>
                  </a:moveTo>
                  <a:lnTo>
                    <a:pt x="125768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8" name="object 1538"/>
            <p:cNvSpPr/>
            <p:nvPr/>
          </p:nvSpPr>
          <p:spPr>
            <a:xfrm>
              <a:off x="3662452" y="271502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39" name="object 1539"/>
          <p:cNvSpPr/>
          <p:nvPr/>
        </p:nvSpPr>
        <p:spPr>
          <a:xfrm>
            <a:off x="1096571" y="2849994"/>
            <a:ext cx="296545" cy="1905"/>
          </a:xfrm>
          <a:custGeom>
            <a:avLst/>
            <a:gdLst/>
            <a:ahLst/>
            <a:cxnLst/>
            <a:rect l="l" t="t" r="r" b="b"/>
            <a:pathLst>
              <a:path w="296544" h="1905">
                <a:moveTo>
                  <a:pt x="0" y="0"/>
                </a:moveTo>
                <a:lnTo>
                  <a:pt x="295998" y="1536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0" name="object 1540"/>
          <p:cNvSpPr/>
          <p:nvPr/>
        </p:nvSpPr>
        <p:spPr>
          <a:xfrm>
            <a:off x="1710051" y="2736494"/>
            <a:ext cx="0" cy="3175"/>
          </a:xfrm>
          <a:custGeom>
            <a:avLst/>
            <a:gdLst/>
            <a:ahLst/>
            <a:cxnLst/>
            <a:rect l="l" t="t" r="r" b="b"/>
            <a:pathLst>
              <a:path h="3175">
                <a:moveTo>
                  <a:pt x="0" y="3073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1" name="object 1541"/>
          <p:cNvSpPr/>
          <p:nvPr/>
        </p:nvSpPr>
        <p:spPr>
          <a:xfrm>
            <a:off x="5755953" y="3406721"/>
            <a:ext cx="596900" cy="3175"/>
          </a:xfrm>
          <a:custGeom>
            <a:avLst/>
            <a:gdLst/>
            <a:ahLst/>
            <a:cxnLst/>
            <a:rect l="l" t="t" r="r" b="b"/>
            <a:pathLst>
              <a:path w="596900" h="3175">
                <a:moveTo>
                  <a:pt x="596607" y="3073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42" name="object 1542"/>
          <p:cNvGrpSpPr/>
          <p:nvPr/>
        </p:nvGrpSpPr>
        <p:grpSpPr>
          <a:xfrm>
            <a:off x="2933945" y="3342312"/>
            <a:ext cx="372745" cy="1905"/>
            <a:chOff x="2933945" y="3342312"/>
            <a:chExt cx="372745" cy="1905"/>
          </a:xfrm>
        </p:grpSpPr>
        <p:sp>
          <p:nvSpPr>
            <p:cNvPr id="1543" name="object 1543"/>
            <p:cNvSpPr/>
            <p:nvPr/>
          </p:nvSpPr>
          <p:spPr>
            <a:xfrm>
              <a:off x="2933945" y="3342312"/>
              <a:ext cx="262890" cy="1905"/>
            </a:xfrm>
            <a:custGeom>
              <a:avLst/>
              <a:gdLst/>
              <a:ahLst/>
              <a:cxnLst/>
              <a:rect l="l" t="t" r="r" b="b"/>
              <a:pathLst>
                <a:path w="262889" h="1904">
                  <a:moveTo>
                    <a:pt x="0" y="0"/>
                  </a:moveTo>
                  <a:lnTo>
                    <a:pt x="262267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4" name="object 1544"/>
            <p:cNvSpPr/>
            <p:nvPr/>
          </p:nvSpPr>
          <p:spPr>
            <a:xfrm>
              <a:off x="3196207" y="3343846"/>
              <a:ext cx="110489" cy="0"/>
            </a:xfrm>
            <a:custGeom>
              <a:avLst/>
              <a:gdLst/>
              <a:ahLst/>
              <a:cxnLst/>
              <a:rect l="l" t="t" r="r" b="b"/>
              <a:pathLst>
                <a:path w="110489">
                  <a:moveTo>
                    <a:pt x="0" y="0"/>
                  </a:moveTo>
                  <a:lnTo>
                    <a:pt x="11042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45" name="object 1545"/>
          <p:cNvGrpSpPr/>
          <p:nvPr/>
        </p:nvGrpSpPr>
        <p:grpSpPr>
          <a:xfrm>
            <a:off x="3389453" y="3340778"/>
            <a:ext cx="777875" cy="3175"/>
            <a:chOff x="3389453" y="3340778"/>
            <a:chExt cx="777875" cy="3175"/>
          </a:xfrm>
        </p:grpSpPr>
        <p:sp>
          <p:nvSpPr>
            <p:cNvPr id="1546" name="object 1546"/>
            <p:cNvSpPr/>
            <p:nvPr/>
          </p:nvSpPr>
          <p:spPr>
            <a:xfrm>
              <a:off x="3389453" y="3340778"/>
              <a:ext cx="112395" cy="0"/>
            </a:xfrm>
            <a:custGeom>
              <a:avLst/>
              <a:gdLst/>
              <a:ahLst/>
              <a:cxnLst/>
              <a:rect l="l" t="t" r="r" b="b"/>
              <a:pathLst>
                <a:path w="112395">
                  <a:moveTo>
                    <a:pt x="0" y="0"/>
                  </a:moveTo>
                  <a:lnTo>
                    <a:pt x="111963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7" name="object 1547"/>
            <p:cNvSpPr/>
            <p:nvPr/>
          </p:nvSpPr>
          <p:spPr>
            <a:xfrm>
              <a:off x="3501412" y="334077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8" name="object 1548"/>
            <p:cNvSpPr/>
            <p:nvPr/>
          </p:nvSpPr>
          <p:spPr>
            <a:xfrm>
              <a:off x="3501412" y="3340778"/>
              <a:ext cx="661035" cy="1905"/>
            </a:xfrm>
            <a:custGeom>
              <a:avLst/>
              <a:gdLst/>
              <a:ahLst/>
              <a:cxnLst/>
              <a:rect l="l" t="t" r="r" b="b"/>
              <a:pathLst>
                <a:path w="661035" h="1904">
                  <a:moveTo>
                    <a:pt x="0" y="0"/>
                  </a:moveTo>
                  <a:lnTo>
                    <a:pt x="661022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9" name="object 1549"/>
            <p:cNvSpPr/>
            <p:nvPr/>
          </p:nvSpPr>
          <p:spPr>
            <a:xfrm>
              <a:off x="4162437" y="3342312"/>
              <a:ext cx="5080" cy="1905"/>
            </a:xfrm>
            <a:custGeom>
              <a:avLst/>
              <a:gdLst/>
              <a:ahLst/>
              <a:cxnLst/>
              <a:rect l="l" t="t" r="r" b="b"/>
              <a:pathLst>
                <a:path w="5079" h="1904">
                  <a:moveTo>
                    <a:pt x="0" y="0"/>
                  </a:moveTo>
                  <a:lnTo>
                    <a:pt x="4597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50" name="object 1550"/>
          <p:cNvGrpSpPr/>
          <p:nvPr/>
        </p:nvGrpSpPr>
        <p:grpSpPr>
          <a:xfrm>
            <a:off x="2944680" y="2023330"/>
            <a:ext cx="368300" cy="3175"/>
            <a:chOff x="2944680" y="2023330"/>
            <a:chExt cx="368300" cy="3175"/>
          </a:xfrm>
        </p:grpSpPr>
        <p:sp>
          <p:nvSpPr>
            <p:cNvPr id="1551" name="object 1551"/>
            <p:cNvSpPr/>
            <p:nvPr/>
          </p:nvSpPr>
          <p:spPr>
            <a:xfrm>
              <a:off x="2944680" y="2023330"/>
              <a:ext cx="259715" cy="1905"/>
            </a:xfrm>
            <a:custGeom>
              <a:avLst/>
              <a:gdLst/>
              <a:ahLst/>
              <a:cxnLst/>
              <a:rect l="l" t="t" r="r" b="b"/>
              <a:pathLst>
                <a:path w="259714" h="1905">
                  <a:moveTo>
                    <a:pt x="0" y="0"/>
                  </a:moveTo>
                  <a:lnTo>
                    <a:pt x="259194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2" name="object 1552"/>
            <p:cNvSpPr/>
            <p:nvPr/>
          </p:nvSpPr>
          <p:spPr>
            <a:xfrm>
              <a:off x="3203875" y="2024863"/>
              <a:ext cx="109220" cy="1905"/>
            </a:xfrm>
            <a:custGeom>
              <a:avLst/>
              <a:gdLst/>
              <a:ahLst/>
              <a:cxnLst/>
              <a:rect l="l" t="t" r="r" b="b"/>
              <a:pathLst>
                <a:path w="109220" h="1905">
                  <a:moveTo>
                    <a:pt x="0" y="0"/>
                  </a:moveTo>
                  <a:lnTo>
                    <a:pt x="108889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53" name="object 1553"/>
          <p:cNvSpPr/>
          <p:nvPr/>
        </p:nvSpPr>
        <p:spPr>
          <a:xfrm>
            <a:off x="3504481" y="2021796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5">
                <a:moveTo>
                  <a:pt x="0" y="0"/>
                </a:moveTo>
                <a:lnTo>
                  <a:pt x="1536" y="1536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4" name="object 1554"/>
          <p:cNvSpPr/>
          <p:nvPr/>
        </p:nvSpPr>
        <p:spPr>
          <a:xfrm>
            <a:off x="3205410" y="1156793"/>
            <a:ext cx="3175" cy="563245"/>
          </a:xfrm>
          <a:custGeom>
            <a:avLst/>
            <a:gdLst/>
            <a:ahLst/>
            <a:cxnLst/>
            <a:rect l="l" t="t" r="r" b="b"/>
            <a:pathLst>
              <a:path w="3175" h="563244">
                <a:moveTo>
                  <a:pt x="0" y="562863"/>
                </a:moveTo>
                <a:lnTo>
                  <a:pt x="3073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55" name="object 1555"/>
          <p:cNvGrpSpPr/>
          <p:nvPr/>
        </p:nvGrpSpPr>
        <p:grpSpPr>
          <a:xfrm>
            <a:off x="6160849" y="3003364"/>
            <a:ext cx="73660" cy="0"/>
            <a:chOff x="6160849" y="3003364"/>
            <a:chExt cx="73660" cy="0"/>
          </a:xfrm>
        </p:grpSpPr>
        <p:sp>
          <p:nvSpPr>
            <p:cNvPr id="1556" name="object 1556"/>
            <p:cNvSpPr/>
            <p:nvPr/>
          </p:nvSpPr>
          <p:spPr>
            <a:xfrm>
              <a:off x="6160849" y="3003364"/>
              <a:ext cx="52705" cy="0"/>
            </a:xfrm>
            <a:custGeom>
              <a:avLst/>
              <a:gdLst/>
              <a:ahLst/>
              <a:cxnLst/>
              <a:rect l="l" t="t" r="r" b="b"/>
              <a:pathLst>
                <a:path w="52704">
                  <a:moveTo>
                    <a:pt x="0" y="0"/>
                  </a:moveTo>
                  <a:lnTo>
                    <a:pt x="5214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7" name="object 1557"/>
            <p:cNvSpPr/>
            <p:nvPr/>
          </p:nvSpPr>
          <p:spPr>
            <a:xfrm>
              <a:off x="6212994" y="3003364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475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58" name="object 1558"/>
          <p:cNvSpPr/>
          <p:nvPr/>
        </p:nvSpPr>
        <p:spPr>
          <a:xfrm>
            <a:off x="4711505" y="2130694"/>
            <a:ext cx="5080" cy="763905"/>
          </a:xfrm>
          <a:custGeom>
            <a:avLst/>
            <a:gdLst/>
            <a:ahLst/>
            <a:cxnLst/>
            <a:rect l="l" t="t" r="r" b="b"/>
            <a:pathLst>
              <a:path w="5079" h="763905">
                <a:moveTo>
                  <a:pt x="4597" y="763777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9" name="object 1559"/>
          <p:cNvSpPr/>
          <p:nvPr/>
        </p:nvSpPr>
        <p:spPr>
          <a:xfrm>
            <a:off x="2558185" y="5702677"/>
            <a:ext cx="112395" cy="0"/>
          </a:xfrm>
          <a:custGeom>
            <a:avLst/>
            <a:gdLst/>
            <a:ahLst/>
            <a:cxnLst/>
            <a:rect l="l" t="t" r="r" b="b"/>
            <a:pathLst>
              <a:path w="112394">
                <a:moveTo>
                  <a:pt x="111963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0" name="object 1560"/>
          <p:cNvSpPr/>
          <p:nvPr/>
        </p:nvSpPr>
        <p:spPr>
          <a:xfrm>
            <a:off x="2180897" y="285459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61" name="object 1561"/>
          <p:cNvGrpSpPr/>
          <p:nvPr/>
        </p:nvGrpSpPr>
        <p:grpSpPr>
          <a:xfrm>
            <a:off x="2680883" y="2072410"/>
            <a:ext cx="0" cy="46355"/>
            <a:chOff x="2680883" y="2072410"/>
            <a:chExt cx="0" cy="46355"/>
          </a:xfrm>
        </p:grpSpPr>
        <p:sp>
          <p:nvSpPr>
            <p:cNvPr id="1562" name="object 1562"/>
            <p:cNvSpPr/>
            <p:nvPr/>
          </p:nvSpPr>
          <p:spPr>
            <a:xfrm>
              <a:off x="2680883" y="2110748"/>
              <a:ext cx="0" cy="8255"/>
            </a:xfrm>
            <a:custGeom>
              <a:avLst/>
              <a:gdLst/>
              <a:ahLst/>
              <a:cxnLst/>
              <a:rect l="l" t="t" r="r" b="b"/>
              <a:pathLst>
                <a:path h="8255">
                  <a:moveTo>
                    <a:pt x="0" y="767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3" name="object 1563"/>
            <p:cNvSpPr/>
            <p:nvPr/>
          </p:nvSpPr>
          <p:spPr>
            <a:xfrm>
              <a:off x="2680883" y="2072410"/>
              <a:ext cx="0" cy="38735"/>
            </a:xfrm>
            <a:custGeom>
              <a:avLst/>
              <a:gdLst/>
              <a:ahLst/>
              <a:cxnLst/>
              <a:rect l="l" t="t" r="r" b="b"/>
              <a:pathLst>
                <a:path h="38735">
                  <a:moveTo>
                    <a:pt x="0" y="3834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64" name="object 1564"/>
          <p:cNvGrpSpPr/>
          <p:nvPr/>
        </p:nvGrpSpPr>
        <p:grpSpPr>
          <a:xfrm>
            <a:off x="3502947" y="2889871"/>
            <a:ext cx="656590" cy="3175"/>
            <a:chOff x="3502947" y="2889871"/>
            <a:chExt cx="656590" cy="3175"/>
          </a:xfrm>
        </p:grpSpPr>
        <p:sp>
          <p:nvSpPr>
            <p:cNvPr id="1565" name="object 1565"/>
            <p:cNvSpPr/>
            <p:nvPr/>
          </p:nvSpPr>
          <p:spPr>
            <a:xfrm>
              <a:off x="3502947" y="288987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6" name="object 1566"/>
            <p:cNvSpPr/>
            <p:nvPr/>
          </p:nvSpPr>
          <p:spPr>
            <a:xfrm>
              <a:off x="3502947" y="2889871"/>
              <a:ext cx="656590" cy="3175"/>
            </a:xfrm>
            <a:custGeom>
              <a:avLst/>
              <a:gdLst/>
              <a:ahLst/>
              <a:cxnLst/>
              <a:rect l="l" t="t" r="r" b="b"/>
              <a:pathLst>
                <a:path w="656589" h="3175">
                  <a:moveTo>
                    <a:pt x="0" y="0"/>
                  </a:moveTo>
                  <a:lnTo>
                    <a:pt x="656424" y="3073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67" name="object 1567"/>
          <p:cNvSpPr/>
          <p:nvPr/>
        </p:nvSpPr>
        <p:spPr>
          <a:xfrm>
            <a:off x="2943146" y="25417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8" name="object 1568"/>
          <p:cNvSpPr/>
          <p:nvPr/>
        </p:nvSpPr>
        <p:spPr>
          <a:xfrm>
            <a:off x="5769755" y="2899073"/>
            <a:ext cx="18415" cy="1905"/>
          </a:xfrm>
          <a:custGeom>
            <a:avLst/>
            <a:gdLst/>
            <a:ahLst/>
            <a:cxnLst/>
            <a:rect l="l" t="t" r="r" b="b"/>
            <a:pathLst>
              <a:path w="18414" h="1905">
                <a:moveTo>
                  <a:pt x="0" y="0"/>
                </a:moveTo>
                <a:lnTo>
                  <a:pt x="18402" y="1536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69" name="object 1569"/>
          <p:cNvGrpSpPr/>
          <p:nvPr/>
        </p:nvGrpSpPr>
        <p:grpSpPr>
          <a:xfrm>
            <a:off x="3506013" y="1721191"/>
            <a:ext cx="647700" cy="5080"/>
            <a:chOff x="3506013" y="1721191"/>
            <a:chExt cx="647700" cy="5080"/>
          </a:xfrm>
        </p:grpSpPr>
        <p:sp>
          <p:nvSpPr>
            <p:cNvPr id="1570" name="object 1570"/>
            <p:cNvSpPr/>
            <p:nvPr/>
          </p:nvSpPr>
          <p:spPr>
            <a:xfrm>
              <a:off x="3506013" y="172119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5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1" name="object 1571"/>
            <p:cNvSpPr/>
            <p:nvPr/>
          </p:nvSpPr>
          <p:spPr>
            <a:xfrm>
              <a:off x="3507548" y="1721191"/>
              <a:ext cx="645795" cy="5080"/>
            </a:xfrm>
            <a:custGeom>
              <a:avLst/>
              <a:gdLst/>
              <a:ahLst/>
              <a:cxnLst/>
              <a:rect l="l" t="t" r="r" b="b"/>
              <a:pathLst>
                <a:path w="645795" h="5080">
                  <a:moveTo>
                    <a:pt x="0" y="0"/>
                  </a:moveTo>
                  <a:lnTo>
                    <a:pt x="645693" y="4597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72" name="object 1572"/>
          <p:cNvSpPr/>
          <p:nvPr/>
        </p:nvSpPr>
        <p:spPr>
          <a:xfrm>
            <a:off x="5722211" y="2865330"/>
            <a:ext cx="0" cy="13970"/>
          </a:xfrm>
          <a:custGeom>
            <a:avLst/>
            <a:gdLst/>
            <a:ahLst/>
            <a:cxnLst/>
            <a:rect l="l" t="t" r="r" b="b"/>
            <a:pathLst>
              <a:path h="13969">
                <a:moveTo>
                  <a:pt x="0" y="13804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3" name="object 1573"/>
          <p:cNvSpPr/>
          <p:nvPr/>
        </p:nvSpPr>
        <p:spPr>
          <a:xfrm>
            <a:off x="5837242" y="2155228"/>
            <a:ext cx="83185" cy="0"/>
          </a:xfrm>
          <a:custGeom>
            <a:avLst/>
            <a:gdLst/>
            <a:ahLst/>
            <a:cxnLst/>
            <a:rect l="l" t="t" r="r" b="b"/>
            <a:pathLst>
              <a:path w="83185">
                <a:moveTo>
                  <a:pt x="82816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74" name="object 1574"/>
          <p:cNvGrpSpPr/>
          <p:nvPr/>
        </p:nvGrpSpPr>
        <p:grpSpPr>
          <a:xfrm>
            <a:off x="3443134" y="5767089"/>
            <a:ext cx="715010" cy="1905"/>
            <a:chOff x="3443134" y="5767089"/>
            <a:chExt cx="715010" cy="1905"/>
          </a:xfrm>
        </p:grpSpPr>
        <p:sp>
          <p:nvSpPr>
            <p:cNvPr id="1575" name="object 1575"/>
            <p:cNvSpPr/>
            <p:nvPr/>
          </p:nvSpPr>
          <p:spPr>
            <a:xfrm>
              <a:off x="3443134" y="5767089"/>
              <a:ext cx="713740" cy="1905"/>
            </a:xfrm>
            <a:custGeom>
              <a:avLst/>
              <a:gdLst/>
              <a:ahLst/>
              <a:cxnLst/>
              <a:rect l="l" t="t" r="r" b="b"/>
              <a:pathLst>
                <a:path w="713739" h="1904">
                  <a:moveTo>
                    <a:pt x="0" y="1536"/>
                  </a:moveTo>
                  <a:lnTo>
                    <a:pt x="713168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6" name="object 1576"/>
            <p:cNvSpPr/>
            <p:nvPr/>
          </p:nvSpPr>
          <p:spPr>
            <a:xfrm>
              <a:off x="4156303" y="576709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5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77" name="object 1577"/>
          <p:cNvGrpSpPr/>
          <p:nvPr/>
        </p:nvGrpSpPr>
        <p:grpSpPr>
          <a:xfrm>
            <a:off x="5883244" y="5701149"/>
            <a:ext cx="17145" cy="1164590"/>
            <a:chOff x="5883244" y="5701149"/>
            <a:chExt cx="17145" cy="1164590"/>
          </a:xfrm>
        </p:grpSpPr>
        <p:sp>
          <p:nvSpPr>
            <p:cNvPr id="1578" name="object 1578"/>
            <p:cNvSpPr/>
            <p:nvPr/>
          </p:nvSpPr>
          <p:spPr>
            <a:xfrm>
              <a:off x="5892449" y="6334564"/>
              <a:ext cx="8255" cy="530860"/>
            </a:xfrm>
            <a:custGeom>
              <a:avLst/>
              <a:gdLst/>
              <a:ahLst/>
              <a:cxnLst/>
              <a:rect l="l" t="t" r="r" b="b"/>
              <a:pathLst>
                <a:path w="8254" h="530859">
                  <a:moveTo>
                    <a:pt x="7670" y="53065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9" name="object 1579"/>
            <p:cNvSpPr/>
            <p:nvPr/>
          </p:nvSpPr>
          <p:spPr>
            <a:xfrm>
              <a:off x="5883244" y="5701149"/>
              <a:ext cx="9525" cy="633730"/>
            </a:xfrm>
            <a:custGeom>
              <a:avLst/>
              <a:gdLst/>
              <a:ahLst/>
              <a:cxnLst/>
              <a:rect l="l" t="t" r="r" b="b"/>
              <a:pathLst>
                <a:path w="9525" h="633729">
                  <a:moveTo>
                    <a:pt x="9207" y="63341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80" name="object 1580"/>
          <p:cNvSpPr/>
          <p:nvPr/>
        </p:nvSpPr>
        <p:spPr>
          <a:xfrm>
            <a:off x="5878652" y="4764051"/>
            <a:ext cx="83185" cy="0"/>
          </a:xfrm>
          <a:custGeom>
            <a:avLst/>
            <a:gdLst/>
            <a:ahLst/>
            <a:cxnLst/>
            <a:rect l="l" t="t" r="r" b="b"/>
            <a:pathLst>
              <a:path w="83185">
                <a:moveTo>
                  <a:pt x="82816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81" name="object 1581"/>
          <p:cNvGrpSpPr/>
          <p:nvPr/>
        </p:nvGrpSpPr>
        <p:grpSpPr>
          <a:xfrm>
            <a:off x="5760549" y="5521698"/>
            <a:ext cx="1905" cy="41910"/>
            <a:chOff x="5760549" y="5521698"/>
            <a:chExt cx="1905" cy="41910"/>
          </a:xfrm>
        </p:grpSpPr>
        <p:sp>
          <p:nvSpPr>
            <p:cNvPr id="1582" name="object 1582"/>
            <p:cNvSpPr/>
            <p:nvPr/>
          </p:nvSpPr>
          <p:spPr>
            <a:xfrm>
              <a:off x="5762086" y="5561573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4">
                  <a:moveTo>
                    <a:pt x="0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3" name="object 1583"/>
            <p:cNvSpPr/>
            <p:nvPr/>
          </p:nvSpPr>
          <p:spPr>
            <a:xfrm>
              <a:off x="5760549" y="5535503"/>
              <a:ext cx="1905" cy="26670"/>
            </a:xfrm>
            <a:custGeom>
              <a:avLst/>
              <a:gdLst/>
              <a:ahLst/>
              <a:cxnLst/>
              <a:rect l="l" t="t" r="r" b="b"/>
              <a:pathLst>
                <a:path w="1904" h="26670">
                  <a:moveTo>
                    <a:pt x="1536" y="260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4" name="object 1584"/>
            <p:cNvSpPr/>
            <p:nvPr/>
          </p:nvSpPr>
          <p:spPr>
            <a:xfrm>
              <a:off x="5760553" y="5521698"/>
              <a:ext cx="0" cy="13970"/>
            </a:xfrm>
            <a:custGeom>
              <a:avLst/>
              <a:gdLst/>
              <a:ahLst/>
              <a:cxnLst/>
              <a:rect l="l" t="t" r="r" b="b"/>
              <a:pathLst>
                <a:path h="13970">
                  <a:moveTo>
                    <a:pt x="0" y="1380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85" name="object 1585"/>
          <p:cNvGrpSpPr/>
          <p:nvPr/>
        </p:nvGrpSpPr>
        <p:grpSpPr>
          <a:xfrm>
            <a:off x="5857178" y="3446603"/>
            <a:ext cx="138430" cy="0"/>
            <a:chOff x="5857178" y="3446603"/>
            <a:chExt cx="138430" cy="0"/>
          </a:xfrm>
        </p:grpSpPr>
        <p:sp>
          <p:nvSpPr>
            <p:cNvPr id="1586" name="object 1586"/>
            <p:cNvSpPr/>
            <p:nvPr/>
          </p:nvSpPr>
          <p:spPr>
            <a:xfrm>
              <a:off x="5939990" y="3446603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5">
                  <a:moveTo>
                    <a:pt x="5521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7" name="object 1587"/>
            <p:cNvSpPr/>
            <p:nvPr/>
          </p:nvSpPr>
          <p:spPr>
            <a:xfrm>
              <a:off x="5857178" y="3446603"/>
              <a:ext cx="83185" cy="0"/>
            </a:xfrm>
            <a:custGeom>
              <a:avLst/>
              <a:gdLst/>
              <a:ahLst/>
              <a:cxnLst/>
              <a:rect l="l" t="t" r="r" b="b"/>
              <a:pathLst>
                <a:path w="83185">
                  <a:moveTo>
                    <a:pt x="8281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88" name="object 1588"/>
          <p:cNvSpPr/>
          <p:nvPr/>
        </p:nvSpPr>
        <p:spPr>
          <a:xfrm>
            <a:off x="6024354" y="5510964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1073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89" name="object 1589"/>
          <p:cNvGrpSpPr/>
          <p:nvPr/>
        </p:nvGrpSpPr>
        <p:grpSpPr>
          <a:xfrm>
            <a:off x="5993676" y="5248701"/>
            <a:ext cx="165735" cy="34290"/>
            <a:chOff x="5993676" y="5248701"/>
            <a:chExt cx="165735" cy="34290"/>
          </a:xfrm>
        </p:grpSpPr>
        <p:sp>
          <p:nvSpPr>
            <p:cNvPr id="1590" name="object 1590"/>
            <p:cNvSpPr/>
            <p:nvPr/>
          </p:nvSpPr>
          <p:spPr>
            <a:xfrm>
              <a:off x="6019749" y="5282443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731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1" name="object 1591"/>
            <p:cNvSpPr/>
            <p:nvPr/>
          </p:nvSpPr>
          <p:spPr>
            <a:xfrm>
              <a:off x="5993676" y="5248701"/>
              <a:ext cx="110489" cy="0"/>
            </a:xfrm>
            <a:custGeom>
              <a:avLst/>
              <a:gdLst/>
              <a:ahLst/>
              <a:cxnLst/>
              <a:rect l="l" t="t" r="r" b="b"/>
              <a:pathLst>
                <a:path w="110489">
                  <a:moveTo>
                    <a:pt x="0" y="0"/>
                  </a:moveTo>
                  <a:lnTo>
                    <a:pt x="11042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2" name="object 1592"/>
            <p:cNvSpPr/>
            <p:nvPr/>
          </p:nvSpPr>
          <p:spPr>
            <a:xfrm>
              <a:off x="6104102" y="524870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5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3" name="object 1593"/>
            <p:cNvSpPr/>
            <p:nvPr/>
          </p:nvSpPr>
          <p:spPr>
            <a:xfrm>
              <a:off x="6105635" y="5248701"/>
              <a:ext cx="52705" cy="1905"/>
            </a:xfrm>
            <a:custGeom>
              <a:avLst/>
              <a:gdLst/>
              <a:ahLst/>
              <a:cxnLst/>
              <a:rect l="l" t="t" r="r" b="b"/>
              <a:pathLst>
                <a:path w="52704" h="1904">
                  <a:moveTo>
                    <a:pt x="0" y="0"/>
                  </a:moveTo>
                  <a:lnTo>
                    <a:pt x="52146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4" name="object 1594"/>
            <p:cNvSpPr/>
            <p:nvPr/>
          </p:nvSpPr>
          <p:spPr>
            <a:xfrm>
              <a:off x="6157781" y="525023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5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95" name="object 1595"/>
          <p:cNvSpPr/>
          <p:nvPr/>
        </p:nvSpPr>
        <p:spPr>
          <a:xfrm>
            <a:off x="5889378" y="5282440"/>
            <a:ext cx="3175" cy="228600"/>
          </a:xfrm>
          <a:custGeom>
            <a:avLst/>
            <a:gdLst/>
            <a:ahLst/>
            <a:cxnLst/>
            <a:rect l="l" t="t" r="r" b="b"/>
            <a:pathLst>
              <a:path w="3175" h="228600">
                <a:moveTo>
                  <a:pt x="3073" y="228523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96" name="object 1596"/>
          <p:cNvGrpSpPr/>
          <p:nvPr/>
        </p:nvGrpSpPr>
        <p:grpSpPr>
          <a:xfrm>
            <a:off x="5852572" y="2856125"/>
            <a:ext cx="219710" cy="1905"/>
            <a:chOff x="5852572" y="2856125"/>
            <a:chExt cx="219710" cy="1905"/>
          </a:xfrm>
        </p:grpSpPr>
        <p:sp>
          <p:nvSpPr>
            <p:cNvPr id="1597" name="object 1597"/>
            <p:cNvSpPr/>
            <p:nvPr/>
          </p:nvSpPr>
          <p:spPr>
            <a:xfrm>
              <a:off x="6064223" y="2857662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4">
                  <a:moveTo>
                    <a:pt x="767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8" name="object 1598"/>
            <p:cNvSpPr/>
            <p:nvPr/>
          </p:nvSpPr>
          <p:spPr>
            <a:xfrm>
              <a:off x="6019750" y="2857662"/>
              <a:ext cx="45085" cy="0"/>
            </a:xfrm>
            <a:custGeom>
              <a:avLst/>
              <a:gdLst/>
              <a:ahLst/>
              <a:cxnLst/>
              <a:rect l="l" t="t" r="r" b="b"/>
              <a:pathLst>
                <a:path w="45085">
                  <a:moveTo>
                    <a:pt x="4447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9" name="object 1599"/>
            <p:cNvSpPr/>
            <p:nvPr/>
          </p:nvSpPr>
          <p:spPr>
            <a:xfrm>
              <a:off x="6012078" y="2857662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4">
                  <a:moveTo>
                    <a:pt x="767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0" name="object 1600"/>
            <p:cNvSpPr/>
            <p:nvPr/>
          </p:nvSpPr>
          <p:spPr>
            <a:xfrm>
              <a:off x="5970666" y="2856125"/>
              <a:ext cx="41910" cy="1905"/>
            </a:xfrm>
            <a:custGeom>
              <a:avLst/>
              <a:gdLst/>
              <a:ahLst/>
              <a:cxnLst/>
              <a:rect l="l" t="t" r="r" b="b"/>
              <a:pathLst>
                <a:path w="41910" h="1905">
                  <a:moveTo>
                    <a:pt x="41414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1" name="object 1601"/>
            <p:cNvSpPr/>
            <p:nvPr/>
          </p:nvSpPr>
          <p:spPr>
            <a:xfrm>
              <a:off x="5964535" y="285612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613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2" name="object 1602"/>
            <p:cNvSpPr/>
            <p:nvPr/>
          </p:nvSpPr>
          <p:spPr>
            <a:xfrm>
              <a:off x="5852572" y="2856129"/>
              <a:ext cx="112395" cy="0"/>
            </a:xfrm>
            <a:custGeom>
              <a:avLst/>
              <a:gdLst/>
              <a:ahLst/>
              <a:cxnLst/>
              <a:rect l="l" t="t" r="r" b="b"/>
              <a:pathLst>
                <a:path w="112395">
                  <a:moveTo>
                    <a:pt x="11196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03" name="object 1603"/>
          <p:cNvGrpSpPr/>
          <p:nvPr/>
        </p:nvGrpSpPr>
        <p:grpSpPr>
          <a:xfrm>
            <a:off x="5987541" y="2638343"/>
            <a:ext cx="109220" cy="0"/>
            <a:chOff x="5987541" y="2638343"/>
            <a:chExt cx="109220" cy="0"/>
          </a:xfrm>
        </p:grpSpPr>
        <p:sp>
          <p:nvSpPr>
            <p:cNvPr id="1604" name="object 1604"/>
            <p:cNvSpPr/>
            <p:nvPr/>
          </p:nvSpPr>
          <p:spPr>
            <a:xfrm>
              <a:off x="5987541" y="2638343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>
                  <a:moveTo>
                    <a:pt x="0" y="0"/>
                  </a:moveTo>
                  <a:lnTo>
                    <a:pt x="61353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5" name="object 1605"/>
            <p:cNvSpPr/>
            <p:nvPr/>
          </p:nvSpPr>
          <p:spPr>
            <a:xfrm>
              <a:off x="6048889" y="2638343"/>
              <a:ext cx="20320" cy="0"/>
            </a:xfrm>
            <a:custGeom>
              <a:avLst/>
              <a:gdLst/>
              <a:ahLst/>
              <a:cxnLst/>
              <a:rect l="l" t="t" r="r" b="b"/>
              <a:pathLst>
                <a:path w="20320">
                  <a:moveTo>
                    <a:pt x="0" y="0"/>
                  </a:moveTo>
                  <a:lnTo>
                    <a:pt x="19938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6" name="object 1606"/>
            <p:cNvSpPr/>
            <p:nvPr/>
          </p:nvSpPr>
          <p:spPr>
            <a:xfrm>
              <a:off x="6068826" y="2638343"/>
              <a:ext cx="27940" cy="0"/>
            </a:xfrm>
            <a:custGeom>
              <a:avLst/>
              <a:gdLst/>
              <a:ahLst/>
              <a:cxnLst/>
              <a:rect l="l" t="t" r="r" b="b"/>
              <a:pathLst>
                <a:path w="27939">
                  <a:moveTo>
                    <a:pt x="0" y="0"/>
                  </a:moveTo>
                  <a:lnTo>
                    <a:pt x="27609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07" name="object 1607"/>
          <p:cNvGrpSpPr/>
          <p:nvPr/>
        </p:nvGrpSpPr>
        <p:grpSpPr>
          <a:xfrm>
            <a:off x="5852575" y="2866864"/>
            <a:ext cx="167640" cy="0"/>
            <a:chOff x="5852575" y="2866864"/>
            <a:chExt cx="167640" cy="0"/>
          </a:xfrm>
        </p:grpSpPr>
        <p:sp>
          <p:nvSpPr>
            <p:cNvPr id="1608" name="object 1608"/>
            <p:cNvSpPr/>
            <p:nvPr/>
          </p:nvSpPr>
          <p:spPr>
            <a:xfrm>
              <a:off x="5852575" y="2866864"/>
              <a:ext cx="112395" cy="0"/>
            </a:xfrm>
            <a:custGeom>
              <a:avLst/>
              <a:gdLst/>
              <a:ahLst/>
              <a:cxnLst/>
              <a:rect l="l" t="t" r="r" b="b"/>
              <a:pathLst>
                <a:path w="112395">
                  <a:moveTo>
                    <a:pt x="0" y="0"/>
                  </a:moveTo>
                  <a:lnTo>
                    <a:pt x="111963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9" name="object 1609"/>
            <p:cNvSpPr/>
            <p:nvPr/>
          </p:nvSpPr>
          <p:spPr>
            <a:xfrm>
              <a:off x="5964535" y="2866864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134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0" name="object 1610"/>
            <p:cNvSpPr/>
            <p:nvPr/>
          </p:nvSpPr>
          <p:spPr>
            <a:xfrm>
              <a:off x="5970670" y="2866864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2938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1" name="object 1611"/>
            <p:cNvSpPr/>
            <p:nvPr/>
          </p:nvSpPr>
          <p:spPr>
            <a:xfrm>
              <a:off x="6013613" y="2866864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134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12" name="object 1612"/>
          <p:cNvGrpSpPr/>
          <p:nvPr/>
        </p:nvGrpSpPr>
        <p:grpSpPr>
          <a:xfrm>
            <a:off x="6114837" y="2868399"/>
            <a:ext cx="3175" cy="0"/>
            <a:chOff x="6114837" y="2868399"/>
            <a:chExt cx="3175" cy="0"/>
          </a:xfrm>
        </p:grpSpPr>
        <p:sp>
          <p:nvSpPr>
            <p:cNvPr id="1613" name="object 1613"/>
            <p:cNvSpPr/>
            <p:nvPr/>
          </p:nvSpPr>
          <p:spPr>
            <a:xfrm>
              <a:off x="6114837" y="286839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5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4" name="object 1614"/>
            <p:cNvSpPr/>
            <p:nvPr/>
          </p:nvSpPr>
          <p:spPr>
            <a:xfrm>
              <a:off x="6116372" y="2868399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5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15" name="object 1615"/>
          <p:cNvSpPr/>
          <p:nvPr/>
        </p:nvSpPr>
        <p:spPr>
          <a:xfrm>
            <a:off x="5972204" y="2880668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>
                <a:moveTo>
                  <a:pt x="0" y="0"/>
                </a:moveTo>
                <a:lnTo>
                  <a:pt x="41414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6" name="object 1616"/>
          <p:cNvSpPr/>
          <p:nvPr/>
        </p:nvSpPr>
        <p:spPr>
          <a:xfrm>
            <a:off x="6102568" y="2880668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67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17" name="object 1617"/>
          <p:cNvGrpSpPr/>
          <p:nvPr/>
        </p:nvGrpSpPr>
        <p:grpSpPr>
          <a:xfrm>
            <a:off x="5847969" y="2604599"/>
            <a:ext cx="199390" cy="1905"/>
            <a:chOff x="5847969" y="2604599"/>
            <a:chExt cx="199390" cy="1905"/>
          </a:xfrm>
        </p:grpSpPr>
        <p:sp>
          <p:nvSpPr>
            <p:cNvPr id="1618" name="object 1618"/>
            <p:cNvSpPr/>
            <p:nvPr/>
          </p:nvSpPr>
          <p:spPr>
            <a:xfrm>
              <a:off x="5987538" y="2606136"/>
              <a:ext cx="60325" cy="0"/>
            </a:xfrm>
            <a:custGeom>
              <a:avLst/>
              <a:gdLst/>
              <a:ahLst/>
              <a:cxnLst/>
              <a:rect l="l" t="t" r="r" b="b"/>
              <a:pathLst>
                <a:path w="60325">
                  <a:moveTo>
                    <a:pt x="5981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9" name="object 1619"/>
            <p:cNvSpPr/>
            <p:nvPr/>
          </p:nvSpPr>
          <p:spPr>
            <a:xfrm>
              <a:off x="5847969" y="2604599"/>
              <a:ext cx="139700" cy="1905"/>
            </a:xfrm>
            <a:custGeom>
              <a:avLst/>
              <a:gdLst/>
              <a:ahLst/>
              <a:cxnLst/>
              <a:rect l="l" t="t" r="r" b="b"/>
              <a:pathLst>
                <a:path w="139700" h="1905">
                  <a:moveTo>
                    <a:pt x="139573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20" name="object 1620"/>
          <p:cNvSpPr/>
          <p:nvPr/>
        </p:nvSpPr>
        <p:spPr>
          <a:xfrm>
            <a:off x="5852575" y="28561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21" name="object 1621"/>
          <p:cNvGrpSpPr/>
          <p:nvPr/>
        </p:nvGrpSpPr>
        <p:grpSpPr>
          <a:xfrm>
            <a:off x="5872507" y="4170510"/>
            <a:ext cx="267335" cy="0"/>
            <a:chOff x="5872507" y="4170510"/>
            <a:chExt cx="267335" cy="0"/>
          </a:xfrm>
        </p:grpSpPr>
        <p:sp>
          <p:nvSpPr>
            <p:cNvPr id="1622" name="object 1622"/>
            <p:cNvSpPr/>
            <p:nvPr/>
          </p:nvSpPr>
          <p:spPr>
            <a:xfrm>
              <a:off x="6093364" y="4170510"/>
              <a:ext cx="46355" cy="0"/>
            </a:xfrm>
            <a:custGeom>
              <a:avLst/>
              <a:gdLst/>
              <a:ahLst/>
              <a:cxnLst/>
              <a:rect l="l" t="t" r="r" b="b"/>
              <a:pathLst>
                <a:path w="46354">
                  <a:moveTo>
                    <a:pt x="4601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3" name="object 1623"/>
            <p:cNvSpPr/>
            <p:nvPr/>
          </p:nvSpPr>
          <p:spPr>
            <a:xfrm>
              <a:off x="6085696" y="4170510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4">
                  <a:moveTo>
                    <a:pt x="767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4" name="object 1624"/>
            <p:cNvSpPr/>
            <p:nvPr/>
          </p:nvSpPr>
          <p:spPr>
            <a:xfrm>
              <a:off x="6035083" y="4170510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4">
                  <a:moveTo>
                    <a:pt x="767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5" name="object 1625"/>
            <p:cNvSpPr/>
            <p:nvPr/>
          </p:nvSpPr>
          <p:spPr>
            <a:xfrm>
              <a:off x="5992146" y="4170510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4293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6" name="object 1626"/>
            <p:cNvSpPr/>
            <p:nvPr/>
          </p:nvSpPr>
          <p:spPr>
            <a:xfrm>
              <a:off x="5986007" y="4170510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6134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7" name="object 1627"/>
            <p:cNvSpPr/>
            <p:nvPr/>
          </p:nvSpPr>
          <p:spPr>
            <a:xfrm>
              <a:off x="5872507" y="4170510"/>
              <a:ext cx="113664" cy="0"/>
            </a:xfrm>
            <a:custGeom>
              <a:avLst/>
              <a:gdLst/>
              <a:ahLst/>
              <a:cxnLst/>
              <a:rect l="l" t="t" r="r" b="b"/>
              <a:pathLst>
                <a:path w="113664">
                  <a:moveTo>
                    <a:pt x="11349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28" name="object 1628"/>
          <p:cNvSpPr/>
          <p:nvPr/>
        </p:nvSpPr>
        <p:spPr>
          <a:xfrm>
            <a:off x="6048889" y="3946589"/>
            <a:ext cx="34290" cy="0"/>
          </a:xfrm>
          <a:custGeom>
            <a:avLst/>
            <a:gdLst/>
            <a:ahLst/>
            <a:cxnLst/>
            <a:rect l="l" t="t" r="r" b="b"/>
            <a:pathLst>
              <a:path w="34289">
                <a:moveTo>
                  <a:pt x="0" y="0"/>
                </a:moveTo>
                <a:lnTo>
                  <a:pt x="33743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29" name="object 1629"/>
          <p:cNvGrpSpPr/>
          <p:nvPr/>
        </p:nvGrpSpPr>
        <p:grpSpPr>
          <a:xfrm>
            <a:off x="5872512" y="4193515"/>
            <a:ext cx="170815" cy="0"/>
            <a:chOff x="5872512" y="4193515"/>
            <a:chExt cx="170815" cy="0"/>
          </a:xfrm>
        </p:grpSpPr>
        <p:sp>
          <p:nvSpPr>
            <p:cNvPr id="1630" name="object 1630"/>
            <p:cNvSpPr/>
            <p:nvPr/>
          </p:nvSpPr>
          <p:spPr>
            <a:xfrm>
              <a:off x="5872512" y="4193515"/>
              <a:ext cx="113664" cy="0"/>
            </a:xfrm>
            <a:custGeom>
              <a:avLst/>
              <a:gdLst/>
              <a:ahLst/>
              <a:cxnLst/>
              <a:rect l="l" t="t" r="r" b="b"/>
              <a:pathLst>
                <a:path w="113664">
                  <a:moveTo>
                    <a:pt x="0" y="0"/>
                  </a:moveTo>
                  <a:lnTo>
                    <a:pt x="113499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1" name="object 1631"/>
            <p:cNvSpPr/>
            <p:nvPr/>
          </p:nvSpPr>
          <p:spPr>
            <a:xfrm>
              <a:off x="5986007" y="4193515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4">
                  <a:moveTo>
                    <a:pt x="0" y="0"/>
                  </a:moveTo>
                  <a:lnTo>
                    <a:pt x="767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2" name="object 1632"/>
            <p:cNvSpPr/>
            <p:nvPr/>
          </p:nvSpPr>
          <p:spPr>
            <a:xfrm>
              <a:off x="5993675" y="4193515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10">
                  <a:moveTo>
                    <a:pt x="0" y="0"/>
                  </a:moveTo>
                  <a:lnTo>
                    <a:pt x="41414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3" name="object 1633"/>
            <p:cNvSpPr/>
            <p:nvPr/>
          </p:nvSpPr>
          <p:spPr>
            <a:xfrm>
              <a:off x="6035085" y="4193515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4">
                  <a:moveTo>
                    <a:pt x="0" y="0"/>
                  </a:moveTo>
                  <a:lnTo>
                    <a:pt x="767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34" name="object 1634"/>
          <p:cNvGrpSpPr/>
          <p:nvPr/>
        </p:nvGrpSpPr>
        <p:grpSpPr>
          <a:xfrm>
            <a:off x="6104102" y="3914382"/>
            <a:ext cx="31115" cy="0"/>
            <a:chOff x="6104102" y="3914382"/>
            <a:chExt cx="31115" cy="0"/>
          </a:xfrm>
        </p:grpSpPr>
        <p:sp>
          <p:nvSpPr>
            <p:cNvPr id="1635" name="object 1635"/>
            <p:cNvSpPr/>
            <p:nvPr/>
          </p:nvSpPr>
          <p:spPr>
            <a:xfrm>
              <a:off x="6104102" y="3914382"/>
              <a:ext cx="31115" cy="0"/>
            </a:xfrm>
            <a:custGeom>
              <a:avLst/>
              <a:gdLst/>
              <a:ahLst/>
              <a:cxnLst/>
              <a:rect l="l" t="t" r="r" b="b"/>
              <a:pathLst>
                <a:path w="31114">
                  <a:moveTo>
                    <a:pt x="0" y="0"/>
                  </a:moveTo>
                  <a:lnTo>
                    <a:pt x="3067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6" name="object 1636"/>
            <p:cNvSpPr/>
            <p:nvPr/>
          </p:nvSpPr>
          <p:spPr>
            <a:xfrm>
              <a:off x="6134776" y="391438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37" name="object 1637"/>
          <p:cNvSpPr/>
          <p:nvPr/>
        </p:nvSpPr>
        <p:spPr>
          <a:xfrm>
            <a:off x="5872512" y="4168974"/>
            <a:ext cx="0" cy="1905"/>
          </a:xfrm>
          <a:custGeom>
            <a:avLst/>
            <a:gdLst/>
            <a:ahLst/>
            <a:cxnLst/>
            <a:rect l="l" t="t" r="r" b="b"/>
            <a:pathLst>
              <a:path h="1904">
                <a:moveTo>
                  <a:pt x="0" y="1536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8" name="object 1638"/>
          <p:cNvSpPr/>
          <p:nvPr/>
        </p:nvSpPr>
        <p:spPr>
          <a:xfrm>
            <a:off x="5768221" y="4277869"/>
            <a:ext cx="1905" cy="133985"/>
          </a:xfrm>
          <a:custGeom>
            <a:avLst/>
            <a:gdLst/>
            <a:ahLst/>
            <a:cxnLst/>
            <a:rect l="l" t="t" r="r" b="b"/>
            <a:pathLst>
              <a:path w="1904" h="133985">
                <a:moveTo>
                  <a:pt x="0" y="0"/>
                </a:moveTo>
                <a:lnTo>
                  <a:pt x="1536" y="133426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39" name="object 1639"/>
          <p:cNvGrpSpPr/>
          <p:nvPr/>
        </p:nvGrpSpPr>
        <p:grpSpPr>
          <a:xfrm>
            <a:off x="1098106" y="2711961"/>
            <a:ext cx="150495" cy="0"/>
            <a:chOff x="1098106" y="2711961"/>
            <a:chExt cx="150495" cy="0"/>
          </a:xfrm>
        </p:grpSpPr>
        <p:sp>
          <p:nvSpPr>
            <p:cNvPr id="1640" name="object 1640"/>
            <p:cNvSpPr/>
            <p:nvPr/>
          </p:nvSpPr>
          <p:spPr>
            <a:xfrm>
              <a:off x="1246872" y="271196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5">
                  <a:moveTo>
                    <a:pt x="153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1" name="object 1641"/>
            <p:cNvSpPr/>
            <p:nvPr/>
          </p:nvSpPr>
          <p:spPr>
            <a:xfrm>
              <a:off x="1098106" y="2711961"/>
              <a:ext cx="149225" cy="0"/>
            </a:xfrm>
            <a:custGeom>
              <a:avLst/>
              <a:gdLst/>
              <a:ahLst/>
              <a:cxnLst/>
              <a:rect l="l" t="t" r="r" b="b"/>
              <a:pathLst>
                <a:path w="149225">
                  <a:moveTo>
                    <a:pt x="148767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42" name="object 1642"/>
          <p:cNvGrpSpPr/>
          <p:nvPr/>
        </p:nvGrpSpPr>
        <p:grpSpPr>
          <a:xfrm>
            <a:off x="1418653" y="2713495"/>
            <a:ext cx="149225" cy="0"/>
            <a:chOff x="1418653" y="2713495"/>
            <a:chExt cx="149225" cy="0"/>
          </a:xfrm>
        </p:grpSpPr>
        <p:sp>
          <p:nvSpPr>
            <p:cNvPr id="1643" name="object 1643"/>
            <p:cNvSpPr/>
            <p:nvPr/>
          </p:nvSpPr>
          <p:spPr>
            <a:xfrm>
              <a:off x="1565880" y="271349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5">
                  <a:moveTo>
                    <a:pt x="153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4" name="object 1644"/>
            <p:cNvSpPr/>
            <p:nvPr/>
          </p:nvSpPr>
          <p:spPr>
            <a:xfrm>
              <a:off x="1418653" y="2713495"/>
              <a:ext cx="147320" cy="0"/>
            </a:xfrm>
            <a:custGeom>
              <a:avLst/>
              <a:gdLst/>
              <a:ahLst/>
              <a:cxnLst/>
              <a:rect l="l" t="t" r="r" b="b"/>
              <a:pathLst>
                <a:path w="147319">
                  <a:moveTo>
                    <a:pt x="14723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45" name="object 1645"/>
          <p:cNvGrpSpPr/>
          <p:nvPr/>
        </p:nvGrpSpPr>
        <p:grpSpPr>
          <a:xfrm>
            <a:off x="3525946" y="2722694"/>
            <a:ext cx="294640" cy="1905"/>
            <a:chOff x="3525946" y="2722694"/>
            <a:chExt cx="294640" cy="1905"/>
          </a:xfrm>
        </p:grpSpPr>
        <p:sp>
          <p:nvSpPr>
            <p:cNvPr id="1646" name="object 1646"/>
            <p:cNvSpPr/>
            <p:nvPr/>
          </p:nvSpPr>
          <p:spPr>
            <a:xfrm>
              <a:off x="3820422" y="272423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7" name="object 1647"/>
            <p:cNvSpPr/>
            <p:nvPr/>
          </p:nvSpPr>
          <p:spPr>
            <a:xfrm>
              <a:off x="3673191" y="2724231"/>
              <a:ext cx="147320" cy="0"/>
            </a:xfrm>
            <a:custGeom>
              <a:avLst/>
              <a:gdLst/>
              <a:ahLst/>
              <a:cxnLst/>
              <a:rect l="l" t="t" r="r" b="b"/>
              <a:pathLst>
                <a:path w="147320">
                  <a:moveTo>
                    <a:pt x="14723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8" name="object 1648"/>
            <p:cNvSpPr/>
            <p:nvPr/>
          </p:nvSpPr>
          <p:spPr>
            <a:xfrm>
              <a:off x="3671651" y="2724231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53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9" name="object 1649"/>
            <p:cNvSpPr/>
            <p:nvPr/>
          </p:nvSpPr>
          <p:spPr>
            <a:xfrm>
              <a:off x="3525946" y="2722694"/>
              <a:ext cx="146050" cy="1905"/>
            </a:xfrm>
            <a:custGeom>
              <a:avLst/>
              <a:gdLst/>
              <a:ahLst/>
              <a:cxnLst/>
              <a:rect l="l" t="t" r="r" b="b"/>
              <a:pathLst>
                <a:path w="146050" h="1905">
                  <a:moveTo>
                    <a:pt x="145707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50" name="object 1650"/>
          <p:cNvGrpSpPr/>
          <p:nvPr/>
        </p:nvGrpSpPr>
        <p:grpSpPr>
          <a:xfrm>
            <a:off x="1036758" y="2849994"/>
            <a:ext cx="60325" cy="0"/>
            <a:chOff x="1036758" y="2849994"/>
            <a:chExt cx="60325" cy="0"/>
          </a:xfrm>
        </p:grpSpPr>
        <p:sp>
          <p:nvSpPr>
            <p:cNvPr id="1651" name="object 1651"/>
            <p:cNvSpPr/>
            <p:nvPr/>
          </p:nvSpPr>
          <p:spPr>
            <a:xfrm>
              <a:off x="1036758" y="2849994"/>
              <a:ext cx="29209" cy="0"/>
            </a:xfrm>
            <a:custGeom>
              <a:avLst/>
              <a:gdLst/>
              <a:ahLst/>
              <a:cxnLst/>
              <a:rect l="l" t="t" r="r" b="b"/>
              <a:pathLst>
                <a:path w="29209">
                  <a:moveTo>
                    <a:pt x="0" y="0"/>
                  </a:moveTo>
                  <a:lnTo>
                    <a:pt x="2914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2" name="object 1652"/>
            <p:cNvSpPr/>
            <p:nvPr/>
          </p:nvSpPr>
          <p:spPr>
            <a:xfrm>
              <a:off x="1065898" y="2849994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134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3" name="object 1653"/>
            <p:cNvSpPr/>
            <p:nvPr/>
          </p:nvSpPr>
          <p:spPr>
            <a:xfrm>
              <a:off x="1072032" y="2849994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90">
                  <a:moveTo>
                    <a:pt x="0" y="0"/>
                  </a:moveTo>
                  <a:lnTo>
                    <a:pt x="21475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4" name="object 1654"/>
            <p:cNvSpPr/>
            <p:nvPr/>
          </p:nvSpPr>
          <p:spPr>
            <a:xfrm>
              <a:off x="1093504" y="2849994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73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55" name="object 1655"/>
          <p:cNvSpPr/>
          <p:nvPr/>
        </p:nvSpPr>
        <p:spPr>
          <a:xfrm>
            <a:off x="1417115" y="2851528"/>
            <a:ext cx="291465" cy="1905"/>
          </a:xfrm>
          <a:custGeom>
            <a:avLst/>
            <a:gdLst/>
            <a:ahLst/>
            <a:cxnLst/>
            <a:rect l="l" t="t" r="r" b="b"/>
            <a:pathLst>
              <a:path w="291464" h="1905">
                <a:moveTo>
                  <a:pt x="0" y="0"/>
                </a:moveTo>
                <a:lnTo>
                  <a:pt x="291401" y="1536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6" name="object 1656"/>
          <p:cNvSpPr/>
          <p:nvPr/>
        </p:nvSpPr>
        <p:spPr>
          <a:xfrm>
            <a:off x="1710051" y="2715024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21475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57" name="object 1657"/>
          <p:cNvGrpSpPr/>
          <p:nvPr/>
        </p:nvGrpSpPr>
        <p:grpSpPr>
          <a:xfrm>
            <a:off x="3506013" y="2023330"/>
            <a:ext cx="659765" cy="3175"/>
            <a:chOff x="3506013" y="2023330"/>
            <a:chExt cx="659765" cy="3175"/>
          </a:xfrm>
        </p:grpSpPr>
        <p:sp>
          <p:nvSpPr>
            <p:cNvPr id="1658" name="object 1658"/>
            <p:cNvSpPr/>
            <p:nvPr/>
          </p:nvSpPr>
          <p:spPr>
            <a:xfrm>
              <a:off x="3506013" y="2023330"/>
              <a:ext cx="653415" cy="3175"/>
            </a:xfrm>
            <a:custGeom>
              <a:avLst/>
              <a:gdLst/>
              <a:ahLst/>
              <a:cxnLst/>
              <a:rect l="l" t="t" r="r" b="b"/>
              <a:pathLst>
                <a:path w="653414" h="3175">
                  <a:moveTo>
                    <a:pt x="0" y="0"/>
                  </a:moveTo>
                  <a:lnTo>
                    <a:pt x="653351" y="3073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9" name="object 1659"/>
            <p:cNvSpPr/>
            <p:nvPr/>
          </p:nvSpPr>
          <p:spPr>
            <a:xfrm>
              <a:off x="4159370" y="2026398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134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60" name="object 1660"/>
          <p:cNvGrpSpPr/>
          <p:nvPr/>
        </p:nvGrpSpPr>
        <p:grpSpPr>
          <a:xfrm>
            <a:off x="3197740" y="2127622"/>
            <a:ext cx="5080" cy="891540"/>
            <a:chOff x="3197740" y="2127622"/>
            <a:chExt cx="5080" cy="891540"/>
          </a:xfrm>
        </p:grpSpPr>
        <p:sp>
          <p:nvSpPr>
            <p:cNvPr id="1661" name="object 1661"/>
            <p:cNvSpPr/>
            <p:nvPr/>
          </p:nvSpPr>
          <p:spPr>
            <a:xfrm>
              <a:off x="3197740" y="2543252"/>
              <a:ext cx="3175" cy="475615"/>
            </a:xfrm>
            <a:custGeom>
              <a:avLst/>
              <a:gdLst/>
              <a:ahLst/>
              <a:cxnLst/>
              <a:rect l="l" t="t" r="r" b="b"/>
              <a:pathLst>
                <a:path w="3175" h="475614">
                  <a:moveTo>
                    <a:pt x="0" y="475449"/>
                  </a:moveTo>
                  <a:lnTo>
                    <a:pt x="3073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2" name="object 1662"/>
            <p:cNvSpPr/>
            <p:nvPr/>
          </p:nvSpPr>
          <p:spPr>
            <a:xfrm>
              <a:off x="3200808" y="2127622"/>
              <a:ext cx="1905" cy="415925"/>
            </a:xfrm>
            <a:custGeom>
              <a:avLst/>
              <a:gdLst/>
              <a:ahLst/>
              <a:cxnLst/>
              <a:rect l="l" t="t" r="r" b="b"/>
              <a:pathLst>
                <a:path w="1905" h="415925">
                  <a:moveTo>
                    <a:pt x="0" y="415632"/>
                  </a:moveTo>
                  <a:lnTo>
                    <a:pt x="15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3" name="object 1663"/>
            <p:cNvSpPr/>
            <p:nvPr/>
          </p:nvSpPr>
          <p:spPr>
            <a:xfrm>
              <a:off x="3202341" y="212762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64" name="object 1664"/>
          <p:cNvSpPr/>
          <p:nvPr/>
        </p:nvSpPr>
        <p:spPr>
          <a:xfrm>
            <a:off x="3208477" y="1038693"/>
            <a:ext cx="0" cy="66040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65951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5" name="object 1665"/>
          <p:cNvSpPr/>
          <p:nvPr/>
        </p:nvSpPr>
        <p:spPr>
          <a:xfrm>
            <a:off x="4711503" y="2123018"/>
            <a:ext cx="0" cy="8255"/>
          </a:xfrm>
          <a:custGeom>
            <a:avLst/>
            <a:gdLst/>
            <a:ahLst/>
            <a:cxnLst/>
            <a:rect l="l" t="t" r="r" b="b"/>
            <a:pathLst>
              <a:path h="8255">
                <a:moveTo>
                  <a:pt x="0" y="767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6" name="object 1666"/>
          <p:cNvSpPr/>
          <p:nvPr/>
        </p:nvSpPr>
        <p:spPr>
          <a:xfrm>
            <a:off x="4286672" y="5564643"/>
            <a:ext cx="2107565" cy="0"/>
          </a:xfrm>
          <a:custGeom>
            <a:avLst/>
            <a:gdLst/>
            <a:ahLst/>
            <a:cxnLst/>
            <a:rect l="l" t="t" r="r" b="b"/>
            <a:pathLst>
              <a:path w="2107565">
                <a:moveTo>
                  <a:pt x="2107298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7" name="object 1667"/>
          <p:cNvSpPr/>
          <p:nvPr/>
        </p:nvSpPr>
        <p:spPr>
          <a:xfrm>
            <a:off x="2670144" y="5702677"/>
            <a:ext cx="716280" cy="0"/>
          </a:xfrm>
          <a:custGeom>
            <a:avLst/>
            <a:gdLst/>
            <a:ahLst/>
            <a:cxnLst/>
            <a:rect l="l" t="t" r="r" b="b"/>
            <a:pathLst>
              <a:path w="716279">
                <a:moveTo>
                  <a:pt x="716241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8" name="object 1668"/>
          <p:cNvSpPr/>
          <p:nvPr/>
        </p:nvSpPr>
        <p:spPr>
          <a:xfrm>
            <a:off x="2157892" y="2854595"/>
            <a:ext cx="23495" cy="0"/>
          </a:xfrm>
          <a:custGeom>
            <a:avLst/>
            <a:gdLst/>
            <a:ahLst/>
            <a:cxnLst/>
            <a:rect l="l" t="t" r="r" b="b"/>
            <a:pathLst>
              <a:path w="23494">
                <a:moveTo>
                  <a:pt x="0" y="0"/>
                </a:moveTo>
                <a:lnTo>
                  <a:pt x="22999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9" name="object 1669"/>
          <p:cNvSpPr/>
          <p:nvPr/>
        </p:nvSpPr>
        <p:spPr>
          <a:xfrm>
            <a:off x="2348071" y="2856129"/>
            <a:ext cx="1905" cy="0"/>
          </a:xfrm>
          <a:custGeom>
            <a:avLst/>
            <a:gdLst/>
            <a:ahLst/>
            <a:cxnLst/>
            <a:rect l="l" t="t" r="r" b="b"/>
            <a:pathLst>
              <a:path w="1905">
                <a:moveTo>
                  <a:pt x="0" y="0"/>
                </a:moveTo>
                <a:lnTo>
                  <a:pt x="1536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70" name="object 1670"/>
          <p:cNvGrpSpPr/>
          <p:nvPr/>
        </p:nvGrpSpPr>
        <p:grpSpPr>
          <a:xfrm>
            <a:off x="2940079" y="2541720"/>
            <a:ext cx="3175" cy="0"/>
            <a:chOff x="2940079" y="2541720"/>
            <a:chExt cx="3175" cy="0"/>
          </a:xfrm>
        </p:grpSpPr>
        <p:sp>
          <p:nvSpPr>
            <p:cNvPr id="1671" name="object 1671"/>
            <p:cNvSpPr/>
            <p:nvPr/>
          </p:nvSpPr>
          <p:spPr>
            <a:xfrm>
              <a:off x="2940079" y="254172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5">
                  <a:moveTo>
                    <a:pt x="0" y="0"/>
                  </a:moveTo>
                  <a:lnTo>
                    <a:pt x="15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2" name="object 1672"/>
            <p:cNvSpPr/>
            <p:nvPr/>
          </p:nvSpPr>
          <p:spPr>
            <a:xfrm>
              <a:off x="2941612" y="254172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5">
                  <a:moveTo>
                    <a:pt x="0" y="0"/>
                  </a:moveTo>
                  <a:lnTo>
                    <a:pt x="15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73" name="object 1673"/>
          <p:cNvSpPr/>
          <p:nvPr/>
        </p:nvSpPr>
        <p:spPr>
          <a:xfrm>
            <a:off x="5788159" y="2900606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548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4" name="object 1674"/>
          <p:cNvSpPr/>
          <p:nvPr/>
        </p:nvSpPr>
        <p:spPr>
          <a:xfrm>
            <a:off x="5719137" y="2604601"/>
            <a:ext cx="3175" cy="260985"/>
          </a:xfrm>
          <a:custGeom>
            <a:avLst/>
            <a:gdLst/>
            <a:ahLst/>
            <a:cxnLst/>
            <a:rect l="l" t="t" r="r" b="b"/>
            <a:pathLst>
              <a:path w="3175" h="260985">
                <a:moveTo>
                  <a:pt x="3073" y="260731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75" name="object 1675"/>
          <p:cNvGrpSpPr/>
          <p:nvPr/>
        </p:nvGrpSpPr>
        <p:grpSpPr>
          <a:xfrm>
            <a:off x="5920063" y="2155225"/>
            <a:ext cx="53975" cy="1905"/>
            <a:chOff x="5920063" y="2155225"/>
            <a:chExt cx="53975" cy="1905"/>
          </a:xfrm>
        </p:grpSpPr>
        <p:sp>
          <p:nvSpPr>
            <p:cNvPr id="1676" name="object 1676"/>
            <p:cNvSpPr/>
            <p:nvPr/>
          </p:nvSpPr>
          <p:spPr>
            <a:xfrm>
              <a:off x="5930798" y="2155225"/>
              <a:ext cx="43180" cy="1905"/>
            </a:xfrm>
            <a:custGeom>
              <a:avLst/>
              <a:gdLst/>
              <a:ahLst/>
              <a:cxnLst/>
              <a:rect l="l" t="t" r="r" b="b"/>
              <a:pathLst>
                <a:path w="43179" h="1905">
                  <a:moveTo>
                    <a:pt x="42938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7" name="object 1677"/>
            <p:cNvSpPr/>
            <p:nvPr/>
          </p:nvSpPr>
          <p:spPr>
            <a:xfrm>
              <a:off x="5920063" y="2155228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1073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78" name="object 1678"/>
          <p:cNvGrpSpPr/>
          <p:nvPr/>
        </p:nvGrpSpPr>
        <p:grpSpPr>
          <a:xfrm>
            <a:off x="5961466" y="4764051"/>
            <a:ext cx="55244" cy="0"/>
            <a:chOff x="5961466" y="4764051"/>
            <a:chExt cx="55244" cy="0"/>
          </a:xfrm>
        </p:grpSpPr>
        <p:sp>
          <p:nvSpPr>
            <p:cNvPr id="1679" name="object 1679"/>
            <p:cNvSpPr/>
            <p:nvPr/>
          </p:nvSpPr>
          <p:spPr>
            <a:xfrm>
              <a:off x="5969133" y="4764051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4754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0" name="object 1680"/>
            <p:cNvSpPr/>
            <p:nvPr/>
          </p:nvSpPr>
          <p:spPr>
            <a:xfrm>
              <a:off x="5961466" y="4764051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4">
                  <a:moveTo>
                    <a:pt x="767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81" name="object 1681"/>
          <p:cNvSpPr/>
          <p:nvPr/>
        </p:nvSpPr>
        <p:spPr>
          <a:xfrm>
            <a:off x="5757480" y="5248700"/>
            <a:ext cx="3175" cy="273050"/>
          </a:xfrm>
          <a:custGeom>
            <a:avLst/>
            <a:gdLst/>
            <a:ahLst/>
            <a:cxnLst/>
            <a:rect l="l" t="t" r="r" b="b"/>
            <a:pathLst>
              <a:path w="3175" h="273050">
                <a:moveTo>
                  <a:pt x="3073" y="272999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82" name="object 1682"/>
          <p:cNvGrpSpPr/>
          <p:nvPr/>
        </p:nvGrpSpPr>
        <p:grpSpPr>
          <a:xfrm>
            <a:off x="6042754" y="4218054"/>
            <a:ext cx="45085" cy="0"/>
            <a:chOff x="6042754" y="4218054"/>
            <a:chExt cx="45085" cy="0"/>
          </a:xfrm>
        </p:grpSpPr>
        <p:sp>
          <p:nvSpPr>
            <p:cNvPr id="1683" name="object 1683"/>
            <p:cNvSpPr/>
            <p:nvPr/>
          </p:nvSpPr>
          <p:spPr>
            <a:xfrm>
              <a:off x="6042754" y="4218054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0" y="0"/>
                  </a:moveTo>
                  <a:lnTo>
                    <a:pt x="4597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4" name="object 1684"/>
            <p:cNvSpPr/>
            <p:nvPr/>
          </p:nvSpPr>
          <p:spPr>
            <a:xfrm>
              <a:off x="6047355" y="4218054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73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5" name="object 1685"/>
            <p:cNvSpPr/>
            <p:nvPr/>
          </p:nvSpPr>
          <p:spPr>
            <a:xfrm>
              <a:off x="6050423" y="421805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5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6" name="object 1686"/>
            <p:cNvSpPr/>
            <p:nvPr/>
          </p:nvSpPr>
          <p:spPr>
            <a:xfrm>
              <a:off x="6051956" y="4218054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402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7" name="object 1687"/>
            <p:cNvSpPr/>
            <p:nvPr/>
          </p:nvSpPr>
          <p:spPr>
            <a:xfrm>
              <a:off x="6070361" y="4218054"/>
              <a:ext cx="17145" cy="0"/>
            </a:xfrm>
            <a:custGeom>
              <a:avLst/>
              <a:gdLst/>
              <a:ahLst/>
              <a:cxnLst/>
              <a:rect l="l" t="t" r="r" b="b"/>
              <a:pathLst>
                <a:path w="17145">
                  <a:moveTo>
                    <a:pt x="0" y="0"/>
                  </a:moveTo>
                  <a:lnTo>
                    <a:pt x="16865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88" name="object 1688"/>
          <p:cNvSpPr/>
          <p:nvPr/>
        </p:nvSpPr>
        <p:spPr>
          <a:xfrm>
            <a:off x="6035082" y="5510964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21475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9" name="object 1689"/>
          <p:cNvSpPr/>
          <p:nvPr/>
        </p:nvSpPr>
        <p:spPr>
          <a:xfrm>
            <a:off x="6030484" y="5282443"/>
            <a:ext cx="23495" cy="0"/>
          </a:xfrm>
          <a:custGeom>
            <a:avLst/>
            <a:gdLst/>
            <a:ahLst/>
            <a:cxnLst/>
            <a:rect l="l" t="t" r="r" b="b"/>
            <a:pathLst>
              <a:path w="23495">
                <a:moveTo>
                  <a:pt x="0" y="0"/>
                </a:moveTo>
                <a:lnTo>
                  <a:pt x="22999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90" name="object 1690"/>
          <p:cNvGrpSpPr/>
          <p:nvPr/>
        </p:nvGrpSpPr>
        <p:grpSpPr>
          <a:xfrm>
            <a:off x="6002878" y="5521699"/>
            <a:ext cx="161290" cy="13970"/>
            <a:chOff x="6002878" y="5521699"/>
            <a:chExt cx="161290" cy="13970"/>
          </a:xfrm>
        </p:grpSpPr>
        <p:sp>
          <p:nvSpPr>
            <p:cNvPr id="1691" name="object 1691"/>
            <p:cNvSpPr/>
            <p:nvPr/>
          </p:nvSpPr>
          <p:spPr>
            <a:xfrm>
              <a:off x="6002878" y="5521699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0" y="0"/>
                  </a:moveTo>
                  <a:lnTo>
                    <a:pt x="4597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2" name="object 1692"/>
            <p:cNvSpPr/>
            <p:nvPr/>
          </p:nvSpPr>
          <p:spPr>
            <a:xfrm>
              <a:off x="6007478" y="5521699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73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3" name="object 1693"/>
            <p:cNvSpPr/>
            <p:nvPr/>
          </p:nvSpPr>
          <p:spPr>
            <a:xfrm>
              <a:off x="6010546" y="5521699"/>
              <a:ext cx="46355" cy="0"/>
            </a:xfrm>
            <a:custGeom>
              <a:avLst/>
              <a:gdLst/>
              <a:ahLst/>
              <a:cxnLst/>
              <a:rect l="l" t="t" r="r" b="b"/>
              <a:pathLst>
                <a:path w="46354">
                  <a:moveTo>
                    <a:pt x="0" y="0"/>
                  </a:moveTo>
                  <a:lnTo>
                    <a:pt x="46012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4" name="object 1694"/>
            <p:cNvSpPr/>
            <p:nvPr/>
          </p:nvSpPr>
          <p:spPr>
            <a:xfrm>
              <a:off x="6056557" y="5521699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0" y="0"/>
                  </a:moveTo>
                  <a:lnTo>
                    <a:pt x="4597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5" name="object 1695"/>
            <p:cNvSpPr/>
            <p:nvPr/>
          </p:nvSpPr>
          <p:spPr>
            <a:xfrm>
              <a:off x="6061158" y="5521699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47625">
                  <a:moveTo>
                    <a:pt x="0" y="0"/>
                  </a:moveTo>
                  <a:lnTo>
                    <a:pt x="47548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6" name="object 1696"/>
            <p:cNvSpPr/>
            <p:nvPr/>
          </p:nvSpPr>
          <p:spPr>
            <a:xfrm>
              <a:off x="6108703" y="552169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134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7" name="object 1697"/>
            <p:cNvSpPr/>
            <p:nvPr/>
          </p:nvSpPr>
          <p:spPr>
            <a:xfrm>
              <a:off x="6114837" y="5521699"/>
              <a:ext cx="49530" cy="0"/>
            </a:xfrm>
            <a:custGeom>
              <a:avLst/>
              <a:gdLst/>
              <a:ahLst/>
              <a:cxnLst/>
              <a:rect l="l" t="t" r="r" b="b"/>
              <a:pathLst>
                <a:path w="49529">
                  <a:moveTo>
                    <a:pt x="0" y="0"/>
                  </a:moveTo>
                  <a:lnTo>
                    <a:pt x="49072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8" name="object 1698"/>
            <p:cNvSpPr/>
            <p:nvPr/>
          </p:nvSpPr>
          <p:spPr>
            <a:xfrm>
              <a:off x="6163917" y="552169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9" name="object 1699"/>
            <p:cNvSpPr/>
            <p:nvPr/>
          </p:nvSpPr>
          <p:spPr>
            <a:xfrm>
              <a:off x="6024350" y="5535503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731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0" name="object 1700"/>
            <p:cNvSpPr/>
            <p:nvPr/>
          </p:nvSpPr>
          <p:spPr>
            <a:xfrm>
              <a:off x="6035085" y="5535503"/>
              <a:ext cx="23495" cy="0"/>
            </a:xfrm>
            <a:custGeom>
              <a:avLst/>
              <a:gdLst/>
              <a:ahLst/>
              <a:cxnLst/>
              <a:rect l="l" t="t" r="r" b="b"/>
              <a:pathLst>
                <a:path w="23495">
                  <a:moveTo>
                    <a:pt x="0" y="0"/>
                  </a:moveTo>
                  <a:lnTo>
                    <a:pt x="22999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01" name="object 1701"/>
          <p:cNvGrpSpPr/>
          <p:nvPr/>
        </p:nvGrpSpPr>
        <p:grpSpPr>
          <a:xfrm>
            <a:off x="5889385" y="5248699"/>
            <a:ext cx="0" cy="34290"/>
            <a:chOff x="5889385" y="5248699"/>
            <a:chExt cx="0" cy="34290"/>
          </a:xfrm>
        </p:grpSpPr>
        <p:sp>
          <p:nvSpPr>
            <p:cNvPr id="1702" name="object 1702"/>
            <p:cNvSpPr/>
            <p:nvPr/>
          </p:nvSpPr>
          <p:spPr>
            <a:xfrm>
              <a:off x="5889385" y="5248699"/>
              <a:ext cx="0" cy="34290"/>
            </a:xfrm>
            <a:custGeom>
              <a:avLst/>
              <a:gdLst/>
              <a:ahLst/>
              <a:cxnLst/>
              <a:rect l="l" t="t" r="r" b="b"/>
              <a:pathLst>
                <a:path h="34289">
                  <a:moveTo>
                    <a:pt x="0" y="3374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3" name="object 1703"/>
            <p:cNvSpPr/>
            <p:nvPr/>
          </p:nvSpPr>
          <p:spPr>
            <a:xfrm>
              <a:off x="5889385" y="524870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04" name="object 1704"/>
          <p:cNvGrpSpPr/>
          <p:nvPr/>
        </p:nvGrpSpPr>
        <p:grpSpPr>
          <a:xfrm>
            <a:off x="6096434" y="2638343"/>
            <a:ext cx="17145" cy="0"/>
            <a:chOff x="6096434" y="2638343"/>
            <a:chExt cx="17145" cy="0"/>
          </a:xfrm>
        </p:grpSpPr>
        <p:sp>
          <p:nvSpPr>
            <p:cNvPr id="1705" name="object 1705"/>
            <p:cNvSpPr/>
            <p:nvPr/>
          </p:nvSpPr>
          <p:spPr>
            <a:xfrm>
              <a:off x="6096434" y="2638343"/>
              <a:ext cx="17145" cy="0"/>
            </a:xfrm>
            <a:custGeom>
              <a:avLst/>
              <a:gdLst/>
              <a:ahLst/>
              <a:cxnLst/>
              <a:rect l="l" t="t" r="r" b="b"/>
              <a:pathLst>
                <a:path w="17145">
                  <a:moveTo>
                    <a:pt x="0" y="0"/>
                  </a:moveTo>
                  <a:lnTo>
                    <a:pt x="16865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6" name="object 1706"/>
            <p:cNvSpPr/>
            <p:nvPr/>
          </p:nvSpPr>
          <p:spPr>
            <a:xfrm>
              <a:off x="6113303" y="263834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07" name="object 1707"/>
          <p:cNvGrpSpPr/>
          <p:nvPr/>
        </p:nvGrpSpPr>
        <p:grpSpPr>
          <a:xfrm>
            <a:off x="6019749" y="2866864"/>
            <a:ext cx="95250" cy="1905"/>
            <a:chOff x="6019749" y="2866864"/>
            <a:chExt cx="95250" cy="1905"/>
          </a:xfrm>
        </p:grpSpPr>
        <p:sp>
          <p:nvSpPr>
            <p:cNvPr id="1708" name="object 1708"/>
            <p:cNvSpPr/>
            <p:nvPr/>
          </p:nvSpPr>
          <p:spPr>
            <a:xfrm>
              <a:off x="6019749" y="2866864"/>
              <a:ext cx="45085" cy="0"/>
            </a:xfrm>
            <a:custGeom>
              <a:avLst/>
              <a:gdLst/>
              <a:ahLst/>
              <a:cxnLst/>
              <a:rect l="l" t="t" r="r" b="b"/>
              <a:pathLst>
                <a:path w="45085">
                  <a:moveTo>
                    <a:pt x="0" y="0"/>
                  </a:moveTo>
                  <a:lnTo>
                    <a:pt x="44475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9" name="object 1709"/>
            <p:cNvSpPr/>
            <p:nvPr/>
          </p:nvSpPr>
          <p:spPr>
            <a:xfrm>
              <a:off x="6064225" y="2866864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4">
                  <a:moveTo>
                    <a:pt x="0" y="0"/>
                  </a:moveTo>
                  <a:lnTo>
                    <a:pt x="767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0" name="object 1710"/>
            <p:cNvSpPr/>
            <p:nvPr/>
          </p:nvSpPr>
          <p:spPr>
            <a:xfrm>
              <a:off x="6071894" y="2866864"/>
              <a:ext cx="40005" cy="1905"/>
            </a:xfrm>
            <a:custGeom>
              <a:avLst/>
              <a:gdLst/>
              <a:ahLst/>
              <a:cxnLst/>
              <a:rect l="l" t="t" r="r" b="b"/>
              <a:pathLst>
                <a:path w="40004" h="1905">
                  <a:moveTo>
                    <a:pt x="0" y="0"/>
                  </a:moveTo>
                  <a:lnTo>
                    <a:pt x="39878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1" name="object 1711"/>
            <p:cNvSpPr/>
            <p:nvPr/>
          </p:nvSpPr>
          <p:spPr>
            <a:xfrm>
              <a:off x="6111770" y="2868399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73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12" name="object 1712"/>
          <p:cNvGrpSpPr/>
          <p:nvPr/>
        </p:nvGrpSpPr>
        <p:grpSpPr>
          <a:xfrm>
            <a:off x="5852575" y="2879135"/>
            <a:ext cx="120014" cy="1905"/>
            <a:chOff x="5852575" y="2879135"/>
            <a:chExt cx="120014" cy="1905"/>
          </a:xfrm>
        </p:grpSpPr>
        <p:sp>
          <p:nvSpPr>
            <p:cNvPr id="1713" name="object 1713"/>
            <p:cNvSpPr/>
            <p:nvPr/>
          </p:nvSpPr>
          <p:spPr>
            <a:xfrm>
              <a:off x="5852575" y="2879135"/>
              <a:ext cx="112395" cy="1905"/>
            </a:xfrm>
            <a:custGeom>
              <a:avLst/>
              <a:gdLst/>
              <a:ahLst/>
              <a:cxnLst/>
              <a:rect l="l" t="t" r="r" b="b"/>
              <a:pathLst>
                <a:path w="112395" h="1905">
                  <a:moveTo>
                    <a:pt x="0" y="0"/>
                  </a:moveTo>
                  <a:lnTo>
                    <a:pt x="111963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4" name="object 1714"/>
            <p:cNvSpPr/>
            <p:nvPr/>
          </p:nvSpPr>
          <p:spPr>
            <a:xfrm>
              <a:off x="5964535" y="2880668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4">
                  <a:moveTo>
                    <a:pt x="0" y="0"/>
                  </a:moveTo>
                  <a:lnTo>
                    <a:pt x="767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15" name="object 1715"/>
          <p:cNvGrpSpPr/>
          <p:nvPr/>
        </p:nvGrpSpPr>
        <p:grpSpPr>
          <a:xfrm>
            <a:off x="6021283" y="2880668"/>
            <a:ext cx="97155" cy="0"/>
            <a:chOff x="6021283" y="2880668"/>
            <a:chExt cx="97155" cy="0"/>
          </a:xfrm>
        </p:grpSpPr>
        <p:sp>
          <p:nvSpPr>
            <p:cNvPr id="1716" name="object 1716"/>
            <p:cNvSpPr/>
            <p:nvPr/>
          </p:nvSpPr>
          <p:spPr>
            <a:xfrm>
              <a:off x="6021283" y="2880668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2938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7" name="object 1717"/>
            <p:cNvSpPr/>
            <p:nvPr/>
          </p:nvSpPr>
          <p:spPr>
            <a:xfrm>
              <a:off x="6064225" y="2880668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4">
                  <a:moveTo>
                    <a:pt x="0" y="0"/>
                  </a:moveTo>
                  <a:lnTo>
                    <a:pt x="767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8" name="object 1718"/>
            <p:cNvSpPr/>
            <p:nvPr/>
          </p:nvSpPr>
          <p:spPr>
            <a:xfrm>
              <a:off x="6071894" y="2880668"/>
              <a:ext cx="27940" cy="0"/>
            </a:xfrm>
            <a:custGeom>
              <a:avLst/>
              <a:gdLst/>
              <a:ahLst/>
              <a:cxnLst/>
              <a:rect l="l" t="t" r="r" b="b"/>
              <a:pathLst>
                <a:path w="27939">
                  <a:moveTo>
                    <a:pt x="0" y="0"/>
                  </a:moveTo>
                  <a:lnTo>
                    <a:pt x="27609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9" name="object 1719"/>
            <p:cNvSpPr/>
            <p:nvPr/>
          </p:nvSpPr>
          <p:spPr>
            <a:xfrm>
              <a:off x="6099501" y="2880668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73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0" name="object 1720"/>
            <p:cNvSpPr/>
            <p:nvPr/>
          </p:nvSpPr>
          <p:spPr>
            <a:xfrm>
              <a:off x="6110236" y="2880668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4">
                  <a:moveTo>
                    <a:pt x="0" y="0"/>
                  </a:moveTo>
                  <a:lnTo>
                    <a:pt x="767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1" name="object 1721"/>
            <p:cNvSpPr/>
            <p:nvPr/>
          </p:nvSpPr>
          <p:spPr>
            <a:xfrm>
              <a:off x="6117906" y="288066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22" name="object 1722"/>
          <p:cNvSpPr/>
          <p:nvPr/>
        </p:nvSpPr>
        <p:spPr>
          <a:xfrm>
            <a:off x="5847977" y="2636813"/>
            <a:ext cx="5080" cy="219710"/>
          </a:xfrm>
          <a:custGeom>
            <a:avLst/>
            <a:gdLst/>
            <a:ahLst/>
            <a:cxnLst/>
            <a:rect l="l" t="t" r="r" b="b"/>
            <a:pathLst>
              <a:path w="5079" h="219710">
                <a:moveTo>
                  <a:pt x="4597" y="219316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3" name="object 1723"/>
          <p:cNvSpPr/>
          <p:nvPr/>
        </p:nvSpPr>
        <p:spPr>
          <a:xfrm>
            <a:off x="6136309" y="39465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24" name="object 1724"/>
          <p:cNvGrpSpPr/>
          <p:nvPr/>
        </p:nvGrpSpPr>
        <p:grpSpPr>
          <a:xfrm>
            <a:off x="5872512" y="4181246"/>
            <a:ext cx="170815" cy="0"/>
            <a:chOff x="5872512" y="4181246"/>
            <a:chExt cx="170815" cy="0"/>
          </a:xfrm>
        </p:grpSpPr>
        <p:sp>
          <p:nvSpPr>
            <p:cNvPr id="1725" name="object 1725"/>
            <p:cNvSpPr/>
            <p:nvPr/>
          </p:nvSpPr>
          <p:spPr>
            <a:xfrm>
              <a:off x="5872512" y="4181246"/>
              <a:ext cx="113664" cy="0"/>
            </a:xfrm>
            <a:custGeom>
              <a:avLst/>
              <a:gdLst/>
              <a:ahLst/>
              <a:cxnLst/>
              <a:rect l="l" t="t" r="r" b="b"/>
              <a:pathLst>
                <a:path w="113664">
                  <a:moveTo>
                    <a:pt x="0" y="0"/>
                  </a:moveTo>
                  <a:lnTo>
                    <a:pt x="113499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6" name="object 1726"/>
            <p:cNvSpPr/>
            <p:nvPr/>
          </p:nvSpPr>
          <p:spPr>
            <a:xfrm>
              <a:off x="5986007" y="4181246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>
                  <a:moveTo>
                    <a:pt x="0" y="0"/>
                  </a:moveTo>
                  <a:lnTo>
                    <a:pt x="6134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7" name="object 1727"/>
            <p:cNvSpPr/>
            <p:nvPr/>
          </p:nvSpPr>
          <p:spPr>
            <a:xfrm>
              <a:off x="5992141" y="4181246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2938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8" name="object 1728"/>
            <p:cNvSpPr/>
            <p:nvPr/>
          </p:nvSpPr>
          <p:spPr>
            <a:xfrm>
              <a:off x="6035085" y="4181246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4">
                  <a:moveTo>
                    <a:pt x="0" y="0"/>
                  </a:moveTo>
                  <a:lnTo>
                    <a:pt x="767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29" name="object 1729"/>
          <p:cNvGrpSpPr/>
          <p:nvPr/>
        </p:nvGrpSpPr>
        <p:grpSpPr>
          <a:xfrm>
            <a:off x="6085697" y="4181246"/>
            <a:ext cx="53975" cy="13970"/>
            <a:chOff x="6085697" y="4181246"/>
            <a:chExt cx="53975" cy="13970"/>
          </a:xfrm>
        </p:grpSpPr>
        <p:sp>
          <p:nvSpPr>
            <p:cNvPr id="1730" name="object 1730"/>
            <p:cNvSpPr/>
            <p:nvPr/>
          </p:nvSpPr>
          <p:spPr>
            <a:xfrm>
              <a:off x="6093367" y="4181246"/>
              <a:ext cx="31115" cy="0"/>
            </a:xfrm>
            <a:custGeom>
              <a:avLst/>
              <a:gdLst/>
              <a:ahLst/>
              <a:cxnLst/>
              <a:rect l="l" t="t" r="r" b="b"/>
              <a:pathLst>
                <a:path w="31114">
                  <a:moveTo>
                    <a:pt x="0" y="0"/>
                  </a:moveTo>
                  <a:lnTo>
                    <a:pt x="3067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1" name="object 1731"/>
            <p:cNvSpPr/>
            <p:nvPr/>
          </p:nvSpPr>
          <p:spPr>
            <a:xfrm>
              <a:off x="6124040" y="418124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5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2" name="object 1732"/>
            <p:cNvSpPr/>
            <p:nvPr/>
          </p:nvSpPr>
          <p:spPr>
            <a:xfrm>
              <a:off x="6125574" y="4181246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804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3" name="object 1733"/>
            <p:cNvSpPr/>
            <p:nvPr/>
          </p:nvSpPr>
          <p:spPr>
            <a:xfrm>
              <a:off x="6139377" y="4181246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4" name="object 1734"/>
            <p:cNvSpPr/>
            <p:nvPr/>
          </p:nvSpPr>
          <p:spPr>
            <a:xfrm>
              <a:off x="6085697" y="4193515"/>
              <a:ext cx="9525" cy="1905"/>
            </a:xfrm>
            <a:custGeom>
              <a:avLst/>
              <a:gdLst/>
              <a:ahLst/>
              <a:cxnLst/>
              <a:rect l="l" t="t" r="r" b="b"/>
              <a:pathLst>
                <a:path w="9525" h="1904">
                  <a:moveTo>
                    <a:pt x="0" y="0"/>
                  </a:moveTo>
                  <a:lnTo>
                    <a:pt x="9207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35" name="object 1735"/>
          <p:cNvSpPr/>
          <p:nvPr/>
        </p:nvSpPr>
        <p:spPr>
          <a:xfrm>
            <a:off x="5869439" y="3946587"/>
            <a:ext cx="3175" cy="222885"/>
          </a:xfrm>
          <a:custGeom>
            <a:avLst/>
            <a:gdLst/>
            <a:ahLst/>
            <a:cxnLst/>
            <a:rect l="l" t="t" r="r" b="b"/>
            <a:pathLst>
              <a:path w="3175" h="222885">
                <a:moveTo>
                  <a:pt x="3073" y="222389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36" name="object 1736"/>
          <p:cNvGrpSpPr/>
          <p:nvPr/>
        </p:nvGrpSpPr>
        <p:grpSpPr>
          <a:xfrm>
            <a:off x="5774357" y="4695036"/>
            <a:ext cx="603250" cy="1905"/>
            <a:chOff x="5774357" y="4695036"/>
            <a:chExt cx="603250" cy="1905"/>
          </a:xfrm>
        </p:grpSpPr>
        <p:sp>
          <p:nvSpPr>
            <p:cNvPr id="1737" name="object 1737"/>
            <p:cNvSpPr/>
            <p:nvPr/>
          </p:nvSpPr>
          <p:spPr>
            <a:xfrm>
              <a:off x="5774357" y="4695036"/>
              <a:ext cx="415925" cy="0"/>
            </a:xfrm>
            <a:custGeom>
              <a:avLst/>
              <a:gdLst/>
              <a:ahLst/>
              <a:cxnLst/>
              <a:rect l="l" t="t" r="r" b="b"/>
              <a:pathLst>
                <a:path w="415925">
                  <a:moveTo>
                    <a:pt x="0" y="0"/>
                  </a:moveTo>
                  <a:lnTo>
                    <a:pt x="415632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8" name="object 1738"/>
            <p:cNvSpPr/>
            <p:nvPr/>
          </p:nvSpPr>
          <p:spPr>
            <a:xfrm>
              <a:off x="6189990" y="4695036"/>
              <a:ext cx="187325" cy="1905"/>
            </a:xfrm>
            <a:custGeom>
              <a:avLst/>
              <a:gdLst/>
              <a:ahLst/>
              <a:cxnLst/>
              <a:rect l="l" t="t" r="r" b="b"/>
              <a:pathLst>
                <a:path w="187325" h="1904">
                  <a:moveTo>
                    <a:pt x="0" y="0"/>
                  </a:moveTo>
                  <a:lnTo>
                    <a:pt x="187109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39" name="object 1739"/>
          <p:cNvSpPr/>
          <p:nvPr/>
        </p:nvSpPr>
        <p:spPr>
          <a:xfrm>
            <a:off x="5768221" y="4218054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0"/>
                </a:moveTo>
                <a:lnTo>
                  <a:pt x="0" y="59817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0" name="object 1740"/>
          <p:cNvSpPr/>
          <p:nvPr/>
        </p:nvSpPr>
        <p:spPr>
          <a:xfrm>
            <a:off x="3183937" y="2498779"/>
            <a:ext cx="0" cy="18415"/>
          </a:xfrm>
          <a:custGeom>
            <a:avLst/>
            <a:gdLst/>
            <a:ahLst/>
            <a:cxnLst/>
            <a:rect l="l" t="t" r="r" b="b"/>
            <a:pathLst>
              <a:path h="18414">
                <a:moveTo>
                  <a:pt x="0" y="18402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41" name="object 1741"/>
          <p:cNvGrpSpPr/>
          <p:nvPr/>
        </p:nvGrpSpPr>
        <p:grpSpPr>
          <a:xfrm>
            <a:off x="1392576" y="2851528"/>
            <a:ext cx="24765" cy="0"/>
            <a:chOff x="1392576" y="2851528"/>
            <a:chExt cx="24765" cy="0"/>
          </a:xfrm>
        </p:grpSpPr>
        <p:sp>
          <p:nvSpPr>
            <p:cNvPr id="1742" name="object 1742"/>
            <p:cNvSpPr/>
            <p:nvPr/>
          </p:nvSpPr>
          <p:spPr>
            <a:xfrm>
              <a:off x="1392576" y="2851528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90">
                  <a:moveTo>
                    <a:pt x="0" y="0"/>
                  </a:moveTo>
                  <a:lnTo>
                    <a:pt x="21475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3" name="object 1743"/>
            <p:cNvSpPr/>
            <p:nvPr/>
          </p:nvSpPr>
          <p:spPr>
            <a:xfrm>
              <a:off x="1414047" y="2851528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73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44" name="object 1744"/>
          <p:cNvSpPr/>
          <p:nvPr/>
        </p:nvSpPr>
        <p:spPr>
          <a:xfrm>
            <a:off x="3194673" y="342973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5" name="object 1745"/>
          <p:cNvSpPr/>
          <p:nvPr/>
        </p:nvSpPr>
        <p:spPr>
          <a:xfrm>
            <a:off x="3202341" y="2090809"/>
            <a:ext cx="0" cy="27940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609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46" name="object 1746"/>
          <p:cNvGrpSpPr/>
          <p:nvPr/>
        </p:nvGrpSpPr>
        <p:grpSpPr>
          <a:xfrm>
            <a:off x="3208477" y="1104648"/>
            <a:ext cx="0" cy="52705"/>
            <a:chOff x="3208477" y="1104648"/>
            <a:chExt cx="0" cy="52705"/>
          </a:xfrm>
        </p:grpSpPr>
        <p:sp>
          <p:nvSpPr>
            <p:cNvPr id="1747" name="object 1747"/>
            <p:cNvSpPr/>
            <p:nvPr/>
          </p:nvSpPr>
          <p:spPr>
            <a:xfrm>
              <a:off x="3208477" y="1147582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0" y="920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8" name="object 1748"/>
            <p:cNvSpPr/>
            <p:nvPr/>
          </p:nvSpPr>
          <p:spPr>
            <a:xfrm>
              <a:off x="3208477" y="1104648"/>
              <a:ext cx="0" cy="43180"/>
            </a:xfrm>
            <a:custGeom>
              <a:avLst/>
              <a:gdLst/>
              <a:ahLst/>
              <a:cxnLst/>
              <a:rect l="l" t="t" r="r" b="b"/>
              <a:pathLst>
                <a:path h="43180">
                  <a:moveTo>
                    <a:pt x="0" y="4293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49" name="object 1749"/>
          <p:cNvGrpSpPr/>
          <p:nvPr/>
        </p:nvGrpSpPr>
        <p:grpSpPr>
          <a:xfrm>
            <a:off x="4708429" y="1816279"/>
            <a:ext cx="3175" cy="307340"/>
            <a:chOff x="4708429" y="1816279"/>
            <a:chExt cx="3175" cy="307340"/>
          </a:xfrm>
        </p:grpSpPr>
        <p:sp>
          <p:nvSpPr>
            <p:cNvPr id="1750" name="object 1750"/>
            <p:cNvSpPr/>
            <p:nvPr/>
          </p:nvSpPr>
          <p:spPr>
            <a:xfrm>
              <a:off x="4708429" y="1856155"/>
              <a:ext cx="3175" cy="267335"/>
            </a:xfrm>
            <a:custGeom>
              <a:avLst/>
              <a:gdLst/>
              <a:ahLst/>
              <a:cxnLst/>
              <a:rect l="l" t="t" r="r" b="b"/>
              <a:pathLst>
                <a:path w="3175" h="267335">
                  <a:moveTo>
                    <a:pt x="3073" y="26686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1" name="object 1751"/>
            <p:cNvSpPr/>
            <p:nvPr/>
          </p:nvSpPr>
          <p:spPr>
            <a:xfrm>
              <a:off x="4708434" y="1816279"/>
              <a:ext cx="0" cy="40005"/>
            </a:xfrm>
            <a:custGeom>
              <a:avLst/>
              <a:gdLst/>
              <a:ahLst/>
              <a:cxnLst/>
              <a:rect l="l" t="t" r="r" b="b"/>
              <a:pathLst>
                <a:path h="40005">
                  <a:moveTo>
                    <a:pt x="0" y="3987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52" name="object 1752"/>
          <p:cNvSpPr/>
          <p:nvPr/>
        </p:nvSpPr>
        <p:spPr>
          <a:xfrm>
            <a:off x="3386387" y="5701143"/>
            <a:ext cx="771525" cy="1905"/>
          </a:xfrm>
          <a:custGeom>
            <a:avLst/>
            <a:gdLst/>
            <a:ahLst/>
            <a:cxnLst/>
            <a:rect l="l" t="t" r="r" b="b"/>
            <a:pathLst>
              <a:path w="771525" h="1904">
                <a:moveTo>
                  <a:pt x="771448" y="0"/>
                </a:moveTo>
                <a:lnTo>
                  <a:pt x="0" y="1536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53" name="object 1753"/>
          <p:cNvGrpSpPr/>
          <p:nvPr/>
        </p:nvGrpSpPr>
        <p:grpSpPr>
          <a:xfrm>
            <a:off x="2137954" y="2854595"/>
            <a:ext cx="535305" cy="1905"/>
            <a:chOff x="2137954" y="2854595"/>
            <a:chExt cx="535305" cy="1905"/>
          </a:xfrm>
        </p:grpSpPr>
        <p:sp>
          <p:nvSpPr>
            <p:cNvPr id="1754" name="object 1754"/>
            <p:cNvSpPr/>
            <p:nvPr/>
          </p:nvSpPr>
          <p:spPr>
            <a:xfrm>
              <a:off x="2137954" y="2854595"/>
              <a:ext cx="17145" cy="0"/>
            </a:xfrm>
            <a:custGeom>
              <a:avLst/>
              <a:gdLst/>
              <a:ahLst/>
              <a:cxnLst/>
              <a:rect l="l" t="t" r="r" b="b"/>
              <a:pathLst>
                <a:path w="17144">
                  <a:moveTo>
                    <a:pt x="0" y="0"/>
                  </a:moveTo>
                  <a:lnTo>
                    <a:pt x="16865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5" name="object 1755"/>
            <p:cNvSpPr/>
            <p:nvPr/>
          </p:nvSpPr>
          <p:spPr>
            <a:xfrm>
              <a:off x="2154825" y="2854595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73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6" name="object 1756"/>
            <p:cNvSpPr/>
            <p:nvPr/>
          </p:nvSpPr>
          <p:spPr>
            <a:xfrm>
              <a:off x="2180897" y="2854595"/>
              <a:ext cx="146050" cy="0"/>
            </a:xfrm>
            <a:custGeom>
              <a:avLst/>
              <a:gdLst/>
              <a:ahLst/>
              <a:cxnLst/>
              <a:rect l="l" t="t" r="r" b="b"/>
              <a:pathLst>
                <a:path w="146050">
                  <a:moveTo>
                    <a:pt x="0" y="0"/>
                  </a:moveTo>
                  <a:lnTo>
                    <a:pt x="145707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7" name="object 1757"/>
            <p:cNvSpPr/>
            <p:nvPr/>
          </p:nvSpPr>
          <p:spPr>
            <a:xfrm>
              <a:off x="2326599" y="2854595"/>
              <a:ext cx="21590" cy="1905"/>
            </a:xfrm>
            <a:custGeom>
              <a:avLst/>
              <a:gdLst/>
              <a:ahLst/>
              <a:cxnLst/>
              <a:rect l="l" t="t" r="r" b="b"/>
              <a:pathLst>
                <a:path w="21589" h="1905">
                  <a:moveTo>
                    <a:pt x="0" y="0"/>
                  </a:moveTo>
                  <a:lnTo>
                    <a:pt x="21475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8" name="object 1758"/>
            <p:cNvSpPr/>
            <p:nvPr/>
          </p:nvSpPr>
          <p:spPr>
            <a:xfrm>
              <a:off x="2349605" y="2856129"/>
              <a:ext cx="146050" cy="0"/>
            </a:xfrm>
            <a:custGeom>
              <a:avLst/>
              <a:gdLst/>
              <a:ahLst/>
              <a:cxnLst/>
              <a:rect l="l" t="t" r="r" b="b"/>
              <a:pathLst>
                <a:path w="146050">
                  <a:moveTo>
                    <a:pt x="0" y="0"/>
                  </a:moveTo>
                  <a:lnTo>
                    <a:pt x="145707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9" name="object 1759"/>
            <p:cNvSpPr/>
            <p:nvPr/>
          </p:nvSpPr>
          <p:spPr>
            <a:xfrm>
              <a:off x="2518312" y="2856129"/>
              <a:ext cx="146050" cy="0"/>
            </a:xfrm>
            <a:custGeom>
              <a:avLst/>
              <a:gdLst/>
              <a:ahLst/>
              <a:cxnLst/>
              <a:rect l="l" t="t" r="r" b="b"/>
              <a:pathLst>
                <a:path w="146050">
                  <a:moveTo>
                    <a:pt x="0" y="0"/>
                  </a:moveTo>
                  <a:lnTo>
                    <a:pt x="145707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0" name="object 1760"/>
            <p:cNvSpPr/>
            <p:nvPr/>
          </p:nvSpPr>
          <p:spPr>
            <a:xfrm>
              <a:off x="2664012" y="2856129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207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61" name="object 1761"/>
          <p:cNvSpPr/>
          <p:nvPr/>
        </p:nvSpPr>
        <p:spPr>
          <a:xfrm>
            <a:off x="5719143" y="2583126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21475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2" name="object 1762"/>
          <p:cNvSpPr/>
          <p:nvPr/>
        </p:nvSpPr>
        <p:spPr>
          <a:xfrm>
            <a:off x="5755949" y="5227225"/>
            <a:ext cx="1905" cy="21590"/>
          </a:xfrm>
          <a:custGeom>
            <a:avLst/>
            <a:gdLst/>
            <a:ahLst/>
            <a:cxnLst/>
            <a:rect l="l" t="t" r="r" b="b"/>
            <a:pathLst>
              <a:path w="1904" h="21589">
                <a:moveTo>
                  <a:pt x="1536" y="21475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63" name="object 1763"/>
          <p:cNvGrpSpPr/>
          <p:nvPr/>
        </p:nvGrpSpPr>
        <p:grpSpPr>
          <a:xfrm>
            <a:off x="5993676" y="4218054"/>
            <a:ext cx="49530" cy="0"/>
            <a:chOff x="5993676" y="4218054"/>
            <a:chExt cx="49530" cy="0"/>
          </a:xfrm>
        </p:grpSpPr>
        <p:sp>
          <p:nvSpPr>
            <p:cNvPr id="1764" name="object 1764"/>
            <p:cNvSpPr/>
            <p:nvPr/>
          </p:nvSpPr>
          <p:spPr>
            <a:xfrm>
              <a:off x="5993676" y="4218054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10">
                  <a:moveTo>
                    <a:pt x="0" y="0"/>
                  </a:moveTo>
                  <a:lnTo>
                    <a:pt x="41414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5" name="object 1765"/>
            <p:cNvSpPr/>
            <p:nvPr/>
          </p:nvSpPr>
          <p:spPr>
            <a:xfrm>
              <a:off x="6035085" y="4218054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4">
                  <a:moveTo>
                    <a:pt x="0" y="0"/>
                  </a:moveTo>
                  <a:lnTo>
                    <a:pt x="767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66" name="object 1766"/>
          <p:cNvSpPr/>
          <p:nvPr/>
        </p:nvSpPr>
        <p:spPr>
          <a:xfrm>
            <a:off x="6087231" y="421805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134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7" name="object 1767"/>
          <p:cNvSpPr/>
          <p:nvPr/>
        </p:nvSpPr>
        <p:spPr>
          <a:xfrm>
            <a:off x="6056562" y="5510964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865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8" name="object 1768"/>
          <p:cNvSpPr/>
          <p:nvPr/>
        </p:nvSpPr>
        <p:spPr>
          <a:xfrm>
            <a:off x="6053490" y="5282443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0" y="0"/>
                </a:moveTo>
                <a:lnTo>
                  <a:pt x="16865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69" name="object 1769"/>
          <p:cNvGrpSpPr/>
          <p:nvPr/>
        </p:nvGrpSpPr>
        <p:grpSpPr>
          <a:xfrm>
            <a:off x="6058091" y="5535503"/>
            <a:ext cx="69215" cy="0"/>
            <a:chOff x="6058091" y="5535503"/>
            <a:chExt cx="69215" cy="0"/>
          </a:xfrm>
        </p:grpSpPr>
        <p:sp>
          <p:nvSpPr>
            <p:cNvPr id="1770" name="object 1770"/>
            <p:cNvSpPr/>
            <p:nvPr/>
          </p:nvSpPr>
          <p:spPr>
            <a:xfrm>
              <a:off x="6058091" y="5535503"/>
              <a:ext cx="17145" cy="0"/>
            </a:xfrm>
            <a:custGeom>
              <a:avLst/>
              <a:gdLst/>
              <a:ahLst/>
              <a:cxnLst/>
              <a:rect l="l" t="t" r="r" b="b"/>
              <a:pathLst>
                <a:path w="17145">
                  <a:moveTo>
                    <a:pt x="0" y="0"/>
                  </a:moveTo>
                  <a:lnTo>
                    <a:pt x="16865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1" name="object 1771"/>
            <p:cNvSpPr/>
            <p:nvPr/>
          </p:nvSpPr>
          <p:spPr>
            <a:xfrm>
              <a:off x="6074962" y="5535503"/>
              <a:ext cx="34290" cy="0"/>
            </a:xfrm>
            <a:custGeom>
              <a:avLst/>
              <a:gdLst/>
              <a:ahLst/>
              <a:cxnLst/>
              <a:rect l="l" t="t" r="r" b="b"/>
              <a:pathLst>
                <a:path w="34289">
                  <a:moveTo>
                    <a:pt x="0" y="0"/>
                  </a:moveTo>
                  <a:lnTo>
                    <a:pt x="33743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2" name="object 1772"/>
            <p:cNvSpPr/>
            <p:nvPr/>
          </p:nvSpPr>
          <p:spPr>
            <a:xfrm>
              <a:off x="6108703" y="5535503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402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73" name="object 1773"/>
          <p:cNvGrpSpPr/>
          <p:nvPr/>
        </p:nvGrpSpPr>
        <p:grpSpPr>
          <a:xfrm>
            <a:off x="5847975" y="2604602"/>
            <a:ext cx="0" cy="32384"/>
            <a:chOff x="5847975" y="2604602"/>
            <a:chExt cx="0" cy="32384"/>
          </a:xfrm>
        </p:grpSpPr>
        <p:sp>
          <p:nvSpPr>
            <p:cNvPr id="1774" name="object 1774"/>
            <p:cNvSpPr/>
            <p:nvPr/>
          </p:nvSpPr>
          <p:spPr>
            <a:xfrm>
              <a:off x="5847975" y="2604603"/>
              <a:ext cx="0" cy="32384"/>
            </a:xfrm>
            <a:custGeom>
              <a:avLst/>
              <a:gdLst/>
              <a:ahLst/>
              <a:cxnLst/>
              <a:rect l="l" t="t" r="r" b="b"/>
              <a:pathLst>
                <a:path h="32385">
                  <a:moveTo>
                    <a:pt x="0" y="3220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5" name="object 1775"/>
            <p:cNvSpPr/>
            <p:nvPr/>
          </p:nvSpPr>
          <p:spPr>
            <a:xfrm>
              <a:off x="5847975" y="260460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76" name="object 1776"/>
          <p:cNvGrpSpPr/>
          <p:nvPr/>
        </p:nvGrpSpPr>
        <p:grpSpPr>
          <a:xfrm>
            <a:off x="6082630" y="3946589"/>
            <a:ext cx="53975" cy="0"/>
            <a:chOff x="6082630" y="3946589"/>
            <a:chExt cx="53975" cy="0"/>
          </a:xfrm>
        </p:grpSpPr>
        <p:sp>
          <p:nvSpPr>
            <p:cNvPr id="1777" name="object 1777"/>
            <p:cNvSpPr/>
            <p:nvPr/>
          </p:nvSpPr>
          <p:spPr>
            <a:xfrm>
              <a:off x="6082630" y="3946589"/>
              <a:ext cx="17145" cy="0"/>
            </a:xfrm>
            <a:custGeom>
              <a:avLst/>
              <a:gdLst/>
              <a:ahLst/>
              <a:cxnLst/>
              <a:rect l="l" t="t" r="r" b="b"/>
              <a:pathLst>
                <a:path w="17145">
                  <a:moveTo>
                    <a:pt x="0" y="0"/>
                  </a:moveTo>
                  <a:lnTo>
                    <a:pt x="16865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8" name="object 1778"/>
            <p:cNvSpPr/>
            <p:nvPr/>
          </p:nvSpPr>
          <p:spPr>
            <a:xfrm>
              <a:off x="6099501" y="3946589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36804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79" name="object 1779"/>
          <p:cNvGrpSpPr/>
          <p:nvPr/>
        </p:nvGrpSpPr>
        <p:grpSpPr>
          <a:xfrm>
            <a:off x="6094900" y="4195050"/>
            <a:ext cx="46355" cy="0"/>
            <a:chOff x="6094900" y="4195050"/>
            <a:chExt cx="46355" cy="0"/>
          </a:xfrm>
        </p:grpSpPr>
        <p:sp>
          <p:nvSpPr>
            <p:cNvPr id="1780" name="object 1780"/>
            <p:cNvSpPr/>
            <p:nvPr/>
          </p:nvSpPr>
          <p:spPr>
            <a:xfrm>
              <a:off x="6094900" y="419505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5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1" name="object 1781"/>
            <p:cNvSpPr/>
            <p:nvPr/>
          </p:nvSpPr>
          <p:spPr>
            <a:xfrm>
              <a:off x="6096434" y="4195050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73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2" name="object 1782"/>
            <p:cNvSpPr/>
            <p:nvPr/>
          </p:nvSpPr>
          <p:spPr>
            <a:xfrm>
              <a:off x="6099501" y="4195050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>
                  <a:moveTo>
                    <a:pt x="0" y="0"/>
                  </a:moveTo>
                  <a:lnTo>
                    <a:pt x="4597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3" name="object 1783"/>
            <p:cNvSpPr/>
            <p:nvPr/>
          </p:nvSpPr>
          <p:spPr>
            <a:xfrm>
              <a:off x="6104102" y="4195050"/>
              <a:ext cx="15875" cy="0"/>
            </a:xfrm>
            <a:custGeom>
              <a:avLst/>
              <a:gdLst/>
              <a:ahLst/>
              <a:cxnLst/>
              <a:rect l="l" t="t" r="r" b="b"/>
              <a:pathLst>
                <a:path w="15875">
                  <a:moveTo>
                    <a:pt x="0" y="0"/>
                  </a:moveTo>
                  <a:lnTo>
                    <a:pt x="15341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4" name="object 1784"/>
            <p:cNvSpPr/>
            <p:nvPr/>
          </p:nvSpPr>
          <p:spPr>
            <a:xfrm>
              <a:off x="6119439" y="4195050"/>
              <a:ext cx="20320" cy="0"/>
            </a:xfrm>
            <a:custGeom>
              <a:avLst/>
              <a:gdLst/>
              <a:ahLst/>
              <a:cxnLst/>
              <a:rect l="l" t="t" r="r" b="b"/>
              <a:pathLst>
                <a:path w="20320">
                  <a:moveTo>
                    <a:pt x="0" y="0"/>
                  </a:moveTo>
                  <a:lnTo>
                    <a:pt x="19938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5" name="object 1785"/>
            <p:cNvSpPr/>
            <p:nvPr/>
          </p:nvSpPr>
          <p:spPr>
            <a:xfrm>
              <a:off x="6139376" y="4195050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5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86" name="object 1786"/>
          <p:cNvGrpSpPr/>
          <p:nvPr/>
        </p:nvGrpSpPr>
        <p:grpSpPr>
          <a:xfrm>
            <a:off x="5867909" y="3912846"/>
            <a:ext cx="1905" cy="34290"/>
            <a:chOff x="5867909" y="3912846"/>
            <a:chExt cx="1905" cy="34290"/>
          </a:xfrm>
        </p:grpSpPr>
        <p:sp>
          <p:nvSpPr>
            <p:cNvPr id="1787" name="object 1787"/>
            <p:cNvSpPr/>
            <p:nvPr/>
          </p:nvSpPr>
          <p:spPr>
            <a:xfrm>
              <a:off x="5867909" y="3912846"/>
              <a:ext cx="1905" cy="34290"/>
            </a:xfrm>
            <a:custGeom>
              <a:avLst/>
              <a:gdLst/>
              <a:ahLst/>
              <a:cxnLst/>
              <a:rect l="l" t="t" r="r" b="b"/>
              <a:pathLst>
                <a:path w="1904" h="34289">
                  <a:moveTo>
                    <a:pt x="1536" y="3374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8" name="object 1788"/>
            <p:cNvSpPr/>
            <p:nvPr/>
          </p:nvSpPr>
          <p:spPr>
            <a:xfrm>
              <a:off x="5867911" y="391284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89" name="object 1789"/>
          <p:cNvSpPr/>
          <p:nvPr/>
        </p:nvSpPr>
        <p:spPr>
          <a:xfrm>
            <a:off x="5766687" y="4193515"/>
            <a:ext cx="1905" cy="24765"/>
          </a:xfrm>
          <a:custGeom>
            <a:avLst/>
            <a:gdLst/>
            <a:ahLst/>
            <a:cxnLst/>
            <a:rect l="l" t="t" r="r" b="b"/>
            <a:pathLst>
              <a:path w="1904" h="24764">
                <a:moveTo>
                  <a:pt x="0" y="0"/>
                </a:moveTo>
                <a:lnTo>
                  <a:pt x="1536" y="24536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90" name="object 1790"/>
          <p:cNvGrpSpPr/>
          <p:nvPr/>
        </p:nvGrpSpPr>
        <p:grpSpPr>
          <a:xfrm>
            <a:off x="3183937" y="2488038"/>
            <a:ext cx="0" cy="10795"/>
            <a:chOff x="3183937" y="2488038"/>
            <a:chExt cx="0" cy="10795"/>
          </a:xfrm>
        </p:grpSpPr>
        <p:sp>
          <p:nvSpPr>
            <p:cNvPr id="1791" name="object 1791"/>
            <p:cNvSpPr/>
            <p:nvPr/>
          </p:nvSpPr>
          <p:spPr>
            <a:xfrm>
              <a:off x="3183937" y="2489569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0" y="920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2" name="object 1792"/>
            <p:cNvSpPr/>
            <p:nvPr/>
          </p:nvSpPr>
          <p:spPr>
            <a:xfrm>
              <a:off x="3183937" y="2488038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5">
                  <a:moveTo>
                    <a:pt x="0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93" name="object 1793"/>
          <p:cNvGrpSpPr/>
          <p:nvPr/>
        </p:nvGrpSpPr>
        <p:grpSpPr>
          <a:xfrm>
            <a:off x="1710051" y="2112281"/>
            <a:ext cx="10795" cy="603250"/>
            <a:chOff x="1710051" y="2112281"/>
            <a:chExt cx="10795" cy="603250"/>
          </a:xfrm>
        </p:grpSpPr>
        <p:sp>
          <p:nvSpPr>
            <p:cNvPr id="1794" name="object 1794"/>
            <p:cNvSpPr/>
            <p:nvPr/>
          </p:nvSpPr>
          <p:spPr>
            <a:xfrm>
              <a:off x="1710051" y="2135286"/>
              <a:ext cx="10795" cy="579755"/>
            </a:xfrm>
            <a:custGeom>
              <a:avLst/>
              <a:gdLst/>
              <a:ahLst/>
              <a:cxnLst/>
              <a:rect l="l" t="t" r="r" b="b"/>
              <a:pathLst>
                <a:path w="10794" h="579755">
                  <a:moveTo>
                    <a:pt x="0" y="579742"/>
                  </a:moveTo>
                  <a:lnTo>
                    <a:pt x="10731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5" name="object 1795"/>
            <p:cNvSpPr/>
            <p:nvPr/>
          </p:nvSpPr>
          <p:spPr>
            <a:xfrm>
              <a:off x="1720787" y="2133753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5">
                  <a:moveTo>
                    <a:pt x="0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6" name="object 1796"/>
            <p:cNvSpPr/>
            <p:nvPr/>
          </p:nvSpPr>
          <p:spPr>
            <a:xfrm>
              <a:off x="1720787" y="2112281"/>
              <a:ext cx="0" cy="21590"/>
            </a:xfrm>
            <a:custGeom>
              <a:avLst/>
              <a:gdLst/>
              <a:ahLst/>
              <a:cxnLst/>
              <a:rect l="l" t="t" r="r" b="b"/>
              <a:pathLst>
                <a:path h="21589">
                  <a:moveTo>
                    <a:pt x="0" y="2147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97" name="object 1797"/>
          <p:cNvSpPr/>
          <p:nvPr/>
        </p:nvSpPr>
        <p:spPr>
          <a:xfrm>
            <a:off x="4278999" y="3087717"/>
            <a:ext cx="3175" cy="1187450"/>
          </a:xfrm>
          <a:custGeom>
            <a:avLst/>
            <a:gdLst/>
            <a:ahLst/>
            <a:cxnLst/>
            <a:rect l="l" t="t" r="r" b="b"/>
            <a:pathLst>
              <a:path w="3175" h="1187450">
                <a:moveTo>
                  <a:pt x="0" y="0"/>
                </a:moveTo>
                <a:lnTo>
                  <a:pt x="3073" y="1187081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8" name="object 1798"/>
          <p:cNvSpPr/>
          <p:nvPr/>
        </p:nvSpPr>
        <p:spPr>
          <a:xfrm>
            <a:off x="2806646" y="3081580"/>
            <a:ext cx="10795" cy="1190625"/>
          </a:xfrm>
          <a:custGeom>
            <a:avLst/>
            <a:gdLst/>
            <a:ahLst/>
            <a:cxnLst/>
            <a:rect l="l" t="t" r="r" b="b"/>
            <a:pathLst>
              <a:path w="10794" h="1190625">
                <a:moveTo>
                  <a:pt x="0" y="1190155"/>
                </a:moveTo>
                <a:lnTo>
                  <a:pt x="10731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9" name="object 1799"/>
          <p:cNvSpPr/>
          <p:nvPr/>
        </p:nvSpPr>
        <p:spPr>
          <a:xfrm>
            <a:off x="3194673" y="3408265"/>
            <a:ext cx="1905" cy="17145"/>
          </a:xfrm>
          <a:custGeom>
            <a:avLst/>
            <a:gdLst/>
            <a:ahLst/>
            <a:cxnLst/>
            <a:rect l="l" t="t" r="r" b="b"/>
            <a:pathLst>
              <a:path w="1905" h="17145">
                <a:moveTo>
                  <a:pt x="0" y="16865"/>
                </a:moveTo>
                <a:lnTo>
                  <a:pt x="1536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00" name="object 1800"/>
          <p:cNvGrpSpPr/>
          <p:nvPr/>
        </p:nvGrpSpPr>
        <p:grpSpPr>
          <a:xfrm>
            <a:off x="3202341" y="2118413"/>
            <a:ext cx="0" cy="9525"/>
            <a:chOff x="3202341" y="2118413"/>
            <a:chExt cx="0" cy="9525"/>
          </a:xfrm>
        </p:grpSpPr>
        <p:sp>
          <p:nvSpPr>
            <p:cNvPr id="1801" name="object 1801"/>
            <p:cNvSpPr/>
            <p:nvPr/>
          </p:nvSpPr>
          <p:spPr>
            <a:xfrm>
              <a:off x="3202341" y="2121488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h="6350">
                  <a:moveTo>
                    <a:pt x="0" y="613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2" name="object 1802"/>
            <p:cNvSpPr/>
            <p:nvPr/>
          </p:nvSpPr>
          <p:spPr>
            <a:xfrm>
              <a:off x="3202341" y="2118413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0" y="30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03" name="object 1803"/>
          <p:cNvSpPr/>
          <p:nvPr/>
        </p:nvSpPr>
        <p:spPr>
          <a:xfrm>
            <a:off x="4157841" y="5701143"/>
            <a:ext cx="796290" cy="0"/>
          </a:xfrm>
          <a:custGeom>
            <a:avLst/>
            <a:gdLst/>
            <a:ahLst/>
            <a:cxnLst/>
            <a:rect l="l" t="t" r="r" b="b"/>
            <a:pathLst>
              <a:path w="796289">
                <a:moveTo>
                  <a:pt x="795985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04" name="object 1804"/>
          <p:cNvGrpSpPr/>
          <p:nvPr/>
        </p:nvGrpSpPr>
        <p:grpSpPr>
          <a:xfrm>
            <a:off x="2495306" y="2856129"/>
            <a:ext cx="23495" cy="0"/>
            <a:chOff x="2495306" y="2856129"/>
            <a:chExt cx="23495" cy="0"/>
          </a:xfrm>
        </p:grpSpPr>
        <p:sp>
          <p:nvSpPr>
            <p:cNvPr id="1805" name="object 1805"/>
            <p:cNvSpPr/>
            <p:nvPr/>
          </p:nvSpPr>
          <p:spPr>
            <a:xfrm>
              <a:off x="2495306" y="2856129"/>
              <a:ext cx="23495" cy="0"/>
            </a:xfrm>
            <a:custGeom>
              <a:avLst/>
              <a:gdLst/>
              <a:ahLst/>
              <a:cxnLst/>
              <a:rect l="l" t="t" r="r" b="b"/>
              <a:pathLst>
                <a:path w="23494">
                  <a:moveTo>
                    <a:pt x="0" y="0"/>
                  </a:moveTo>
                  <a:lnTo>
                    <a:pt x="22999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6" name="object 1806"/>
            <p:cNvSpPr/>
            <p:nvPr/>
          </p:nvSpPr>
          <p:spPr>
            <a:xfrm>
              <a:off x="2518312" y="285612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07" name="object 1807"/>
          <p:cNvGrpSpPr/>
          <p:nvPr/>
        </p:nvGrpSpPr>
        <p:grpSpPr>
          <a:xfrm>
            <a:off x="5711471" y="2127618"/>
            <a:ext cx="8255" cy="455930"/>
            <a:chOff x="5711471" y="2127618"/>
            <a:chExt cx="8255" cy="455930"/>
          </a:xfrm>
        </p:grpSpPr>
        <p:sp>
          <p:nvSpPr>
            <p:cNvPr id="1808" name="object 1808"/>
            <p:cNvSpPr/>
            <p:nvPr/>
          </p:nvSpPr>
          <p:spPr>
            <a:xfrm>
              <a:off x="5713009" y="2155229"/>
              <a:ext cx="6350" cy="427990"/>
            </a:xfrm>
            <a:custGeom>
              <a:avLst/>
              <a:gdLst/>
              <a:ahLst/>
              <a:cxnLst/>
              <a:rect l="l" t="t" r="r" b="b"/>
              <a:pathLst>
                <a:path w="6350" h="427989">
                  <a:moveTo>
                    <a:pt x="6134" y="42790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9" name="object 1809"/>
            <p:cNvSpPr/>
            <p:nvPr/>
          </p:nvSpPr>
          <p:spPr>
            <a:xfrm>
              <a:off x="5711471" y="2127618"/>
              <a:ext cx="1905" cy="27940"/>
            </a:xfrm>
            <a:custGeom>
              <a:avLst/>
              <a:gdLst/>
              <a:ahLst/>
              <a:cxnLst/>
              <a:rect l="l" t="t" r="r" b="b"/>
              <a:pathLst>
                <a:path w="1904" h="27939">
                  <a:moveTo>
                    <a:pt x="1536" y="2760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10" name="object 1810"/>
          <p:cNvGrpSpPr/>
          <p:nvPr/>
        </p:nvGrpSpPr>
        <p:grpSpPr>
          <a:xfrm>
            <a:off x="5749818" y="4759454"/>
            <a:ext cx="6350" cy="467995"/>
            <a:chOff x="5749818" y="4759454"/>
            <a:chExt cx="6350" cy="467995"/>
          </a:xfrm>
        </p:grpSpPr>
        <p:sp>
          <p:nvSpPr>
            <p:cNvPr id="1811" name="object 1811"/>
            <p:cNvSpPr/>
            <p:nvPr/>
          </p:nvSpPr>
          <p:spPr>
            <a:xfrm>
              <a:off x="5749818" y="4764048"/>
              <a:ext cx="6350" cy="463550"/>
            </a:xfrm>
            <a:custGeom>
              <a:avLst/>
              <a:gdLst/>
              <a:ahLst/>
              <a:cxnLst/>
              <a:rect l="l" t="t" r="r" b="b"/>
              <a:pathLst>
                <a:path w="6350" h="463550">
                  <a:moveTo>
                    <a:pt x="6134" y="46318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2" name="object 1812"/>
            <p:cNvSpPr/>
            <p:nvPr/>
          </p:nvSpPr>
          <p:spPr>
            <a:xfrm>
              <a:off x="5749818" y="4759454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0" y="459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13" name="object 1813"/>
          <p:cNvGrpSpPr/>
          <p:nvPr/>
        </p:nvGrpSpPr>
        <p:grpSpPr>
          <a:xfrm>
            <a:off x="5768221" y="4218054"/>
            <a:ext cx="38735" cy="0"/>
            <a:chOff x="5768221" y="4218054"/>
            <a:chExt cx="38735" cy="0"/>
          </a:xfrm>
        </p:grpSpPr>
        <p:sp>
          <p:nvSpPr>
            <p:cNvPr id="1814" name="object 1814"/>
            <p:cNvSpPr/>
            <p:nvPr/>
          </p:nvSpPr>
          <p:spPr>
            <a:xfrm>
              <a:off x="5768221" y="4218054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475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5" name="object 1815"/>
            <p:cNvSpPr/>
            <p:nvPr/>
          </p:nvSpPr>
          <p:spPr>
            <a:xfrm>
              <a:off x="5789693" y="4218054"/>
              <a:ext cx="17145" cy="0"/>
            </a:xfrm>
            <a:custGeom>
              <a:avLst/>
              <a:gdLst/>
              <a:ahLst/>
              <a:cxnLst/>
              <a:rect l="l" t="t" r="r" b="b"/>
              <a:pathLst>
                <a:path w="17145">
                  <a:moveTo>
                    <a:pt x="0" y="0"/>
                  </a:moveTo>
                  <a:lnTo>
                    <a:pt x="16865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16" name="object 1816"/>
          <p:cNvSpPr/>
          <p:nvPr/>
        </p:nvSpPr>
        <p:spPr>
          <a:xfrm>
            <a:off x="6093367" y="4218054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67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7" name="object 1817"/>
          <p:cNvSpPr/>
          <p:nvPr/>
        </p:nvSpPr>
        <p:spPr>
          <a:xfrm>
            <a:off x="6073423" y="5510964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3528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8" name="object 1818"/>
          <p:cNvSpPr/>
          <p:nvPr/>
        </p:nvSpPr>
        <p:spPr>
          <a:xfrm>
            <a:off x="6070361" y="5282443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28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19" name="object 1819"/>
          <p:cNvGrpSpPr/>
          <p:nvPr/>
        </p:nvGrpSpPr>
        <p:grpSpPr>
          <a:xfrm>
            <a:off x="6127108" y="5535503"/>
            <a:ext cx="36830" cy="0"/>
            <a:chOff x="6127108" y="5535503"/>
            <a:chExt cx="36830" cy="0"/>
          </a:xfrm>
        </p:grpSpPr>
        <p:sp>
          <p:nvSpPr>
            <p:cNvPr id="1820" name="object 1820"/>
            <p:cNvSpPr/>
            <p:nvPr/>
          </p:nvSpPr>
          <p:spPr>
            <a:xfrm>
              <a:off x="6127108" y="5535503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36804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1" name="object 1821"/>
            <p:cNvSpPr/>
            <p:nvPr/>
          </p:nvSpPr>
          <p:spPr>
            <a:xfrm>
              <a:off x="6163916" y="553550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22" name="object 1822"/>
          <p:cNvSpPr/>
          <p:nvPr/>
        </p:nvSpPr>
        <p:spPr>
          <a:xfrm>
            <a:off x="5766687" y="4179712"/>
            <a:ext cx="0" cy="13970"/>
          </a:xfrm>
          <a:custGeom>
            <a:avLst/>
            <a:gdLst/>
            <a:ahLst/>
            <a:cxnLst/>
            <a:rect l="l" t="t" r="r" b="b"/>
            <a:pathLst>
              <a:path h="13970">
                <a:moveTo>
                  <a:pt x="0" y="0"/>
                </a:moveTo>
                <a:lnTo>
                  <a:pt x="0" y="13804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3" name="object 1823"/>
          <p:cNvSpPr/>
          <p:nvPr/>
        </p:nvSpPr>
        <p:spPr>
          <a:xfrm>
            <a:off x="3183937" y="2466572"/>
            <a:ext cx="0" cy="18415"/>
          </a:xfrm>
          <a:custGeom>
            <a:avLst/>
            <a:gdLst/>
            <a:ahLst/>
            <a:cxnLst/>
            <a:rect l="l" t="t" r="r" b="b"/>
            <a:pathLst>
              <a:path h="18414">
                <a:moveTo>
                  <a:pt x="0" y="18402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24" name="object 1824"/>
          <p:cNvGrpSpPr/>
          <p:nvPr/>
        </p:nvGrpSpPr>
        <p:grpSpPr>
          <a:xfrm>
            <a:off x="1720787" y="2067811"/>
            <a:ext cx="0" cy="45085"/>
            <a:chOff x="1720787" y="2067811"/>
            <a:chExt cx="0" cy="45085"/>
          </a:xfrm>
        </p:grpSpPr>
        <p:sp>
          <p:nvSpPr>
            <p:cNvPr id="1825" name="object 1825"/>
            <p:cNvSpPr/>
            <p:nvPr/>
          </p:nvSpPr>
          <p:spPr>
            <a:xfrm>
              <a:off x="1720787" y="2104614"/>
              <a:ext cx="0" cy="8255"/>
            </a:xfrm>
            <a:custGeom>
              <a:avLst/>
              <a:gdLst/>
              <a:ahLst/>
              <a:cxnLst/>
              <a:rect l="l" t="t" r="r" b="b"/>
              <a:pathLst>
                <a:path h="8255">
                  <a:moveTo>
                    <a:pt x="0" y="767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6" name="object 1826"/>
            <p:cNvSpPr/>
            <p:nvPr/>
          </p:nvSpPr>
          <p:spPr>
            <a:xfrm>
              <a:off x="1720787" y="2067811"/>
              <a:ext cx="0" cy="36830"/>
            </a:xfrm>
            <a:custGeom>
              <a:avLst/>
              <a:gdLst/>
              <a:ahLst/>
              <a:cxnLst/>
              <a:rect l="l" t="t" r="r" b="b"/>
              <a:pathLst>
                <a:path h="36830">
                  <a:moveTo>
                    <a:pt x="0" y="3680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27" name="object 1827"/>
          <p:cNvSpPr/>
          <p:nvPr/>
        </p:nvSpPr>
        <p:spPr>
          <a:xfrm>
            <a:off x="4278999" y="3076982"/>
            <a:ext cx="0" cy="10795"/>
          </a:xfrm>
          <a:custGeom>
            <a:avLst/>
            <a:gdLst/>
            <a:ahLst/>
            <a:cxnLst/>
            <a:rect l="l" t="t" r="r" b="b"/>
            <a:pathLst>
              <a:path h="10794">
                <a:moveTo>
                  <a:pt x="0" y="0"/>
                </a:moveTo>
                <a:lnTo>
                  <a:pt x="0" y="10731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28" name="object 1828"/>
          <p:cNvGrpSpPr/>
          <p:nvPr/>
        </p:nvGrpSpPr>
        <p:grpSpPr>
          <a:xfrm>
            <a:off x="3194673" y="3425131"/>
            <a:ext cx="0" cy="5080"/>
            <a:chOff x="3194673" y="3425131"/>
            <a:chExt cx="0" cy="5080"/>
          </a:xfrm>
        </p:grpSpPr>
        <p:sp>
          <p:nvSpPr>
            <p:cNvPr id="1829" name="object 1829"/>
            <p:cNvSpPr/>
            <p:nvPr/>
          </p:nvSpPr>
          <p:spPr>
            <a:xfrm>
              <a:off x="3194673" y="3425135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0" y="459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0" name="object 1830"/>
            <p:cNvSpPr/>
            <p:nvPr/>
          </p:nvSpPr>
          <p:spPr>
            <a:xfrm>
              <a:off x="3194673" y="342513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31" name="object 1831"/>
          <p:cNvSpPr/>
          <p:nvPr/>
        </p:nvSpPr>
        <p:spPr>
          <a:xfrm>
            <a:off x="5835704" y="2900606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0" y="0"/>
                </a:moveTo>
                <a:lnTo>
                  <a:pt x="16865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32" name="object 1832"/>
          <p:cNvGrpSpPr/>
          <p:nvPr/>
        </p:nvGrpSpPr>
        <p:grpSpPr>
          <a:xfrm>
            <a:off x="5972204" y="2900606"/>
            <a:ext cx="49530" cy="0"/>
            <a:chOff x="5972204" y="2900606"/>
            <a:chExt cx="49530" cy="0"/>
          </a:xfrm>
        </p:grpSpPr>
        <p:sp>
          <p:nvSpPr>
            <p:cNvPr id="1833" name="object 1833"/>
            <p:cNvSpPr/>
            <p:nvPr/>
          </p:nvSpPr>
          <p:spPr>
            <a:xfrm>
              <a:off x="5972204" y="2900606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10">
                  <a:moveTo>
                    <a:pt x="0" y="0"/>
                  </a:moveTo>
                  <a:lnTo>
                    <a:pt x="41414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4" name="object 1834"/>
            <p:cNvSpPr/>
            <p:nvPr/>
          </p:nvSpPr>
          <p:spPr>
            <a:xfrm>
              <a:off x="6013613" y="2900606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4">
                  <a:moveTo>
                    <a:pt x="0" y="0"/>
                  </a:moveTo>
                  <a:lnTo>
                    <a:pt x="767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35" name="object 1835"/>
          <p:cNvGrpSpPr/>
          <p:nvPr/>
        </p:nvGrpSpPr>
        <p:grpSpPr>
          <a:xfrm>
            <a:off x="5806564" y="4218054"/>
            <a:ext cx="187325" cy="0"/>
            <a:chOff x="5806564" y="4218054"/>
            <a:chExt cx="187325" cy="0"/>
          </a:xfrm>
        </p:grpSpPr>
        <p:sp>
          <p:nvSpPr>
            <p:cNvPr id="1836" name="object 1836"/>
            <p:cNvSpPr/>
            <p:nvPr/>
          </p:nvSpPr>
          <p:spPr>
            <a:xfrm>
              <a:off x="5806564" y="4218054"/>
              <a:ext cx="49530" cy="0"/>
            </a:xfrm>
            <a:custGeom>
              <a:avLst/>
              <a:gdLst/>
              <a:ahLst/>
              <a:cxnLst/>
              <a:rect l="l" t="t" r="r" b="b"/>
              <a:pathLst>
                <a:path w="49529">
                  <a:moveTo>
                    <a:pt x="0" y="0"/>
                  </a:moveTo>
                  <a:lnTo>
                    <a:pt x="49072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7" name="object 1837"/>
            <p:cNvSpPr/>
            <p:nvPr/>
          </p:nvSpPr>
          <p:spPr>
            <a:xfrm>
              <a:off x="5855643" y="4218054"/>
              <a:ext cx="17145" cy="0"/>
            </a:xfrm>
            <a:custGeom>
              <a:avLst/>
              <a:gdLst/>
              <a:ahLst/>
              <a:cxnLst/>
              <a:rect l="l" t="t" r="r" b="b"/>
              <a:pathLst>
                <a:path w="17145">
                  <a:moveTo>
                    <a:pt x="0" y="0"/>
                  </a:moveTo>
                  <a:lnTo>
                    <a:pt x="16865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8" name="object 1838"/>
            <p:cNvSpPr/>
            <p:nvPr/>
          </p:nvSpPr>
          <p:spPr>
            <a:xfrm>
              <a:off x="5872513" y="4218054"/>
              <a:ext cx="113664" cy="0"/>
            </a:xfrm>
            <a:custGeom>
              <a:avLst/>
              <a:gdLst/>
              <a:ahLst/>
              <a:cxnLst/>
              <a:rect l="l" t="t" r="r" b="b"/>
              <a:pathLst>
                <a:path w="113664">
                  <a:moveTo>
                    <a:pt x="0" y="0"/>
                  </a:moveTo>
                  <a:lnTo>
                    <a:pt x="113499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9" name="object 1839"/>
            <p:cNvSpPr/>
            <p:nvPr/>
          </p:nvSpPr>
          <p:spPr>
            <a:xfrm>
              <a:off x="5986007" y="4218054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4">
                  <a:moveTo>
                    <a:pt x="0" y="0"/>
                  </a:moveTo>
                  <a:lnTo>
                    <a:pt x="767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40" name="object 1840"/>
          <p:cNvSpPr/>
          <p:nvPr/>
        </p:nvSpPr>
        <p:spPr>
          <a:xfrm>
            <a:off x="6157781" y="4218054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536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1" name="object 1841"/>
          <p:cNvSpPr/>
          <p:nvPr/>
        </p:nvSpPr>
        <p:spPr>
          <a:xfrm>
            <a:off x="6108706" y="5510964"/>
            <a:ext cx="18415" cy="0"/>
          </a:xfrm>
          <a:custGeom>
            <a:avLst/>
            <a:gdLst/>
            <a:ahLst/>
            <a:cxnLst/>
            <a:rect l="l" t="t" r="r" b="b"/>
            <a:pathLst>
              <a:path w="18414">
                <a:moveTo>
                  <a:pt x="1840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2" name="object 1842"/>
          <p:cNvSpPr/>
          <p:nvPr/>
        </p:nvSpPr>
        <p:spPr>
          <a:xfrm>
            <a:off x="6105635" y="5282443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0" y="0"/>
                </a:moveTo>
                <a:lnTo>
                  <a:pt x="16865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3" name="object 1843"/>
          <p:cNvSpPr/>
          <p:nvPr/>
        </p:nvSpPr>
        <p:spPr>
          <a:xfrm>
            <a:off x="5763620" y="3912848"/>
            <a:ext cx="3175" cy="267335"/>
          </a:xfrm>
          <a:custGeom>
            <a:avLst/>
            <a:gdLst/>
            <a:ahLst/>
            <a:cxnLst/>
            <a:rect l="l" t="t" r="r" b="b"/>
            <a:pathLst>
              <a:path w="3175" h="267335">
                <a:moveTo>
                  <a:pt x="0" y="0"/>
                </a:moveTo>
                <a:lnTo>
                  <a:pt x="3073" y="266865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44" name="object 1844"/>
          <p:cNvGrpSpPr/>
          <p:nvPr/>
        </p:nvGrpSpPr>
        <p:grpSpPr>
          <a:xfrm>
            <a:off x="3183937" y="2455830"/>
            <a:ext cx="0" cy="10795"/>
            <a:chOff x="3183937" y="2455830"/>
            <a:chExt cx="0" cy="10795"/>
          </a:xfrm>
        </p:grpSpPr>
        <p:sp>
          <p:nvSpPr>
            <p:cNvPr id="1845" name="object 1845"/>
            <p:cNvSpPr/>
            <p:nvPr/>
          </p:nvSpPr>
          <p:spPr>
            <a:xfrm>
              <a:off x="3183937" y="2457362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0" y="920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6" name="object 1846"/>
            <p:cNvSpPr/>
            <p:nvPr/>
          </p:nvSpPr>
          <p:spPr>
            <a:xfrm>
              <a:off x="3183937" y="2455830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5">
                  <a:moveTo>
                    <a:pt x="0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47" name="object 1847"/>
          <p:cNvSpPr/>
          <p:nvPr/>
        </p:nvSpPr>
        <p:spPr>
          <a:xfrm>
            <a:off x="4278999" y="3011032"/>
            <a:ext cx="0" cy="66040"/>
          </a:xfrm>
          <a:custGeom>
            <a:avLst/>
            <a:gdLst/>
            <a:ahLst/>
            <a:cxnLst/>
            <a:rect l="l" t="t" r="r" b="b"/>
            <a:pathLst>
              <a:path h="66039">
                <a:moveTo>
                  <a:pt x="0" y="0"/>
                </a:moveTo>
                <a:lnTo>
                  <a:pt x="0" y="65951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48" name="object 1848"/>
          <p:cNvGrpSpPr/>
          <p:nvPr/>
        </p:nvGrpSpPr>
        <p:grpSpPr>
          <a:xfrm>
            <a:off x="2817383" y="3004896"/>
            <a:ext cx="0" cy="76835"/>
            <a:chOff x="2817383" y="3004896"/>
            <a:chExt cx="0" cy="76835"/>
          </a:xfrm>
        </p:grpSpPr>
        <p:sp>
          <p:nvSpPr>
            <p:cNvPr id="1849" name="object 1849"/>
            <p:cNvSpPr/>
            <p:nvPr/>
          </p:nvSpPr>
          <p:spPr>
            <a:xfrm>
              <a:off x="2817383" y="3070851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h="10794">
                  <a:moveTo>
                    <a:pt x="0" y="1073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0" name="object 1850"/>
            <p:cNvSpPr/>
            <p:nvPr/>
          </p:nvSpPr>
          <p:spPr>
            <a:xfrm>
              <a:off x="2817383" y="3004896"/>
              <a:ext cx="0" cy="66040"/>
            </a:xfrm>
            <a:custGeom>
              <a:avLst/>
              <a:gdLst/>
              <a:ahLst/>
              <a:cxnLst/>
              <a:rect l="l" t="t" r="r" b="b"/>
              <a:pathLst>
                <a:path h="66039">
                  <a:moveTo>
                    <a:pt x="0" y="6595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51" name="object 1851"/>
          <p:cNvGrpSpPr/>
          <p:nvPr/>
        </p:nvGrpSpPr>
        <p:grpSpPr>
          <a:xfrm>
            <a:off x="4953830" y="5701143"/>
            <a:ext cx="727075" cy="0"/>
            <a:chOff x="4953830" y="5701143"/>
            <a:chExt cx="727075" cy="0"/>
          </a:xfrm>
        </p:grpSpPr>
        <p:sp>
          <p:nvSpPr>
            <p:cNvPr id="1852" name="object 1852"/>
            <p:cNvSpPr/>
            <p:nvPr/>
          </p:nvSpPr>
          <p:spPr>
            <a:xfrm>
              <a:off x="5010571" y="5701143"/>
              <a:ext cx="670560" cy="0"/>
            </a:xfrm>
            <a:custGeom>
              <a:avLst/>
              <a:gdLst/>
              <a:ahLst/>
              <a:cxnLst/>
              <a:rect l="l" t="t" r="r" b="b"/>
              <a:pathLst>
                <a:path w="670560">
                  <a:moveTo>
                    <a:pt x="67022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3" name="object 1853"/>
            <p:cNvSpPr/>
            <p:nvPr/>
          </p:nvSpPr>
          <p:spPr>
            <a:xfrm>
              <a:off x="5010574" y="570114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4" name="object 1854"/>
            <p:cNvSpPr/>
            <p:nvPr/>
          </p:nvSpPr>
          <p:spPr>
            <a:xfrm>
              <a:off x="4953830" y="5701143"/>
              <a:ext cx="57150" cy="0"/>
            </a:xfrm>
            <a:custGeom>
              <a:avLst/>
              <a:gdLst/>
              <a:ahLst/>
              <a:cxnLst/>
              <a:rect l="l" t="t" r="r" b="b"/>
              <a:pathLst>
                <a:path w="57150">
                  <a:moveTo>
                    <a:pt x="56743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55" name="object 1855"/>
          <p:cNvGrpSpPr/>
          <p:nvPr/>
        </p:nvGrpSpPr>
        <p:grpSpPr>
          <a:xfrm>
            <a:off x="5852575" y="2900606"/>
            <a:ext cx="120014" cy="0"/>
            <a:chOff x="5852575" y="2900606"/>
            <a:chExt cx="120014" cy="0"/>
          </a:xfrm>
        </p:grpSpPr>
        <p:sp>
          <p:nvSpPr>
            <p:cNvPr id="1856" name="object 1856"/>
            <p:cNvSpPr/>
            <p:nvPr/>
          </p:nvSpPr>
          <p:spPr>
            <a:xfrm>
              <a:off x="5852575" y="2900606"/>
              <a:ext cx="112395" cy="0"/>
            </a:xfrm>
            <a:custGeom>
              <a:avLst/>
              <a:gdLst/>
              <a:ahLst/>
              <a:cxnLst/>
              <a:rect l="l" t="t" r="r" b="b"/>
              <a:pathLst>
                <a:path w="112395">
                  <a:moveTo>
                    <a:pt x="0" y="0"/>
                  </a:moveTo>
                  <a:lnTo>
                    <a:pt x="111963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7" name="object 1857"/>
            <p:cNvSpPr/>
            <p:nvPr/>
          </p:nvSpPr>
          <p:spPr>
            <a:xfrm>
              <a:off x="5964535" y="2900606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4">
                  <a:moveTo>
                    <a:pt x="0" y="0"/>
                  </a:moveTo>
                  <a:lnTo>
                    <a:pt x="767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58" name="object 1858"/>
          <p:cNvGrpSpPr/>
          <p:nvPr/>
        </p:nvGrpSpPr>
        <p:grpSpPr>
          <a:xfrm>
            <a:off x="6021283" y="2900606"/>
            <a:ext cx="97155" cy="0"/>
            <a:chOff x="6021283" y="2900606"/>
            <a:chExt cx="97155" cy="0"/>
          </a:xfrm>
        </p:grpSpPr>
        <p:sp>
          <p:nvSpPr>
            <p:cNvPr id="1859" name="object 1859"/>
            <p:cNvSpPr/>
            <p:nvPr/>
          </p:nvSpPr>
          <p:spPr>
            <a:xfrm>
              <a:off x="6021283" y="2900606"/>
              <a:ext cx="43180" cy="0"/>
            </a:xfrm>
            <a:custGeom>
              <a:avLst/>
              <a:gdLst/>
              <a:ahLst/>
              <a:cxnLst/>
              <a:rect l="l" t="t" r="r" b="b"/>
              <a:pathLst>
                <a:path w="43179">
                  <a:moveTo>
                    <a:pt x="0" y="0"/>
                  </a:moveTo>
                  <a:lnTo>
                    <a:pt x="42938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0" name="object 1860"/>
            <p:cNvSpPr/>
            <p:nvPr/>
          </p:nvSpPr>
          <p:spPr>
            <a:xfrm>
              <a:off x="6064225" y="2900606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4">
                  <a:moveTo>
                    <a:pt x="0" y="0"/>
                  </a:moveTo>
                  <a:lnTo>
                    <a:pt x="767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1" name="object 1861"/>
            <p:cNvSpPr/>
            <p:nvPr/>
          </p:nvSpPr>
          <p:spPr>
            <a:xfrm>
              <a:off x="6071894" y="2900606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4">
                  <a:moveTo>
                    <a:pt x="0" y="0"/>
                  </a:moveTo>
                  <a:lnTo>
                    <a:pt x="767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2" name="object 1862"/>
            <p:cNvSpPr/>
            <p:nvPr/>
          </p:nvSpPr>
          <p:spPr>
            <a:xfrm>
              <a:off x="6079562" y="2900606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5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3" name="object 1863"/>
            <p:cNvSpPr/>
            <p:nvPr/>
          </p:nvSpPr>
          <p:spPr>
            <a:xfrm>
              <a:off x="6081096" y="2900606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207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4" name="object 1864"/>
            <p:cNvSpPr/>
            <p:nvPr/>
          </p:nvSpPr>
          <p:spPr>
            <a:xfrm>
              <a:off x="6090298" y="2900606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>
                  <a:moveTo>
                    <a:pt x="0" y="0"/>
                  </a:moveTo>
                  <a:lnTo>
                    <a:pt x="18402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5" name="object 1865"/>
            <p:cNvSpPr/>
            <p:nvPr/>
          </p:nvSpPr>
          <p:spPr>
            <a:xfrm>
              <a:off x="6108703" y="2900606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>
                  <a:moveTo>
                    <a:pt x="0" y="0"/>
                  </a:moveTo>
                  <a:lnTo>
                    <a:pt x="9207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66" name="object 1866"/>
          <p:cNvSpPr/>
          <p:nvPr/>
        </p:nvSpPr>
        <p:spPr>
          <a:xfrm>
            <a:off x="6140910" y="4218054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0" y="0"/>
                </a:moveTo>
                <a:lnTo>
                  <a:pt x="16865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67" name="object 1867"/>
          <p:cNvGrpSpPr/>
          <p:nvPr/>
        </p:nvGrpSpPr>
        <p:grpSpPr>
          <a:xfrm>
            <a:off x="6127102" y="5510964"/>
            <a:ext cx="36830" cy="0"/>
            <a:chOff x="6127102" y="5510964"/>
            <a:chExt cx="36830" cy="0"/>
          </a:xfrm>
        </p:grpSpPr>
        <p:sp>
          <p:nvSpPr>
            <p:cNvPr id="1868" name="object 1868"/>
            <p:cNvSpPr/>
            <p:nvPr/>
          </p:nvSpPr>
          <p:spPr>
            <a:xfrm>
              <a:off x="6162380" y="5510964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1536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9" name="object 1869"/>
            <p:cNvSpPr/>
            <p:nvPr/>
          </p:nvSpPr>
          <p:spPr>
            <a:xfrm>
              <a:off x="6127102" y="5510964"/>
              <a:ext cx="35560" cy="0"/>
            </a:xfrm>
            <a:custGeom>
              <a:avLst/>
              <a:gdLst/>
              <a:ahLst/>
              <a:cxnLst/>
              <a:rect l="l" t="t" r="r" b="b"/>
              <a:pathLst>
                <a:path w="35560">
                  <a:moveTo>
                    <a:pt x="3528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70" name="object 1870"/>
          <p:cNvGrpSpPr/>
          <p:nvPr/>
        </p:nvGrpSpPr>
        <p:grpSpPr>
          <a:xfrm>
            <a:off x="6122507" y="5282443"/>
            <a:ext cx="36830" cy="0"/>
            <a:chOff x="6122507" y="5282443"/>
            <a:chExt cx="36830" cy="0"/>
          </a:xfrm>
        </p:grpSpPr>
        <p:sp>
          <p:nvSpPr>
            <p:cNvPr id="1871" name="object 1871"/>
            <p:cNvSpPr/>
            <p:nvPr/>
          </p:nvSpPr>
          <p:spPr>
            <a:xfrm>
              <a:off x="6122507" y="5282443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36804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2" name="object 1872"/>
            <p:cNvSpPr/>
            <p:nvPr/>
          </p:nvSpPr>
          <p:spPr>
            <a:xfrm>
              <a:off x="6159315" y="528244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73" name="object 1873"/>
          <p:cNvSpPr/>
          <p:nvPr/>
        </p:nvSpPr>
        <p:spPr>
          <a:xfrm>
            <a:off x="5762086" y="3891377"/>
            <a:ext cx="1905" cy="21590"/>
          </a:xfrm>
          <a:custGeom>
            <a:avLst/>
            <a:gdLst/>
            <a:ahLst/>
            <a:cxnLst/>
            <a:rect l="l" t="t" r="r" b="b"/>
            <a:pathLst>
              <a:path w="1904" h="21589">
                <a:moveTo>
                  <a:pt x="0" y="0"/>
                </a:moveTo>
                <a:lnTo>
                  <a:pt x="1536" y="21475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4" name="object 1874"/>
          <p:cNvSpPr/>
          <p:nvPr/>
        </p:nvSpPr>
        <p:spPr>
          <a:xfrm>
            <a:off x="3183937" y="2423623"/>
            <a:ext cx="0" cy="1905"/>
          </a:xfrm>
          <a:custGeom>
            <a:avLst/>
            <a:gdLst/>
            <a:ahLst/>
            <a:cxnLst/>
            <a:rect l="l" t="t" r="r" b="b"/>
            <a:pathLst>
              <a:path h="1905">
                <a:moveTo>
                  <a:pt x="0" y="1536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5" name="object 1875"/>
          <p:cNvSpPr/>
          <p:nvPr/>
        </p:nvSpPr>
        <p:spPr>
          <a:xfrm>
            <a:off x="4274398" y="1725792"/>
            <a:ext cx="5080" cy="1285240"/>
          </a:xfrm>
          <a:custGeom>
            <a:avLst/>
            <a:gdLst/>
            <a:ahLst/>
            <a:cxnLst/>
            <a:rect l="l" t="t" r="r" b="b"/>
            <a:pathLst>
              <a:path w="5079" h="1285239">
                <a:moveTo>
                  <a:pt x="0" y="0"/>
                </a:moveTo>
                <a:lnTo>
                  <a:pt x="4597" y="128524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76" name="object 1876"/>
          <p:cNvGrpSpPr/>
          <p:nvPr/>
        </p:nvGrpSpPr>
        <p:grpSpPr>
          <a:xfrm>
            <a:off x="2817383" y="1739591"/>
            <a:ext cx="10795" cy="1265555"/>
            <a:chOff x="2817383" y="1739591"/>
            <a:chExt cx="10795" cy="1265555"/>
          </a:xfrm>
        </p:grpSpPr>
        <p:sp>
          <p:nvSpPr>
            <p:cNvPr id="1877" name="object 1877"/>
            <p:cNvSpPr/>
            <p:nvPr/>
          </p:nvSpPr>
          <p:spPr>
            <a:xfrm>
              <a:off x="2817383" y="1781012"/>
              <a:ext cx="10795" cy="1224280"/>
            </a:xfrm>
            <a:custGeom>
              <a:avLst/>
              <a:gdLst/>
              <a:ahLst/>
              <a:cxnLst/>
              <a:rect l="l" t="t" r="r" b="b"/>
              <a:pathLst>
                <a:path w="10794" h="1224280">
                  <a:moveTo>
                    <a:pt x="0" y="1223886"/>
                  </a:moveTo>
                  <a:lnTo>
                    <a:pt x="10731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8" name="object 1878"/>
            <p:cNvSpPr/>
            <p:nvPr/>
          </p:nvSpPr>
          <p:spPr>
            <a:xfrm>
              <a:off x="2828119" y="1739591"/>
              <a:ext cx="0" cy="41910"/>
            </a:xfrm>
            <a:custGeom>
              <a:avLst/>
              <a:gdLst/>
              <a:ahLst/>
              <a:cxnLst/>
              <a:rect l="l" t="t" r="r" b="b"/>
              <a:pathLst>
                <a:path h="41910">
                  <a:moveTo>
                    <a:pt x="0" y="4141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79" name="object 1879"/>
          <p:cNvGrpSpPr/>
          <p:nvPr/>
        </p:nvGrpSpPr>
        <p:grpSpPr>
          <a:xfrm>
            <a:off x="5680798" y="5701143"/>
            <a:ext cx="716280" cy="0"/>
            <a:chOff x="5680798" y="5701143"/>
            <a:chExt cx="716280" cy="0"/>
          </a:xfrm>
        </p:grpSpPr>
        <p:sp>
          <p:nvSpPr>
            <p:cNvPr id="1880" name="object 1880"/>
            <p:cNvSpPr/>
            <p:nvPr/>
          </p:nvSpPr>
          <p:spPr>
            <a:xfrm>
              <a:off x="5883248" y="5701143"/>
              <a:ext cx="514350" cy="0"/>
            </a:xfrm>
            <a:custGeom>
              <a:avLst/>
              <a:gdLst/>
              <a:ahLst/>
              <a:cxnLst/>
              <a:rect l="l" t="t" r="r" b="b"/>
              <a:pathLst>
                <a:path w="514350">
                  <a:moveTo>
                    <a:pt x="513791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1" name="object 1881"/>
            <p:cNvSpPr/>
            <p:nvPr/>
          </p:nvSpPr>
          <p:spPr>
            <a:xfrm>
              <a:off x="5680798" y="5701143"/>
              <a:ext cx="202565" cy="0"/>
            </a:xfrm>
            <a:custGeom>
              <a:avLst/>
              <a:gdLst/>
              <a:ahLst/>
              <a:cxnLst/>
              <a:rect l="l" t="t" r="r" b="b"/>
              <a:pathLst>
                <a:path w="202564">
                  <a:moveTo>
                    <a:pt x="20245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82" name="object 1882"/>
          <p:cNvGrpSpPr/>
          <p:nvPr/>
        </p:nvGrpSpPr>
        <p:grpSpPr>
          <a:xfrm>
            <a:off x="6117906" y="2900606"/>
            <a:ext cx="41910" cy="1905"/>
            <a:chOff x="6117906" y="2900606"/>
            <a:chExt cx="41910" cy="1905"/>
          </a:xfrm>
        </p:grpSpPr>
        <p:sp>
          <p:nvSpPr>
            <p:cNvPr id="1883" name="object 1883"/>
            <p:cNvSpPr/>
            <p:nvPr/>
          </p:nvSpPr>
          <p:spPr>
            <a:xfrm>
              <a:off x="6117906" y="2900606"/>
              <a:ext cx="17145" cy="1905"/>
            </a:xfrm>
            <a:custGeom>
              <a:avLst/>
              <a:gdLst/>
              <a:ahLst/>
              <a:cxnLst/>
              <a:rect l="l" t="t" r="r" b="b"/>
              <a:pathLst>
                <a:path w="17145" h="1905">
                  <a:moveTo>
                    <a:pt x="0" y="0"/>
                  </a:moveTo>
                  <a:lnTo>
                    <a:pt x="16865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4" name="object 1884"/>
            <p:cNvSpPr/>
            <p:nvPr/>
          </p:nvSpPr>
          <p:spPr>
            <a:xfrm>
              <a:off x="6134777" y="2902140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4">
                  <a:moveTo>
                    <a:pt x="0" y="0"/>
                  </a:moveTo>
                  <a:lnTo>
                    <a:pt x="245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85" name="object 1885"/>
          <p:cNvGrpSpPr/>
          <p:nvPr/>
        </p:nvGrpSpPr>
        <p:grpSpPr>
          <a:xfrm>
            <a:off x="6101035" y="4218054"/>
            <a:ext cx="40005" cy="0"/>
            <a:chOff x="6101035" y="4218054"/>
            <a:chExt cx="40005" cy="0"/>
          </a:xfrm>
        </p:grpSpPr>
        <p:sp>
          <p:nvSpPr>
            <p:cNvPr id="1886" name="object 1886"/>
            <p:cNvSpPr/>
            <p:nvPr/>
          </p:nvSpPr>
          <p:spPr>
            <a:xfrm>
              <a:off x="6101035" y="4218054"/>
              <a:ext cx="3175" cy="0"/>
            </a:xfrm>
            <a:custGeom>
              <a:avLst/>
              <a:gdLst/>
              <a:ahLst/>
              <a:cxnLst/>
              <a:rect l="l" t="t" r="r" b="b"/>
              <a:pathLst>
                <a:path w="3175">
                  <a:moveTo>
                    <a:pt x="0" y="0"/>
                  </a:moveTo>
                  <a:lnTo>
                    <a:pt x="3073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7" name="object 1887"/>
            <p:cNvSpPr/>
            <p:nvPr/>
          </p:nvSpPr>
          <p:spPr>
            <a:xfrm>
              <a:off x="6104102" y="4218054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>
                  <a:moveTo>
                    <a:pt x="0" y="0"/>
                  </a:moveTo>
                  <a:lnTo>
                    <a:pt x="36804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88" name="object 1888"/>
          <p:cNvSpPr/>
          <p:nvPr/>
        </p:nvSpPr>
        <p:spPr>
          <a:xfrm>
            <a:off x="5755952" y="3406728"/>
            <a:ext cx="0" cy="23495"/>
          </a:xfrm>
          <a:custGeom>
            <a:avLst/>
            <a:gdLst/>
            <a:ahLst/>
            <a:cxnLst/>
            <a:rect l="l" t="t" r="r" b="b"/>
            <a:pathLst>
              <a:path h="23495">
                <a:moveTo>
                  <a:pt x="0" y="0"/>
                </a:moveTo>
                <a:lnTo>
                  <a:pt x="0" y="22999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89" name="object 1889"/>
          <p:cNvGrpSpPr/>
          <p:nvPr/>
        </p:nvGrpSpPr>
        <p:grpSpPr>
          <a:xfrm>
            <a:off x="3183937" y="2425153"/>
            <a:ext cx="0" cy="27940"/>
            <a:chOff x="3183937" y="2425153"/>
            <a:chExt cx="0" cy="27940"/>
          </a:xfrm>
        </p:grpSpPr>
        <p:sp>
          <p:nvSpPr>
            <p:cNvPr id="1890" name="object 1890"/>
            <p:cNvSpPr/>
            <p:nvPr/>
          </p:nvSpPr>
          <p:spPr>
            <a:xfrm>
              <a:off x="3183937" y="2434363"/>
              <a:ext cx="0" cy="18415"/>
            </a:xfrm>
            <a:custGeom>
              <a:avLst/>
              <a:gdLst/>
              <a:ahLst/>
              <a:cxnLst/>
              <a:rect l="l" t="t" r="r" b="b"/>
              <a:pathLst>
                <a:path h="18414">
                  <a:moveTo>
                    <a:pt x="0" y="1840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1" name="object 1891"/>
            <p:cNvSpPr/>
            <p:nvPr/>
          </p:nvSpPr>
          <p:spPr>
            <a:xfrm>
              <a:off x="3183937" y="2425153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0" y="920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92" name="object 1892"/>
          <p:cNvSpPr/>
          <p:nvPr/>
        </p:nvSpPr>
        <p:spPr>
          <a:xfrm>
            <a:off x="4272864" y="1165992"/>
            <a:ext cx="1905" cy="560070"/>
          </a:xfrm>
          <a:custGeom>
            <a:avLst/>
            <a:gdLst/>
            <a:ahLst/>
            <a:cxnLst/>
            <a:rect l="l" t="t" r="r" b="b"/>
            <a:pathLst>
              <a:path w="1904" h="560069">
                <a:moveTo>
                  <a:pt x="0" y="0"/>
                </a:moveTo>
                <a:lnTo>
                  <a:pt x="1536" y="559803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3" name="object 1893"/>
          <p:cNvSpPr/>
          <p:nvPr/>
        </p:nvSpPr>
        <p:spPr>
          <a:xfrm>
            <a:off x="2834253" y="397612"/>
            <a:ext cx="6350" cy="706120"/>
          </a:xfrm>
          <a:custGeom>
            <a:avLst/>
            <a:gdLst/>
            <a:ahLst/>
            <a:cxnLst/>
            <a:rect l="l" t="t" r="r" b="b"/>
            <a:pathLst>
              <a:path w="6350" h="706119">
                <a:moveTo>
                  <a:pt x="0" y="705497"/>
                </a:moveTo>
                <a:lnTo>
                  <a:pt x="6134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94" name="object 1894"/>
          <p:cNvGrpSpPr/>
          <p:nvPr/>
        </p:nvGrpSpPr>
        <p:grpSpPr>
          <a:xfrm>
            <a:off x="5755952" y="3429732"/>
            <a:ext cx="6350" cy="461645"/>
            <a:chOff x="5755952" y="3429732"/>
            <a:chExt cx="6350" cy="461645"/>
          </a:xfrm>
        </p:grpSpPr>
        <p:sp>
          <p:nvSpPr>
            <p:cNvPr id="1895" name="object 1895"/>
            <p:cNvSpPr/>
            <p:nvPr/>
          </p:nvSpPr>
          <p:spPr>
            <a:xfrm>
              <a:off x="5755952" y="3429732"/>
              <a:ext cx="0" cy="17145"/>
            </a:xfrm>
            <a:custGeom>
              <a:avLst/>
              <a:gdLst/>
              <a:ahLst/>
              <a:cxnLst/>
              <a:rect l="l" t="t" r="r" b="b"/>
              <a:pathLst>
                <a:path h="17145">
                  <a:moveTo>
                    <a:pt x="0" y="0"/>
                  </a:moveTo>
                  <a:lnTo>
                    <a:pt x="0" y="16865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6" name="object 1896"/>
            <p:cNvSpPr/>
            <p:nvPr/>
          </p:nvSpPr>
          <p:spPr>
            <a:xfrm>
              <a:off x="5755952" y="3446603"/>
              <a:ext cx="6350" cy="445134"/>
            </a:xfrm>
            <a:custGeom>
              <a:avLst/>
              <a:gdLst/>
              <a:ahLst/>
              <a:cxnLst/>
              <a:rect l="l" t="t" r="r" b="b"/>
              <a:pathLst>
                <a:path w="6350" h="445135">
                  <a:moveTo>
                    <a:pt x="0" y="0"/>
                  </a:moveTo>
                  <a:lnTo>
                    <a:pt x="6134" y="444779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97" name="object 1897"/>
          <p:cNvSpPr/>
          <p:nvPr/>
        </p:nvSpPr>
        <p:spPr>
          <a:xfrm>
            <a:off x="3183937" y="2402156"/>
            <a:ext cx="0" cy="18415"/>
          </a:xfrm>
          <a:custGeom>
            <a:avLst/>
            <a:gdLst/>
            <a:ahLst/>
            <a:cxnLst/>
            <a:rect l="l" t="t" r="r" b="b"/>
            <a:pathLst>
              <a:path h="18414">
                <a:moveTo>
                  <a:pt x="0" y="18402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8" name="object 1898"/>
          <p:cNvSpPr/>
          <p:nvPr/>
        </p:nvSpPr>
        <p:spPr>
          <a:xfrm>
            <a:off x="4272864" y="1155256"/>
            <a:ext cx="0" cy="10795"/>
          </a:xfrm>
          <a:custGeom>
            <a:avLst/>
            <a:gdLst/>
            <a:ahLst/>
            <a:cxnLst/>
            <a:rect l="l" t="t" r="r" b="b"/>
            <a:pathLst>
              <a:path h="10794">
                <a:moveTo>
                  <a:pt x="0" y="0"/>
                </a:moveTo>
                <a:lnTo>
                  <a:pt x="0" y="10731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9" name="object 1899"/>
          <p:cNvSpPr/>
          <p:nvPr/>
        </p:nvSpPr>
        <p:spPr>
          <a:xfrm>
            <a:off x="2832721" y="1103105"/>
            <a:ext cx="1905" cy="41910"/>
          </a:xfrm>
          <a:custGeom>
            <a:avLst/>
            <a:gdLst/>
            <a:ahLst/>
            <a:cxnLst/>
            <a:rect l="l" t="t" r="r" b="b"/>
            <a:pathLst>
              <a:path w="1905" h="41909">
                <a:moveTo>
                  <a:pt x="0" y="41414"/>
                </a:moveTo>
                <a:lnTo>
                  <a:pt x="1536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0" name="object 1900"/>
          <p:cNvSpPr/>
          <p:nvPr/>
        </p:nvSpPr>
        <p:spPr>
          <a:xfrm>
            <a:off x="1697782" y="3414393"/>
            <a:ext cx="0" cy="1905"/>
          </a:xfrm>
          <a:custGeom>
            <a:avLst/>
            <a:gdLst/>
            <a:ahLst/>
            <a:cxnLst/>
            <a:rect l="l" t="t" r="r" b="b"/>
            <a:pathLst>
              <a:path h="1904">
                <a:moveTo>
                  <a:pt x="0" y="1536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01" name="object 1901"/>
          <p:cNvGrpSpPr/>
          <p:nvPr/>
        </p:nvGrpSpPr>
        <p:grpSpPr>
          <a:xfrm>
            <a:off x="3183937" y="2391415"/>
            <a:ext cx="0" cy="10795"/>
            <a:chOff x="3183937" y="2391415"/>
            <a:chExt cx="0" cy="10795"/>
          </a:xfrm>
        </p:grpSpPr>
        <p:sp>
          <p:nvSpPr>
            <p:cNvPr id="1902" name="object 1902"/>
            <p:cNvSpPr/>
            <p:nvPr/>
          </p:nvSpPr>
          <p:spPr>
            <a:xfrm>
              <a:off x="3183937" y="2392946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0" y="920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3" name="object 1903"/>
            <p:cNvSpPr/>
            <p:nvPr/>
          </p:nvSpPr>
          <p:spPr>
            <a:xfrm>
              <a:off x="3183937" y="2391415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5">
                  <a:moveTo>
                    <a:pt x="0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04" name="object 1904"/>
          <p:cNvGrpSpPr/>
          <p:nvPr/>
        </p:nvGrpSpPr>
        <p:grpSpPr>
          <a:xfrm>
            <a:off x="4271331" y="409878"/>
            <a:ext cx="1905" cy="745490"/>
            <a:chOff x="4271331" y="409878"/>
            <a:chExt cx="1905" cy="745490"/>
          </a:xfrm>
        </p:grpSpPr>
        <p:sp>
          <p:nvSpPr>
            <p:cNvPr id="1905" name="object 1905"/>
            <p:cNvSpPr/>
            <p:nvPr/>
          </p:nvSpPr>
          <p:spPr>
            <a:xfrm>
              <a:off x="4271331" y="409878"/>
              <a:ext cx="1905" cy="704215"/>
            </a:xfrm>
            <a:custGeom>
              <a:avLst/>
              <a:gdLst/>
              <a:ahLst/>
              <a:cxnLst/>
              <a:rect l="l" t="t" r="r" b="b"/>
              <a:pathLst>
                <a:path w="1904" h="704215">
                  <a:moveTo>
                    <a:pt x="0" y="0"/>
                  </a:moveTo>
                  <a:lnTo>
                    <a:pt x="1536" y="703973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6" name="object 1906"/>
            <p:cNvSpPr/>
            <p:nvPr/>
          </p:nvSpPr>
          <p:spPr>
            <a:xfrm>
              <a:off x="4272864" y="1113845"/>
              <a:ext cx="0" cy="41910"/>
            </a:xfrm>
            <a:custGeom>
              <a:avLst/>
              <a:gdLst/>
              <a:ahLst/>
              <a:cxnLst/>
              <a:rect l="l" t="t" r="r" b="b"/>
              <a:pathLst>
                <a:path h="41909">
                  <a:moveTo>
                    <a:pt x="0" y="0"/>
                  </a:moveTo>
                  <a:lnTo>
                    <a:pt x="0" y="41414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07" name="object 1907"/>
          <p:cNvGrpSpPr/>
          <p:nvPr/>
        </p:nvGrpSpPr>
        <p:grpSpPr>
          <a:xfrm>
            <a:off x="2829652" y="1144515"/>
            <a:ext cx="3175" cy="530860"/>
            <a:chOff x="2829652" y="1144515"/>
            <a:chExt cx="3175" cy="530860"/>
          </a:xfrm>
        </p:grpSpPr>
        <p:sp>
          <p:nvSpPr>
            <p:cNvPr id="1908" name="object 1908"/>
            <p:cNvSpPr/>
            <p:nvPr/>
          </p:nvSpPr>
          <p:spPr>
            <a:xfrm>
              <a:off x="2829652" y="1153718"/>
              <a:ext cx="3175" cy="521970"/>
            </a:xfrm>
            <a:custGeom>
              <a:avLst/>
              <a:gdLst/>
              <a:ahLst/>
              <a:cxnLst/>
              <a:rect l="l" t="t" r="r" b="b"/>
              <a:pathLst>
                <a:path w="3175" h="521969">
                  <a:moveTo>
                    <a:pt x="0" y="521462"/>
                  </a:moveTo>
                  <a:lnTo>
                    <a:pt x="3073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9" name="object 1909"/>
            <p:cNvSpPr/>
            <p:nvPr/>
          </p:nvSpPr>
          <p:spPr>
            <a:xfrm>
              <a:off x="2832720" y="1144515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0" y="920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10" name="object 1910"/>
          <p:cNvSpPr/>
          <p:nvPr/>
        </p:nvSpPr>
        <p:spPr>
          <a:xfrm>
            <a:off x="3183937" y="2369948"/>
            <a:ext cx="0" cy="18415"/>
          </a:xfrm>
          <a:custGeom>
            <a:avLst/>
            <a:gdLst/>
            <a:ahLst/>
            <a:cxnLst/>
            <a:rect l="l" t="t" r="r" b="b"/>
            <a:pathLst>
              <a:path h="18414">
                <a:moveTo>
                  <a:pt x="0" y="18402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11" name="object 1911"/>
          <p:cNvGrpSpPr/>
          <p:nvPr/>
        </p:nvGrpSpPr>
        <p:grpSpPr>
          <a:xfrm>
            <a:off x="1697782" y="3415934"/>
            <a:ext cx="0" cy="16510"/>
            <a:chOff x="1697782" y="3415934"/>
            <a:chExt cx="0" cy="16510"/>
          </a:xfrm>
        </p:grpSpPr>
        <p:sp>
          <p:nvSpPr>
            <p:cNvPr id="1912" name="object 1912"/>
            <p:cNvSpPr/>
            <p:nvPr/>
          </p:nvSpPr>
          <p:spPr>
            <a:xfrm>
              <a:off x="1697782" y="3420527"/>
              <a:ext cx="0" cy="12065"/>
            </a:xfrm>
            <a:custGeom>
              <a:avLst/>
              <a:gdLst/>
              <a:ahLst/>
              <a:cxnLst/>
              <a:rect l="l" t="t" r="r" b="b"/>
              <a:pathLst>
                <a:path h="12064">
                  <a:moveTo>
                    <a:pt x="0" y="0"/>
                  </a:moveTo>
                  <a:lnTo>
                    <a:pt x="0" y="11558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3" name="object 1913"/>
            <p:cNvSpPr/>
            <p:nvPr/>
          </p:nvSpPr>
          <p:spPr>
            <a:xfrm>
              <a:off x="1697782" y="3415934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0" y="459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14" name="object 1914"/>
          <p:cNvGrpSpPr/>
          <p:nvPr/>
        </p:nvGrpSpPr>
        <p:grpSpPr>
          <a:xfrm>
            <a:off x="3183937" y="2149087"/>
            <a:ext cx="1905" cy="220979"/>
            <a:chOff x="3183937" y="2149087"/>
            <a:chExt cx="1905" cy="220979"/>
          </a:xfrm>
        </p:grpSpPr>
        <p:sp>
          <p:nvSpPr>
            <p:cNvPr id="1915" name="object 1915"/>
            <p:cNvSpPr/>
            <p:nvPr/>
          </p:nvSpPr>
          <p:spPr>
            <a:xfrm>
              <a:off x="3183937" y="2362276"/>
              <a:ext cx="0" cy="8255"/>
            </a:xfrm>
            <a:custGeom>
              <a:avLst/>
              <a:gdLst/>
              <a:ahLst/>
              <a:cxnLst/>
              <a:rect l="l" t="t" r="r" b="b"/>
              <a:pathLst>
                <a:path h="8255">
                  <a:moveTo>
                    <a:pt x="0" y="767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6" name="object 1916"/>
            <p:cNvSpPr/>
            <p:nvPr/>
          </p:nvSpPr>
          <p:spPr>
            <a:xfrm>
              <a:off x="3183937" y="2359205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0" y="30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7" name="object 1917"/>
            <p:cNvSpPr/>
            <p:nvPr/>
          </p:nvSpPr>
          <p:spPr>
            <a:xfrm>
              <a:off x="3183937" y="2326996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0" y="30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8" name="object 1918"/>
            <p:cNvSpPr/>
            <p:nvPr/>
          </p:nvSpPr>
          <p:spPr>
            <a:xfrm>
              <a:off x="3183937" y="2337741"/>
              <a:ext cx="0" cy="18415"/>
            </a:xfrm>
            <a:custGeom>
              <a:avLst/>
              <a:gdLst/>
              <a:ahLst/>
              <a:cxnLst/>
              <a:rect l="l" t="t" r="r" b="b"/>
              <a:pathLst>
                <a:path h="18414">
                  <a:moveTo>
                    <a:pt x="0" y="1840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9" name="object 1919"/>
            <p:cNvSpPr/>
            <p:nvPr/>
          </p:nvSpPr>
          <p:spPr>
            <a:xfrm>
              <a:off x="3183937" y="2330067"/>
              <a:ext cx="0" cy="8255"/>
            </a:xfrm>
            <a:custGeom>
              <a:avLst/>
              <a:gdLst/>
              <a:ahLst/>
              <a:cxnLst/>
              <a:rect l="l" t="t" r="r" b="b"/>
              <a:pathLst>
                <a:path h="8255">
                  <a:moveTo>
                    <a:pt x="0" y="767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0" name="object 1920"/>
            <p:cNvSpPr/>
            <p:nvPr/>
          </p:nvSpPr>
          <p:spPr>
            <a:xfrm>
              <a:off x="3183937" y="2305533"/>
              <a:ext cx="1905" cy="18415"/>
            </a:xfrm>
            <a:custGeom>
              <a:avLst/>
              <a:gdLst/>
              <a:ahLst/>
              <a:cxnLst/>
              <a:rect l="l" t="t" r="r" b="b"/>
              <a:pathLst>
                <a:path w="1905" h="18414">
                  <a:moveTo>
                    <a:pt x="0" y="18402"/>
                  </a:moveTo>
                  <a:lnTo>
                    <a:pt x="15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1" name="object 1921"/>
            <p:cNvSpPr/>
            <p:nvPr/>
          </p:nvSpPr>
          <p:spPr>
            <a:xfrm>
              <a:off x="3185471" y="2297860"/>
              <a:ext cx="0" cy="8255"/>
            </a:xfrm>
            <a:custGeom>
              <a:avLst/>
              <a:gdLst/>
              <a:ahLst/>
              <a:cxnLst/>
              <a:rect l="l" t="t" r="r" b="b"/>
              <a:pathLst>
                <a:path h="8255">
                  <a:moveTo>
                    <a:pt x="0" y="767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2" name="object 1922"/>
            <p:cNvSpPr/>
            <p:nvPr/>
          </p:nvSpPr>
          <p:spPr>
            <a:xfrm>
              <a:off x="3185471" y="2294789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0" y="30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3" name="object 1923"/>
            <p:cNvSpPr/>
            <p:nvPr/>
          </p:nvSpPr>
          <p:spPr>
            <a:xfrm>
              <a:off x="3185471" y="2264117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5">
                  <a:moveTo>
                    <a:pt x="0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4" name="object 1924"/>
            <p:cNvSpPr/>
            <p:nvPr/>
          </p:nvSpPr>
          <p:spPr>
            <a:xfrm>
              <a:off x="3185471" y="2273322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h="20319">
                  <a:moveTo>
                    <a:pt x="0" y="1993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5" name="object 1925"/>
            <p:cNvSpPr/>
            <p:nvPr/>
          </p:nvSpPr>
          <p:spPr>
            <a:xfrm>
              <a:off x="3185471" y="2265653"/>
              <a:ext cx="0" cy="8255"/>
            </a:xfrm>
            <a:custGeom>
              <a:avLst/>
              <a:gdLst/>
              <a:ahLst/>
              <a:cxnLst/>
              <a:rect l="l" t="t" r="r" b="b"/>
              <a:pathLst>
                <a:path h="8255">
                  <a:moveTo>
                    <a:pt x="0" y="767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6" name="object 1926"/>
            <p:cNvSpPr/>
            <p:nvPr/>
          </p:nvSpPr>
          <p:spPr>
            <a:xfrm>
              <a:off x="3185471" y="2242651"/>
              <a:ext cx="0" cy="18415"/>
            </a:xfrm>
            <a:custGeom>
              <a:avLst/>
              <a:gdLst/>
              <a:ahLst/>
              <a:cxnLst/>
              <a:rect l="l" t="t" r="r" b="b"/>
              <a:pathLst>
                <a:path h="18414">
                  <a:moveTo>
                    <a:pt x="0" y="1840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7" name="object 1927"/>
            <p:cNvSpPr/>
            <p:nvPr/>
          </p:nvSpPr>
          <p:spPr>
            <a:xfrm>
              <a:off x="3185471" y="2233442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0" y="920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8" name="object 1928"/>
            <p:cNvSpPr/>
            <p:nvPr/>
          </p:nvSpPr>
          <p:spPr>
            <a:xfrm>
              <a:off x="3185471" y="2231910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5">
                  <a:moveTo>
                    <a:pt x="0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9" name="object 1929"/>
            <p:cNvSpPr/>
            <p:nvPr/>
          </p:nvSpPr>
          <p:spPr>
            <a:xfrm>
              <a:off x="3185471" y="2210443"/>
              <a:ext cx="0" cy="18415"/>
            </a:xfrm>
            <a:custGeom>
              <a:avLst/>
              <a:gdLst/>
              <a:ahLst/>
              <a:cxnLst/>
              <a:rect l="l" t="t" r="r" b="b"/>
              <a:pathLst>
                <a:path h="18414">
                  <a:moveTo>
                    <a:pt x="0" y="1840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0" name="object 1930"/>
            <p:cNvSpPr/>
            <p:nvPr/>
          </p:nvSpPr>
          <p:spPr>
            <a:xfrm>
              <a:off x="3185471" y="2201233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0" y="920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1" name="object 1931"/>
            <p:cNvSpPr/>
            <p:nvPr/>
          </p:nvSpPr>
          <p:spPr>
            <a:xfrm>
              <a:off x="3185471" y="2199703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5">
                  <a:moveTo>
                    <a:pt x="0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2" name="object 1932"/>
            <p:cNvSpPr/>
            <p:nvPr/>
          </p:nvSpPr>
          <p:spPr>
            <a:xfrm>
              <a:off x="3185471" y="2178236"/>
              <a:ext cx="0" cy="18415"/>
            </a:xfrm>
            <a:custGeom>
              <a:avLst/>
              <a:gdLst/>
              <a:ahLst/>
              <a:cxnLst/>
              <a:rect l="l" t="t" r="r" b="b"/>
              <a:pathLst>
                <a:path h="18414">
                  <a:moveTo>
                    <a:pt x="0" y="1840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3" name="object 1933"/>
            <p:cNvSpPr/>
            <p:nvPr/>
          </p:nvSpPr>
          <p:spPr>
            <a:xfrm>
              <a:off x="3185471" y="2169026"/>
              <a:ext cx="0" cy="9525"/>
            </a:xfrm>
            <a:custGeom>
              <a:avLst/>
              <a:gdLst/>
              <a:ahLst/>
              <a:cxnLst/>
              <a:rect l="l" t="t" r="r" b="b"/>
              <a:pathLst>
                <a:path h="9525">
                  <a:moveTo>
                    <a:pt x="0" y="920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4" name="object 1934"/>
            <p:cNvSpPr/>
            <p:nvPr/>
          </p:nvSpPr>
          <p:spPr>
            <a:xfrm>
              <a:off x="3185471" y="2167494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5">
                  <a:moveTo>
                    <a:pt x="0" y="15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5" name="object 1935"/>
            <p:cNvSpPr/>
            <p:nvPr/>
          </p:nvSpPr>
          <p:spPr>
            <a:xfrm>
              <a:off x="3185471" y="2152162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26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6" name="object 1936"/>
            <p:cNvSpPr/>
            <p:nvPr/>
          </p:nvSpPr>
          <p:spPr>
            <a:xfrm>
              <a:off x="3185471" y="2149087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h="3175">
                  <a:moveTo>
                    <a:pt x="0" y="3073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37" name="object 1937"/>
          <p:cNvSpPr/>
          <p:nvPr/>
        </p:nvSpPr>
        <p:spPr>
          <a:xfrm>
            <a:off x="1783669" y="2052469"/>
            <a:ext cx="15875" cy="883919"/>
          </a:xfrm>
          <a:custGeom>
            <a:avLst/>
            <a:gdLst/>
            <a:ahLst/>
            <a:cxnLst/>
            <a:rect l="l" t="t" r="r" b="b"/>
            <a:pathLst>
              <a:path w="15875" h="883919">
                <a:moveTo>
                  <a:pt x="0" y="883412"/>
                </a:moveTo>
                <a:lnTo>
                  <a:pt x="15341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8" name="object 1938"/>
          <p:cNvSpPr/>
          <p:nvPr/>
        </p:nvSpPr>
        <p:spPr>
          <a:xfrm>
            <a:off x="2737625" y="2057072"/>
            <a:ext cx="9525" cy="883919"/>
          </a:xfrm>
          <a:custGeom>
            <a:avLst/>
            <a:gdLst/>
            <a:ahLst/>
            <a:cxnLst/>
            <a:rect l="l" t="t" r="r" b="b"/>
            <a:pathLst>
              <a:path w="9525" h="883919">
                <a:moveTo>
                  <a:pt x="9207" y="0"/>
                </a:moveTo>
                <a:lnTo>
                  <a:pt x="0" y="883412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9" name="object 1939"/>
          <p:cNvSpPr/>
          <p:nvPr/>
        </p:nvSpPr>
        <p:spPr>
          <a:xfrm>
            <a:off x="673272" y="1767201"/>
            <a:ext cx="2155190" cy="13970"/>
          </a:xfrm>
          <a:custGeom>
            <a:avLst/>
            <a:gdLst/>
            <a:ahLst/>
            <a:cxnLst/>
            <a:rect l="l" t="t" r="r" b="b"/>
            <a:pathLst>
              <a:path w="2155190" h="13969">
                <a:moveTo>
                  <a:pt x="2154847" y="13804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0" name="object 1940"/>
          <p:cNvSpPr/>
          <p:nvPr/>
        </p:nvSpPr>
        <p:spPr>
          <a:xfrm>
            <a:off x="650262" y="7087606"/>
            <a:ext cx="897255" cy="1905"/>
          </a:xfrm>
          <a:custGeom>
            <a:avLst/>
            <a:gdLst/>
            <a:ahLst/>
            <a:cxnLst/>
            <a:rect l="l" t="t" r="r" b="b"/>
            <a:pathLst>
              <a:path w="897255" h="1904">
                <a:moveTo>
                  <a:pt x="897216" y="0"/>
                </a:moveTo>
                <a:lnTo>
                  <a:pt x="0" y="1536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1" name="object 1941"/>
          <p:cNvSpPr/>
          <p:nvPr/>
        </p:nvSpPr>
        <p:spPr>
          <a:xfrm>
            <a:off x="2660945" y="7081473"/>
            <a:ext cx="721360" cy="3175"/>
          </a:xfrm>
          <a:custGeom>
            <a:avLst/>
            <a:gdLst/>
            <a:ahLst/>
            <a:cxnLst/>
            <a:rect l="l" t="t" r="r" b="b"/>
            <a:pathLst>
              <a:path w="721360" h="3175">
                <a:moveTo>
                  <a:pt x="720839" y="0"/>
                </a:moveTo>
                <a:lnTo>
                  <a:pt x="0" y="3073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2" name="object 1942"/>
          <p:cNvSpPr/>
          <p:nvPr/>
        </p:nvSpPr>
        <p:spPr>
          <a:xfrm>
            <a:off x="5021310" y="7075334"/>
            <a:ext cx="671830" cy="1905"/>
          </a:xfrm>
          <a:custGeom>
            <a:avLst/>
            <a:gdLst/>
            <a:ahLst/>
            <a:cxnLst/>
            <a:rect l="l" t="t" r="r" b="b"/>
            <a:pathLst>
              <a:path w="671829" h="1904">
                <a:moveTo>
                  <a:pt x="0" y="1536"/>
                </a:moveTo>
                <a:lnTo>
                  <a:pt x="671766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3" name="object 1943"/>
          <p:cNvSpPr/>
          <p:nvPr/>
        </p:nvSpPr>
        <p:spPr>
          <a:xfrm>
            <a:off x="4950763" y="5767095"/>
            <a:ext cx="10795" cy="1310005"/>
          </a:xfrm>
          <a:custGeom>
            <a:avLst/>
            <a:gdLst/>
            <a:ahLst/>
            <a:cxnLst/>
            <a:rect l="l" t="t" r="r" b="b"/>
            <a:pathLst>
              <a:path w="10795" h="1310004">
                <a:moveTo>
                  <a:pt x="10731" y="1309776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4" name="object 1944"/>
          <p:cNvSpPr/>
          <p:nvPr/>
        </p:nvSpPr>
        <p:spPr>
          <a:xfrm>
            <a:off x="1611895" y="5768623"/>
            <a:ext cx="23495" cy="1319530"/>
          </a:xfrm>
          <a:custGeom>
            <a:avLst/>
            <a:gdLst/>
            <a:ahLst/>
            <a:cxnLst/>
            <a:rect l="l" t="t" r="r" b="b"/>
            <a:pathLst>
              <a:path w="23494" h="1319529">
                <a:moveTo>
                  <a:pt x="0" y="1318983"/>
                </a:moveTo>
                <a:lnTo>
                  <a:pt x="22999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5" name="object 1945"/>
          <p:cNvSpPr/>
          <p:nvPr/>
        </p:nvSpPr>
        <p:spPr>
          <a:xfrm>
            <a:off x="650265" y="5770157"/>
            <a:ext cx="34290" cy="1319530"/>
          </a:xfrm>
          <a:custGeom>
            <a:avLst/>
            <a:gdLst/>
            <a:ahLst/>
            <a:cxnLst/>
            <a:rect l="l" t="t" r="r" b="b"/>
            <a:pathLst>
              <a:path w="34290" h="1319529">
                <a:moveTo>
                  <a:pt x="0" y="1318983"/>
                </a:moveTo>
                <a:lnTo>
                  <a:pt x="33743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6" name="object 1946"/>
          <p:cNvSpPr/>
          <p:nvPr/>
        </p:nvSpPr>
        <p:spPr>
          <a:xfrm>
            <a:off x="5010574" y="576709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7" name="object 1947"/>
          <p:cNvSpPr/>
          <p:nvPr/>
        </p:nvSpPr>
        <p:spPr>
          <a:xfrm>
            <a:off x="521434" y="7282388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>
                <a:moveTo>
                  <a:pt x="0" y="0"/>
                </a:moveTo>
                <a:lnTo>
                  <a:pt x="115023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8" name="object 1948"/>
          <p:cNvSpPr/>
          <p:nvPr/>
        </p:nvSpPr>
        <p:spPr>
          <a:xfrm>
            <a:off x="4967630" y="7267047"/>
            <a:ext cx="57150" cy="1905"/>
          </a:xfrm>
          <a:custGeom>
            <a:avLst/>
            <a:gdLst/>
            <a:ahLst/>
            <a:cxnLst/>
            <a:rect l="l" t="t" r="r" b="b"/>
            <a:pathLst>
              <a:path w="57150" h="1904">
                <a:moveTo>
                  <a:pt x="0" y="1536"/>
                </a:moveTo>
                <a:lnTo>
                  <a:pt x="56743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9" name="object 1949"/>
          <p:cNvSpPr/>
          <p:nvPr/>
        </p:nvSpPr>
        <p:spPr>
          <a:xfrm>
            <a:off x="5703807" y="7265517"/>
            <a:ext cx="202565" cy="0"/>
          </a:xfrm>
          <a:custGeom>
            <a:avLst/>
            <a:gdLst/>
            <a:ahLst/>
            <a:cxnLst/>
            <a:rect l="l" t="t" r="r" b="b"/>
            <a:pathLst>
              <a:path w="202564">
                <a:moveTo>
                  <a:pt x="0" y="0"/>
                </a:moveTo>
                <a:lnTo>
                  <a:pt x="20245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0" name="object 1950"/>
          <p:cNvSpPr/>
          <p:nvPr/>
        </p:nvSpPr>
        <p:spPr>
          <a:xfrm>
            <a:off x="5755952" y="5227229"/>
            <a:ext cx="274955" cy="0"/>
          </a:xfrm>
          <a:custGeom>
            <a:avLst/>
            <a:gdLst/>
            <a:ahLst/>
            <a:cxnLst/>
            <a:rect l="l" t="t" r="r" b="b"/>
            <a:pathLst>
              <a:path w="274954">
                <a:moveTo>
                  <a:pt x="0" y="0"/>
                </a:moveTo>
                <a:lnTo>
                  <a:pt x="274535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1" name="object 1951"/>
          <p:cNvSpPr/>
          <p:nvPr/>
        </p:nvSpPr>
        <p:spPr>
          <a:xfrm>
            <a:off x="5719143" y="2583130"/>
            <a:ext cx="267335" cy="1905"/>
          </a:xfrm>
          <a:custGeom>
            <a:avLst/>
            <a:gdLst/>
            <a:ahLst/>
            <a:cxnLst/>
            <a:rect l="l" t="t" r="r" b="b"/>
            <a:pathLst>
              <a:path w="267335" h="1905">
                <a:moveTo>
                  <a:pt x="0" y="0"/>
                </a:moveTo>
                <a:lnTo>
                  <a:pt x="266865" y="1536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52" name="object 1952"/>
          <p:cNvGrpSpPr/>
          <p:nvPr/>
        </p:nvGrpSpPr>
        <p:grpSpPr>
          <a:xfrm>
            <a:off x="5762086" y="3891377"/>
            <a:ext cx="342265" cy="55244"/>
            <a:chOff x="5762086" y="3891377"/>
            <a:chExt cx="342265" cy="55244"/>
          </a:xfrm>
        </p:grpSpPr>
        <p:sp>
          <p:nvSpPr>
            <p:cNvPr id="1953" name="object 1953"/>
            <p:cNvSpPr/>
            <p:nvPr/>
          </p:nvSpPr>
          <p:spPr>
            <a:xfrm>
              <a:off x="6048883" y="3914382"/>
              <a:ext cx="55244" cy="32384"/>
            </a:xfrm>
            <a:custGeom>
              <a:avLst/>
              <a:gdLst/>
              <a:ahLst/>
              <a:cxnLst/>
              <a:rect l="l" t="t" r="r" b="b"/>
              <a:pathLst>
                <a:path w="55245" h="32385">
                  <a:moveTo>
                    <a:pt x="55219" y="0"/>
                  </a:moveTo>
                  <a:lnTo>
                    <a:pt x="0" y="32207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4" name="object 1954"/>
            <p:cNvSpPr/>
            <p:nvPr/>
          </p:nvSpPr>
          <p:spPr>
            <a:xfrm>
              <a:off x="5762086" y="3891377"/>
              <a:ext cx="245745" cy="0"/>
            </a:xfrm>
            <a:custGeom>
              <a:avLst/>
              <a:gdLst/>
              <a:ahLst/>
              <a:cxnLst/>
              <a:rect l="l" t="t" r="r" b="b"/>
              <a:pathLst>
                <a:path w="245745">
                  <a:moveTo>
                    <a:pt x="0" y="0"/>
                  </a:moveTo>
                  <a:lnTo>
                    <a:pt x="245389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55" name="object 1955"/>
          <p:cNvSpPr/>
          <p:nvPr/>
        </p:nvSpPr>
        <p:spPr>
          <a:xfrm>
            <a:off x="2133354" y="2981892"/>
            <a:ext cx="12700" cy="20320"/>
          </a:xfrm>
          <a:custGeom>
            <a:avLst/>
            <a:gdLst/>
            <a:ahLst/>
            <a:cxnLst/>
            <a:rect l="l" t="t" r="r" b="b"/>
            <a:pathLst>
              <a:path w="12700" h="20319">
                <a:moveTo>
                  <a:pt x="12268" y="19938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6" name="object 1956"/>
          <p:cNvSpPr/>
          <p:nvPr/>
        </p:nvSpPr>
        <p:spPr>
          <a:xfrm>
            <a:off x="2496840" y="2739567"/>
            <a:ext cx="0" cy="3175"/>
          </a:xfrm>
          <a:custGeom>
            <a:avLst/>
            <a:gdLst/>
            <a:ahLst/>
            <a:cxnLst/>
            <a:rect l="l" t="t" r="r" b="b"/>
            <a:pathLst>
              <a:path h="3175">
                <a:moveTo>
                  <a:pt x="0" y="0"/>
                </a:moveTo>
                <a:lnTo>
                  <a:pt x="0" y="3073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7" name="object 1957"/>
          <p:cNvSpPr/>
          <p:nvPr/>
        </p:nvSpPr>
        <p:spPr>
          <a:xfrm>
            <a:off x="4573466" y="3371446"/>
            <a:ext cx="1905" cy="55244"/>
          </a:xfrm>
          <a:custGeom>
            <a:avLst/>
            <a:gdLst/>
            <a:ahLst/>
            <a:cxnLst/>
            <a:rect l="l" t="t" r="r" b="b"/>
            <a:pathLst>
              <a:path w="1904" h="55245">
                <a:moveTo>
                  <a:pt x="1536" y="55219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58" name="object 1958"/>
          <p:cNvGrpSpPr/>
          <p:nvPr/>
        </p:nvGrpSpPr>
        <p:grpSpPr>
          <a:xfrm>
            <a:off x="4274398" y="1707382"/>
            <a:ext cx="309880" cy="1398905"/>
            <a:chOff x="4274398" y="1707382"/>
            <a:chExt cx="309880" cy="1398905"/>
          </a:xfrm>
        </p:grpSpPr>
        <p:sp>
          <p:nvSpPr>
            <p:cNvPr id="1959" name="object 1959"/>
            <p:cNvSpPr/>
            <p:nvPr/>
          </p:nvSpPr>
          <p:spPr>
            <a:xfrm>
              <a:off x="4576535" y="1707382"/>
              <a:ext cx="8255" cy="1398905"/>
            </a:xfrm>
            <a:custGeom>
              <a:avLst/>
              <a:gdLst/>
              <a:ahLst/>
              <a:cxnLst/>
              <a:rect l="l" t="t" r="r" b="b"/>
              <a:pathLst>
                <a:path w="8254" h="1398905">
                  <a:moveTo>
                    <a:pt x="7670" y="1398739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0" name="object 1960"/>
            <p:cNvSpPr/>
            <p:nvPr/>
          </p:nvSpPr>
          <p:spPr>
            <a:xfrm>
              <a:off x="4274398" y="1725792"/>
              <a:ext cx="291465" cy="1905"/>
            </a:xfrm>
            <a:custGeom>
              <a:avLst/>
              <a:gdLst/>
              <a:ahLst/>
              <a:cxnLst/>
              <a:rect l="l" t="t" r="r" b="b"/>
              <a:pathLst>
                <a:path w="291464" h="1905">
                  <a:moveTo>
                    <a:pt x="0" y="0"/>
                  </a:moveTo>
                  <a:lnTo>
                    <a:pt x="291401" y="1536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61" name="object 1961"/>
          <p:cNvSpPr/>
          <p:nvPr/>
        </p:nvSpPr>
        <p:spPr>
          <a:xfrm>
            <a:off x="1544412" y="7087613"/>
            <a:ext cx="3175" cy="186055"/>
          </a:xfrm>
          <a:custGeom>
            <a:avLst/>
            <a:gdLst/>
            <a:ahLst/>
            <a:cxnLst/>
            <a:rect l="l" t="t" r="r" b="b"/>
            <a:pathLst>
              <a:path w="3175" h="186054">
                <a:moveTo>
                  <a:pt x="0" y="185572"/>
                </a:moveTo>
                <a:lnTo>
                  <a:pt x="3073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2" name="object 1962"/>
          <p:cNvSpPr/>
          <p:nvPr/>
        </p:nvSpPr>
        <p:spPr>
          <a:xfrm>
            <a:off x="2541316" y="7084546"/>
            <a:ext cx="1905" cy="186055"/>
          </a:xfrm>
          <a:custGeom>
            <a:avLst/>
            <a:gdLst/>
            <a:ahLst/>
            <a:cxnLst/>
            <a:rect l="l" t="t" r="r" b="b"/>
            <a:pathLst>
              <a:path w="1905" h="186054">
                <a:moveTo>
                  <a:pt x="0" y="185572"/>
                </a:moveTo>
                <a:lnTo>
                  <a:pt x="1536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3" name="object 1963"/>
          <p:cNvSpPr/>
          <p:nvPr/>
        </p:nvSpPr>
        <p:spPr>
          <a:xfrm>
            <a:off x="3380251" y="7081477"/>
            <a:ext cx="1905" cy="186055"/>
          </a:xfrm>
          <a:custGeom>
            <a:avLst/>
            <a:gdLst/>
            <a:ahLst/>
            <a:cxnLst/>
            <a:rect l="l" t="t" r="r" b="b"/>
            <a:pathLst>
              <a:path w="1904" h="186054">
                <a:moveTo>
                  <a:pt x="0" y="185572"/>
                </a:moveTo>
                <a:lnTo>
                  <a:pt x="1536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4" name="object 1964"/>
          <p:cNvSpPr/>
          <p:nvPr/>
        </p:nvSpPr>
        <p:spPr>
          <a:xfrm>
            <a:off x="4274398" y="7078405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>
                <a:moveTo>
                  <a:pt x="0" y="0"/>
                </a:moveTo>
                <a:lnTo>
                  <a:pt x="0" y="185572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5" name="object 1965"/>
          <p:cNvSpPr/>
          <p:nvPr/>
        </p:nvSpPr>
        <p:spPr>
          <a:xfrm>
            <a:off x="5021310" y="7076871"/>
            <a:ext cx="1905" cy="184150"/>
          </a:xfrm>
          <a:custGeom>
            <a:avLst/>
            <a:gdLst/>
            <a:ahLst/>
            <a:cxnLst/>
            <a:rect l="l" t="t" r="r" b="b"/>
            <a:pathLst>
              <a:path w="1904" h="184150">
                <a:moveTo>
                  <a:pt x="0" y="0"/>
                </a:moveTo>
                <a:lnTo>
                  <a:pt x="1536" y="184048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6" name="object 1966"/>
          <p:cNvSpPr/>
          <p:nvPr/>
        </p:nvSpPr>
        <p:spPr>
          <a:xfrm>
            <a:off x="5010574" y="5767091"/>
            <a:ext cx="664210" cy="0"/>
          </a:xfrm>
          <a:custGeom>
            <a:avLst/>
            <a:gdLst/>
            <a:ahLst/>
            <a:cxnLst/>
            <a:rect l="l" t="t" r="r" b="b"/>
            <a:pathLst>
              <a:path w="664210">
                <a:moveTo>
                  <a:pt x="0" y="0"/>
                </a:moveTo>
                <a:lnTo>
                  <a:pt x="664095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7" name="object 1967"/>
          <p:cNvSpPr/>
          <p:nvPr/>
        </p:nvSpPr>
        <p:spPr>
          <a:xfrm>
            <a:off x="5762081" y="5563110"/>
            <a:ext cx="445134" cy="0"/>
          </a:xfrm>
          <a:custGeom>
            <a:avLst/>
            <a:gdLst/>
            <a:ahLst/>
            <a:cxnLst/>
            <a:rect l="l" t="t" r="r" b="b"/>
            <a:pathLst>
              <a:path w="445135">
                <a:moveTo>
                  <a:pt x="44477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8" name="object 1968"/>
          <p:cNvSpPr/>
          <p:nvPr/>
        </p:nvSpPr>
        <p:spPr>
          <a:xfrm>
            <a:off x="5949195" y="6334559"/>
            <a:ext cx="2196465" cy="845185"/>
          </a:xfrm>
          <a:custGeom>
            <a:avLst/>
            <a:gdLst/>
            <a:ahLst/>
            <a:cxnLst/>
            <a:rect l="l" t="t" r="r" b="b"/>
            <a:pathLst>
              <a:path w="2196465" h="845184">
                <a:moveTo>
                  <a:pt x="2196261" y="845070"/>
                </a:moveTo>
                <a:lnTo>
                  <a:pt x="0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69" name="object 1969"/>
          <p:cNvGrpSpPr/>
          <p:nvPr/>
        </p:nvGrpSpPr>
        <p:grpSpPr>
          <a:xfrm>
            <a:off x="743821" y="6648967"/>
            <a:ext cx="160020" cy="274955"/>
            <a:chOff x="743821" y="6648967"/>
            <a:chExt cx="160020" cy="274955"/>
          </a:xfrm>
        </p:grpSpPr>
        <p:sp>
          <p:nvSpPr>
            <p:cNvPr id="1970" name="object 1970"/>
            <p:cNvSpPr/>
            <p:nvPr/>
          </p:nvSpPr>
          <p:spPr>
            <a:xfrm>
              <a:off x="743821" y="6648967"/>
              <a:ext cx="160020" cy="274955"/>
            </a:xfrm>
            <a:custGeom>
              <a:avLst/>
              <a:gdLst/>
              <a:ahLst/>
              <a:cxnLst/>
              <a:rect l="l" t="t" r="r" b="b"/>
              <a:pathLst>
                <a:path w="160019" h="274954">
                  <a:moveTo>
                    <a:pt x="0" y="274535"/>
                  </a:moveTo>
                  <a:lnTo>
                    <a:pt x="159499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1" name="object 1971"/>
            <p:cNvSpPr/>
            <p:nvPr/>
          </p:nvSpPr>
          <p:spPr>
            <a:xfrm>
              <a:off x="797500" y="6765531"/>
              <a:ext cx="69215" cy="116839"/>
            </a:xfrm>
            <a:custGeom>
              <a:avLst/>
              <a:gdLst/>
              <a:ahLst/>
              <a:cxnLst/>
              <a:rect l="l" t="t" r="r" b="b"/>
              <a:pathLst>
                <a:path w="69215" h="116840">
                  <a:moveTo>
                    <a:pt x="0" y="116560"/>
                  </a:moveTo>
                  <a:lnTo>
                    <a:pt x="69011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2" name="object 1972"/>
            <p:cNvSpPr/>
            <p:nvPr/>
          </p:nvSpPr>
          <p:spPr>
            <a:xfrm>
              <a:off x="763758" y="6714919"/>
              <a:ext cx="71120" cy="116839"/>
            </a:xfrm>
            <a:custGeom>
              <a:avLst/>
              <a:gdLst/>
              <a:ahLst/>
              <a:cxnLst/>
              <a:rect l="l" t="t" r="r" b="b"/>
              <a:pathLst>
                <a:path w="71119" h="116840">
                  <a:moveTo>
                    <a:pt x="0" y="116560"/>
                  </a:moveTo>
                  <a:lnTo>
                    <a:pt x="70548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73" name="object 1973"/>
          <p:cNvGrpSpPr/>
          <p:nvPr/>
        </p:nvGrpSpPr>
        <p:grpSpPr>
          <a:xfrm>
            <a:off x="1036758" y="6648967"/>
            <a:ext cx="161290" cy="274955"/>
            <a:chOff x="1036758" y="6648967"/>
            <a:chExt cx="161290" cy="274955"/>
          </a:xfrm>
        </p:grpSpPr>
        <p:sp>
          <p:nvSpPr>
            <p:cNvPr id="1974" name="object 1974"/>
            <p:cNvSpPr/>
            <p:nvPr/>
          </p:nvSpPr>
          <p:spPr>
            <a:xfrm>
              <a:off x="1036758" y="6648967"/>
              <a:ext cx="161290" cy="274955"/>
            </a:xfrm>
            <a:custGeom>
              <a:avLst/>
              <a:gdLst/>
              <a:ahLst/>
              <a:cxnLst/>
              <a:rect l="l" t="t" r="r" b="b"/>
              <a:pathLst>
                <a:path w="161290" h="274954">
                  <a:moveTo>
                    <a:pt x="0" y="274535"/>
                  </a:moveTo>
                  <a:lnTo>
                    <a:pt x="1610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5" name="object 1975"/>
            <p:cNvSpPr/>
            <p:nvPr/>
          </p:nvSpPr>
          <p:spPr>
            <a:xfrm>
              <a:off x="1090437" y="6765531"/>
              <a:ext cx="71120" cy="116839"/>
            </a:xfrm>
            <a:custGeom>
              <a:avLst/>
              <a:gdLst/>
              <a:ahLst/>
              <a:cxnLst/>
              <a:rect l="l" t="t" r="r" b="b"/>
              <a:pathLst>
                <a:path w="71119" h="116840">
                  <a:moveTo>
                    <a:pt x="0" y="116560"/>
                  </a:moveTo>
                  <a:lnTo>
                    <a:pt x="70548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6" name="object 1976"/>
            <p:cNvSpPr/>
            <p:nvPr/>
          </p:nvSpPr>
          <p:spPr>
            <a:xfrm>
              <a:off x="1058230" y="6714919"/>
              <a:ext cx="69215" cy="116839"/>
            </a:xfrm>
            <a:custGeom>
              <a:avLst/>
              <a:gdLst/>
              <a:ahLst/>
              <a:cxnLst/>
              <a:rect l="l" t="t" r="r" b="b"/>
              <a:pathLst>
                <a:path w="69215" h="116840">
                  <a:moveTo>
                    <a:pt x="0" y="116560"/>
                  </a:moveTo>
                  <a:lnTo>
                    <a:pt x="69011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77" name="object 1977"/>
          <p:cNvGrpSpPr/>
          <p:nvPr/>
        </p:nvGrpSpPr>
        <p:grpSpPr>
          <a:xfrm>
            <a:off x="1346564" y="6648967"/>
            <a:ext cx="161290" cy="274955"/>
            <a:chOff x="1346564" y="6648967"/>
            <a:chExt cx="161290" cy="274955"/>
          </a:xfrm>
        </p:grpSpPr>
        <p:sp>
          <p:nvSpPr>
            <p:cNvPr id="1978" name="object 1978"/>
            <p:cNvSpPr/>
            <p:nvPr/>
          </p:nvSpPr>
          <p:spPr>
            <a:xfrm>
              <a:off x="1346564" y="6648967"/>
              <a:ext cx="161290" cy="274955"/>
            </a:xfrm>
            <a:custGeom>
              <a:avLst/>
              <a:gdLst/>
              <a:ahLst/>
              <a:cxnLst/>
              <a:rect l="l" t="t" r="r" b="b"/>
              <a:pathLst>
                <a:path w="161290" h="274954">
                  <a:moveTo>
                    <a:pt x="0" y="274535"/>
                  </a:moveTo>
                  <a:lnTo>
                    <a:pt x="1610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9" name="object 1979"/>
            <p:cNvSpPr/>
            <p:nvPr/>
          </p:nvSpPr>
          <p:spPr>
            <a:xfrm>
              <a:off x="1400244" y="6765531"/>
              <a:ext cx="69215" cy="116839"/>
            </a:xfrm>
            <a:custGeom>
              <a:avLst/>
              <a:gdLst/>
              <a:ahLst/>
              <a:cxnLst/>
              <a:rect l="l" t="t" r="r" b="b"/>
              <a:pathLst>
                <a:path w="69215" h="116840">
                  <a:moveTo>
                    <a:pt x="0" y="116560"/>
                  </a:moveTo>
                  <a:lnTo>
                    <a:pt x="69011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0" name="object 1980"/>
            <p:cNvSpPr/>
            <p:nvPr/>
          </p:nvSpPr>
          <p:spPr>
            <a:xfrm>
              <a:off x="1366503" y="6714919"/>
              <a:ext cx="71120" cy="116839"/>
            </a:xfrm>
            <a:custGeom>
              <a:avLst/>
              <a:gdLst/>
              <a:ahLst/>
              <a:cxnLst/>
              <a:rect l="l" t="t" r="r" b="b"/>
              <a:pathLst>
                <a:path w="71119" h="116840">
                  <a:moveTo>
                    <a:pt x="0" y="116560"/>
                  </a:moveTo>
                  <a:lnTo>
                    <a:pt x="70548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81" name="object 1981"/>
          <p:cNvGrpSpPr/>
          <p:nvPr/>
        </p:nvGrpSpPr>
        <p:grpSpPr>
          <a:xfrm>
            <a:off x="743821" y="6267075"/>
            <a:ext cx="160020" cy="274955"/>
            <a:chOff x="743821" y="6267075"/>
            <a:chExt cx="160020" cy="274955"/>
          </a:xfrm>
        </p:grpSpPr>
        <p:sp>
          <p:nvSpPr>
            <p:cNvPr id="1982" name="object 1982"/>
            <p:cNvSpPr/>
            <p:nvPr/>
          </p:nvSpPr>
          <p:spPr>
            <a:xfrm>
              <a:off x="743821" y="6267075"/>
              <a:ext cx="160020" cy="274955"/>
            </a:xfrm>
            <a:custGeom>
              <a:avLst/>
              <a:gdLst/>
              <a:ahLst/>
              <a:cxnLst/>
              <a:rect l="l" t="t" r="r" b="b"/>
              <a:pathLst>
                <a:path w="160019" h="274954">
                  <a:moveTo>
                    <a:pt x="0" y="274535"/>
                  </a:moveTo>
                  <a:lnTo>
                    <a:pt x="159499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3" name="object 1983"/>
            <p:cNvSpPr/>
            <p:nvPr/>
          </p:nvSpPr>
          <p:spPr>
            <a:xfrm>
              <a:off x="797500" y="6383639"/>
              <a:ext cx="69215" cy="116839"/>
            </a:xfrm>
            <a:custGeom>
              <a:avLst/>
              <a:gdLst/>
              <a:ahLst/>
              <a:cxnLst/>
              <a:rect l="l" t="t" r="r" b="b"/>
              <a:pathLst>
                <a:path w="69215" h="116839">
                  <a:moveTo>
                    <a:pt x="0" y="116560"/>
                  </a:moveTo>
                  <a:lnTo>
                    <a:pt x="69011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4" name="object 1984"/>
            <p:cNvSpPr/>
            <p:nvPr/>
          </p:nvSpPr>
          <p:spPr>
            <a:xfrm>
              <a:off x="763758" y="6333027"/>
              <a:ext cx="71120" cy="116839"/>
            </a:xfrm>
            <a:custGeom>
              <a:avLst/>
              <a:gdLst/>
              <a:ahLst/>
              <a:cxnLst/>
              <a:rect l="l" t="t" r="r" b="b"/>
              <a:pathLst>
                <a:path w="71119" h="116839">
                  <a:moveTo>
                    <a:pt x="0" y="116560"/>
                  </a:moveTo>
                  <a:lnTo>
                    <a:pt x="70548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85" name="object 1985"/>
          <p:cNvGrpSpPr/>
          <p:nvPr/>
        </p:nvGrpSpPr>
        <p:grpSpPr>
          <a:xfrm>
            <a:off x="1036758" y="6267075"/>
            <a:ext cx="161290" cy="274955"/>
            <a:chOff x="1036758" y="6267075"/>
            <a:chExt cx="161290" cy="274955"/>
          </a:xfrm>
        </p:grpSpPr>
        <p:sp>
          <p:nvSpPr>
            <p:cNvPr id="1986" name="object 1986"/>
            <p:cNvSpPr/>
            <p:nvPr/>
          </p:nvSpPr>
          <p:spPr>
            <a:xfrm>
              <a:off x="1036758" y="6267075"/>
              <a:ext cx="161290" cy="274955"/>
            </a:xfrm>
            <a:custGeom>
              <a:avLst/>
              <a:gdLst/>
              <a:ahLst/>
              <a:cxnLst/>
              <a:rect l="l" t="t" r="r" b="b"/>
              <a:pathLst>
                <a:path w="161290" h="274954">
                  <a:moveTo>
                    <a:pt x="0" y="274535"/>
                  </a:moveTo>
                  <a:lnTo>
                    <a:pt x="1610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7" name="object 1987"/>
            <p:cNvSpPr/>
            <p:nvPr/>
          </p:nvSpPr>
          <p:spPr>
            <a:xfrm>
              <a:off x="1090437" y="6383639"/>
              <a:ext cx="71120" cy="116839"/>
            </a:xfrm>
            <a:custGeom>
              <a:avLst/>
              <a:gdLst/>
              <a:ahLst/>
              <a:cxnLst/>
              <a:rect l="l" t="t" r="r" b="b"/>
              <a:pathLst>
                <a:path w="71119" h="116839">
                  <a:moveTo>
                    <a:pt x="0" y="116560"/>
                  </a:moveTo>
                  <a:lnTo>
                    <a:pt x="70548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8" name="object 1988"/>
            <p:cNvSpPr/>
            <p:nvPr/>
          </p:nvSpPr>
          <p:spPr>
            <a:xfrm>
              <a:off x="1058230" y="6333027"/>
              <a:ext cx="69215" cy="116839"/>
            </a:xfrm>
            <a:custGeom>
              <a:avLst/>
              <a:gdLst/>
              <a:ahLst/>
              <a:cxnLst/>
              <a:rect l="l" t="t" r="r" b="b"/>
              <a:pathLst>
                <a:path w="69215" h="116839">
                  <a:moveTo>
                    <a:pt x="0" y="116560"/>
                  </a:moveTo>
                  <a:lnTo>
                    <a:pt x="69011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89" name="object 1989"/>
          <p:cNvGrpSpPr/>
          <p:nvPr/>
        </p:nvGrpSpPr>
        <p:grpSpPr>
          <a:xfrm>
            <a:off x="1346564" y="6267075"/>
            <a:ext cx="161290" cy="274955"/>
            <a:chOff x="1346564" y="6267075"/>
            <a:chExt cx="161290" cy="274955"/>
          </a:xfrm>
        </p:grpSpPr>
        <p:sp>
          <p:nvSpPr>
            <p:cNvPr id="1990" name="object 1990"/>
            <p:cNvSpPr/>
            <p:nvPr/>
          </p:nvSpPr>
          <p:spPr>
            <a:xfrm>
              <a:off x="1346564" y="6267075"/>
              <a:ext cx="161290" cy="274955"/>
            </a:xfrm>
            <a:custGeom>
              <a:avLst/>
              <a:gdLst/>
              <a:ahLst/>
              <a:cxnLst/>
              <a:rect l="l" t="t" r="r" b="b"/>
              <a:pathLst>
                <a:path w="161290" h="274954">
                  <a:moveTo>
                    <a:pt x="0" y="274535"/>
                  </a:moveTo>
                  <a:lnTo>
                    <a:pt x="1610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1" name="object 1991"/>
            <p:cNvSpPr/>
            <p:nvPr/>
          </p:nvSpPr>
          <p:spPr>
            <a:xfrm>
              <a:off x="1400244" y="6383639"/>
              <a:ext cx="69215" cy="116839"/>
            </a:xfrm>
            <a:custGeom>
              <a:avLst/>
              <a:gdLst/>
              <a:ahLst/>
              <a:cxnLst/>
              <a:rect l="l" t="t" r="r" b="b"/>
              <a:pathLst>
                <a:path w="69215" h="116839">
                  <a:moveTo>
                    <a:pt x="0" y="116560"/>
                  </a:moveTo>
                  <a:lnTo>
                    <a:pt x="69011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2" name="object 1992"/>
            <p:cNvSpPr/>
            <p:nvPr/>
          </p:nvSpPr>
          <p:spPr>
            <a:xfrm>
              <a:off x="1366503" y="6333027"/>
              <a:ext cx="71120" cy="116839"/>
            </a:xfrm>
            <a:custGeom>
              <a:avLst/>
              <a:gdLst/>
              <a:ahLst/>
              <a:cxnLst/>
              <a:rect l="l" t="t" r="r" b="b"/>
              <a:pathLst>
                <a:path w="71119" h="116839">
                  <a:moveTo>
                    <a:pt x="0" y="116560"/>
                  </a:moveTo>
                  <a:lnTo>
                    <a:pt x="70548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93" name="object 1993"/>
          <p:cNvGrpSpPr/>
          <p:nvPr/>
        </p:nvGrpSpPr>
        <p:grpSpPr>
          <a:xfrm>
            <a:off x="743821" y="5869856"/>
            <a:ext cx="160020" cy="276225"/>
            <a:chOff x="743821" y="5869856"/>
            <a:chExt cx="160020" cy="276225"/>
          </a:xfrm>
        </p:grpSpPr>
        <p:sp>
          <p:nvSpPr>
            <p:cNvPr id="1994" name="object 1994"/>
            <p:cNvSpPr/>
            <p:nvPr/>
          </p:nvSpPr>
          <p:spPr>
            <a:xfrm>
              <a:off x="743821" y="5869856"/>
              <a:ext cx="160020" cy="276225"/>
            </a:xfrm>
            <a:custGeom>
              <a:avLst/>
              <a:gdLst/>
              <a:ahLst/>
              <a:cxnLst/>
              <a:rect l="l" t="t" r="r" b="b"/>
              <a:pathLst>
                <a:path w="160019" h="276225">
                  <a:moveTo>
                    <a:pt x="0" y="276059"/>
                  </a:moveTo>
                  <a:lnTo>
                    <a:pt x="159499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5" name="object 1995"/>
            <p:cNvSpPr/>
            <p:nvPr/>
          </p:nvSpPr>
          <p:spPr>
            <a:xfrm>
              <a:off x="797500" y="5986411"/>
              <a:ext cx="69215" cy="116839"/>
            </a:xfrm>
            <a:custGeom>
              <a:avLst/>
              <a:gdLst/>
              <a:ahLst/>
              <a:cxnLst/>
              <a:rect l="l" t="t" r="r" b="b"/>
              <a:pathLst>
                <a:path w="69215" h="116839">
                  <a:moveTo>
                    <a:pt x="0" y="116560"/>
                  </a:moveTo>
                  <a:lnTo>
                    <a:pt x="69011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6" name="object 1996"/>
            <p:cNvSpPr/>
            <p:nvPr/>
          </p:nvSpPr>
          <p:spPr>
            <a:xfrm>
              <a:off x="763758" y="5935799"/>
              <a:ext cx="71120" cy="116839"/>
            </a:xfrm>
            <a:custGeom>
              <a:avLst/>
              <a:gdLst/>
              <a:ahLst/>
              <a:cxnLst/>
              <a:rect l="l" t="t" r="r" b="b"/>
              <a:pathLst>
                <a:path w="71119" h="116839">
                  <a:moveTo>
                    <a:pt x="0" y="116560"/>
                  </a:moveTo>
                  <a:lnTo>
                    <a:pt x="70548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97" name="object 1997"/>
          <p:cNvGrpSpPr/>
          <p:nvPr/>
        </p:nvGrpSpPr>
        <p:grpSpPr>
          <a:xfrm>
            <a:off x="1036758" y="5869856"/>
            <a:ext cx="161290" cy="276225"/>
            <a:chOff x="1036758" y="5869856"/>
            <a:chExt cx="161290" cy="276225"/>
          </a:xfrm>
        </p:grpSpPr>
        <p:sp>
          <p:nvSpPr>
            <p:cNvPr id="1998" name="object 1998"/>
            <p:cNvSpPr/>
            <p:nvPr/>
          </p:nvSpPr>
          <p:spPr>
            <a:xfrm>
              <a:off x="1036758" y="5869856"/>
              <a:ext cx="161290" cy="276225"/>
            </a:xfrm>
            <a:custGeom>
              <a:avLst/>
              <a:gdLst/>
              <a:ahLst/>
              <a:cxnLst/>
              <a:rect l="l" t="t" r="r" b="b"/>
              <a:pathLst>
                <a:path w="161290" h="276225">
                  <a:moveTo>
                    <a:pt x="0" y="276059"/>
                  </a:moveTo>
                  <a:lnTo>
                    <a:pt x="1610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9" name="object 1999"/>
            <p:cNvSpPr/>
            <p:nvPr/>
          </p:nvSpPr>
          <p:spPr>
            <a:xfrm>
              <a:off x="1090437" y="5986411"/>
              <a:ext cx="71120" cy="116839"/>
            </a:xfrm>
            <a:custGeom>
              <a:avLst/>
              <a:gdLst/>
              <a:ahLst/>
              <a:cxnLst/>
              <a:rect l="l" t="t" r="r" b="b"/>
              <a:pathLst>
                <a:path w="71119" h="116839">
                  <a:moveTo>
                    <a:pt x="0" y="116560"/>
                  </a:moveTo>
                  <a:lnTo>
                    <a:pt x="70548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0" name="object 2000"/>
            <p:cNvSpPr/>
            <p:nvPr/>
          </p:nvSpPr>
          <p:spPr>
            <a:xfrm>
              <a:off x="1058230" y="5935799"/>
              <a:ext cx="69215" cy="116839"/>
            </a:xfrm>
            <a:custGeom>
              <a:avLst/>
              <a:gdLst/>
              <a:ahLst/>
              <a:cxnLst/>
              <a:rect l="l" t="t" r="r" b="b"/>
              <a:pathLst>
                <a:path w="69215" h="116839">
                  <a:moveTo>
                    <a:pt x="0" y="116560"/>
                  </a:moveTo>
                  <a:lnTo>
                    <a:pt x="69011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01" name="object 2001"/>
          <p:cNvGrpSpPr/>
          <p:nvPr/>
        </p:nvGrpSpPr>
        <p:grpSpPr>
          <a:xfrm>
            <a:off x="1346564" y="5869856"/>
            <a:ext cx="161290" cy="276225"/>
            <a:chOff x="1346564" y="5869856"/>
            <a:chExt cx="161290" cy="276225"/>
          </a:xfrm>
        </p:grpSpPr>
        <p:sp>
          <p:nvSpPr>
            <p:cNvPr id="2002" name="object 2002"/>
            <p:cNvSpPr/>
            <p:nvPr/>
          </p:nvSpPr>
          <p:spPr>
            <a:xfrm>
              <a:off x="1346564" y="5869856"/>
              <a:ext cx="161290" cy="276225"/>
            </a:xfrm>
            <a:custGeom>
              <a:avLst/>
              <a:gdLst/>
              <a:ahLst/>
              <a:cxnLst/>
              <a:rect l="l" t="t" r="r" b="b"/>
              <a:pathLst>
                <a:path w="161290" h="276225">
                  <a:moveTo>
                    <a:pt x="0" y="276059"/>
                  </a:moveTo>
                  <a:lnTo>
                    <a:pt x="1610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3" name="object 2003"/>
            <p:cNvSpPr/>
            <p:nvPr/>
          </p:nvSpPr>
          <p:spPr>
            <a:xfrm>
              <a:off x="1400244" y="5986411"/>
              <a:ext cx="69215" cy="116839"/>
            </a:xfrm>
            <a:custGeom>
              <a:avLst/>
              <a:gdLst/>
              <a:ahLst/>
              <a:cxnLst/>
              <a:rect l="l" t="t" r="r" b="b"/>
              <a:pathLst>
                <a:path w="69215" h="116839">
                  <a:moveTo>
                    <a:pt x="0" y="116560"/>
                  </a:moveTo>
                  <a:lnTo>
                    <a:pt x="69011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4" name="object 2004"/>
            <p:cNvSpPr/>
            <p:nvPr/>
          </p:nvSpPr>
          <p:spPr>
            <a:xfrm>
              <a:off x="1366503" y="5935799"/>
              <a:ext cx="71120" cy="116839"/>
            </a:xfrm>
            <a:custGeom>
              <a:avLst/>
              <a:gdLst/>
              <a:ahLst/>
              <a:cxnLst/>
              <a:rect l="l" t="t" r="r" b="b"/>
              <a:pathLst>
                <a:path w="71119" h="116839">
                  <a:moveTo>
                    <a:pt x="0" y="116560"/>
                  </a:moveTo>
                  <a:lnTo>
                    <a:pt x="70548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05" name="object 2005"/>
          <p:cNvGrpSpPr/>
          <p:nvPr/>
        </p:nvGrpSpPr>
        <p:grpSpPr>
          <a:xfrm>
            <a:off x="1720787" y="6645898"/>
            <a:ext cx="161290" cy="274955"/>
            <a:chOff x="1720787" y="6645898"/>
            <a:chExt cx="161290" cy="274955"/>
          </a:xfrm>
        </p:grpSpPr>
        <p:sp>
          <p:nvSpPr>
            <p:cNvPr id="2006" name="object 2006"/>
            <p:cNvSpPr/>
            <p:nvPr/>
          </p:nvSpPr>
          <p:spPr>
            <a:xfrm>
              <a:off x="1720787" y="6645898"/>
              <a:ext cx="161290" cy="274955"/>
            </a:xfrm>
            <a:custGeom>
              <a:avLst/>
              <a:gdLst/>
              <a:ahLst/>
              <a:cxnLst/>
              <a:rect l="l" t="t" r="r" b="b"/>
              <a:pathLst>
                <a:path w="161289" h="274954">
                  <a:moveTo>
                    <a:pt x="0" y="274535"/>
                  </a:moveTo>
                  <a:lnTo>
                    <a:pt x="1610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7" name="object 2007"/>
            <p:cNvSpPr/>
            <p:nvPr/>
          </p:nvSpPr>
          <p:spPr>
            <a:xfrm>
              <a:off x="1774466" y="6762463"/>
              <a:ext cx="71120" cy="116839"/>
            </a:xfrm>
            <a:custGeom>
              <a:avLst/>
              <a:gdLst/>
              <a:ahLst/>
              <a:cxnLst/>
              <a:rect l="l" t="t" r="r" b="b"/>
              <a:pathLst>
                <a:path w="71119" h="116840">
                  <a:moveTo>
                    <a:pt x="0" y="116560"/>
                  </a:moveTo>
                  <a:lnTo>
                    <a:pt x="70548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8" name="object 2008"/>
            <p:cNvSpPr/>
            <p:nvPr/>
          </p:nvSpPr>
          <p:spPr>
            <a:xfrm>
              <a:off x="1742259" y="6711851"/>
              <a:ext cx="69215" cy="116839"/>
            </a:xfrm>
            <a:custGeom>
              <a:avLst/>
              <a:gdLst/>
              <a:ahLst/>
              <a:cxnLst/>
              <a:rect l="l" t="t" r="r" b="b"/>
              <a:pathLst>
                <a:path w="69214" h="116840">
                  <a:moveTo>
                    <a:pt x="0" y="116560"/>
                  </a:moveTo>
                  <a:lnTo>
                    <a:pt x="69011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09" name="object 2009"/>
          <p:cNvGrpSpPr/>
          <p:nvPr/>
        </p:nvGrpSpPr>
        <p:grpSpPr>
          <a:xfrm>
            <a:off x="2015258" y="6645898"/>
            <a:ext cx="161290" cy="274955"/>
            <a:chOff x="2015258" y="6645898"/>
            <a:chExt cx="161290" cy="274955"/>
          </a:xfrm>
        </p:grpSpPr>
        <p:sp>
          <p:nvSpPr>
            <p:cNvPr id="2010" name="object 2010"/>
            <p:cNvSpPr/>
            <p:nvPr/>
          </p:nvSpPr>
          <p:spPr>
            <a:xfrm>
              <a:off x="2015258" y="6645898"/>
              <a:ext cx="161290" cy="274955"/>
            </a:xfrm>
            <a:custGeom>
              <a:avLst/>
              <a:gdLst/>
              <a:ahLst/>
              <a:cxnLst/>
              <a:rect l="l" t="t" r="r" b="b"/>
              <a:pathLst>
                <a:path w="161289" h="274954">
                  <a:moveTo>
                    <a:pt x="0" y="274535"/>
                  </a:moveTo>
                  <a:lnTo>
                    <a:pt x="1610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1" name="object 2011"/>
            <p:cNvSpPr/>
            <p:nvPr/>
          </p:nvSpPr>
          <p:spPr>
            <a:xfrm>
              <a:off x="2068937" y="6762463"/>
              <a:ext cx="69215" cy="116839"/>
            </a:xfrm>
            <a:custGeom>
              <a:avLst/>
              <a:gdLst/>
              <a:ahLst/>
              <a:cxnLst/>
              <a:rect l="l" t="t" r="r" b="b"/>
              <a:pathLst>
                <a:path w="69214" h="116840">
                  <a:moveTo>
                    <a:pt x="0" y="116560"/>
                  </a:moveTo>
                  <a:lnTo>
                    <a:pt x="69011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2" name="object 2012"/>
            <p:cNvSpPr/>
            <p:nvPr/>
          </p:nvSpPr>
          <p:spPr>
            <a:xfrm>
              <a:off x="2036729" y="6711851"/>
              <a:ext cx="69215" cy="116839"/>
            </a:xfrm>
            <a:custGeom>
              <a:avLst/>
              <a:gdLst/>
              <a:ahLst/>
              <a:cxnLst/>
              <a:rect l="l" t="t" r="r" b="b"/>
              <a:pathLst>
                <a:path w="69214" h="116840">
                  <a:moveTo>
                    <a:pt x="0" y="116560"/>
                  </a:moveTo>
                  <a:lnTo>
                    <a:pt x="69011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13" name="object 2013"/>
          <p:cNvGrpSpPr/>
          <p:nvPr/>
        </p:nvGrpSpPr>
        <p:grpSpPr>
          <a:xfrm>
            <a:off x="2323532" y="6645898"/>
            <a:ext cx="161290" cy="274955"/>
            <a:chOff x="2323532" y="6645898"/>
            <a:chExt cx="161290" cy="274955"/>
          </a:xfrm>
        </p:grpSpPr>
        <p:sp>
          <p:nvSpPr>
            <p:cNvPr id="2014" name="object 2014"/>
            <p:cNvSpPr/>
            <p:nvPr/>
          </p:nvSpPr>
          <p:spPr>
            <a:xfrm>
              <a:off x="2323532" y="6645898"/>
              <a:ext cx="161290" cy="274955"/>
            </a:xfrm>
            <a:custGeom>
              <a:avLst/>
              <a:gdLst/>
              <a:ahLst/>
              <a:cxnLst/>
              <a:rect l="l" t="t" r="r" b="b"/>
              <a:pathLst>
                <a:path w="161289" h="274954">
                  <a:moveTo>
                    <a:pt x="0" y="274535"/>
                  </a:moveTo>
                  <a:lnTo>
                    <a:pt x="1610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5" name="object 2015"/>
            <p:cNvSpPr/>
            <p:nvPr/>
          </p:nvSpPr>
          <p:spPr>
            <a:xfrm>
              <a:off x="2377211" y="6762463"/>
              <a:ext cx="71120" cy="116839"/>
            </a:xfrm>
            <a:custGeom>
              <a:avLst/>
              <a:gdLst/>
              <a:ahLst/>
              <a:cxnLst/>
              <a:rect l="l" t="t" r="r" b="b"/>
              <a:pathLst>
                <a:path w="71119" h="116840">
                  <a:moveTo>
                    <a:pt x="0" y="116560"/>
                  </a:moveTo>
                  <a:lnTo>
                    <a:pt x="70548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6" name="object 2016"/>
            <p:cNvSpPr/>
            <p:nvPr/>
          </p:nvSpPr>
          <p:spPr>
            <a:xfrm>
              <a:off x="2345004" y="6711851"/>
              <a:ext cx="71120" cy="116839"/>
            </a:xfrm>
            <a:custGeom>
              <a:avLst/>
              <a:gdLst/>
              <a:ahLst/>
              <a:cxnLst/>
              <a:rect l="l" t="t" r="r" b="b"/>
              <a:pathLst>
                <a:path w="71119" h="116840">
                  <a:moveTo>
                    <a:pt x="0" y="116560"/>
                  </a:moveTo>
                  <a:lnTo>
                    <a:pt x="70548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17" name="object 2017"/>
          <p:cNvGrpSpPr/>
          <p:nvPr/>
        </p:nvGrpSpPr>
        <p:grpSpPr>
          <a:xfrm>
            <a:off x="1720787" y="6264007"/>
            <a:ext cx="161290" cy="274955"/>
            <a:chOff x="1720787" y="6264007"/>
            <a:chExt cx="161290" cy="274955"/>
          </a:xfrm>
        </p:grpSpPr>
        <p:sp>
          <p:nvSpPr>
            <p:cNvPr id="2018" name="object 2018"/>
            <p:cNvSpPr/>
            <p:nvPr/>
          </p:nvSpPr>
          <p:spPr>
            <a:xfrm>
              <a:off x="1720787" y="6264007"/>
              <a:ext cx="161290" cy="274955"/>
            </a:xfrm>
            <a:custGeom>
              <a:avLst/>
              <a:gdLst/>
              <a:ahLst/>
              <a:cxnLst/>
              <a:rect l="l" t="t" r="r" b="b"/>
              <a:pathLst>
                <a:path w="161289" h="274954">
                  <a:moveTo>
                    <a:pt x="0" y="274535"/>
                  </a:moveTo>
                  <a:lnTo>
                    <a:pt x="1610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9" name="object 2019"/>
            <p:cNvSpPr/>
            <p:nvPr/>
          </p:nvSpPr>
          <p:spPr>
            <a:xfrm>
              <a:off x="1774466" y="6380572"/>
              <a:ext cx="71120" cy="116839"/>
            </a:xfrm>
            <a:custGeom>
              <a:avLst/>
              <a:gdLst/>
              <a:ahLst/>
              <a:cxnLst/>
              <a:rect l="l" t="t" r="r" b="b"/>
              <a:pathLst>
                <a:path w="71119" h="116839">
                  <a:moveTo>
                    <a:pt x="0" y="116560"/>
                  </a:moveTo>
                  <a:lnTo>
                    <a:pt x="70548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0" name="object 2020"/>
            <p:cNvSpPr/>
            <p:nvPr/>
          </p:nvSpPr>
          <p:spPr>
            <a:xfrm>
              <a:off x="1742259" y="6329960"/>
              <a:ext cx="69215" cy="116839"/>
            </a:xfrm>
            <a:custGeom>
              <a:avLst/>
              <a:gdLst/>
              <a:ahLst/>
              <a:cxnLst/>
              <a:rect l="l" t="t" r="r" b="b"/>
              <a:pathLst>
                <a:path w="69214" h="116839">
                  <a:moveTo>
                    <a:pt x="0" y="116560"/>
                  </a:moveTo>
                  <a:lnTo>
                    <a:pt x="69011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21" name="object 2021"/>
          <p:cNvGrpSpPr/>
          <p:nvPr/>
        </p:nvGrpSpPr>
        <p:grpSpPr>
          <a:xfrm>
            <a:off x="2015258" y="6264007"/>
            <a:ext cx="161290" cy="274955"/>
            <a:chOff x="2015258" y="6264007"/>
            <a:chExt cx="161290" cy="274955"/>
          </a:xfrm>
        </p:grpSpPr>
        <p:sp>
          <p:nvSpPr>
            <p:cNvPr id="2022" name="object 2022"/>
            <p:cNvSpPr/>
            <p:nvPr/>
          </p:nvSpPr>
          <p:spPr>
            <a:xfrm>
              <a:off x="2015258" y="6264007"/>
              <a:ext cx="161290" cy="274955"/>
            </a:xfrm>
            <a:custGeom>
              <a:avLst/>
              <a:gdLst/>
              <a:ahLst/>
              <a:cxnLst/>
              <a:rect l="l" t="t" r="r" b="b"/>
              <a:pathLst>
                <a:path w="161289" h="274954">
                  <a:moveTo>
                    <a:pt x="0" y="274535"/>
                  </a:moveTo>
                  <a:lnTo>
                    <a:pt x="1610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3" name="object 2023"/>
            <p:cNvSpPr/>
            <p:nvPr/>
          </p:nvSpPr>
          <p:spPr>
            <a:xfrm>
              <a:off x="2068937" y="6380572"/>
              <a:ext cx="69215" cy="116839"/>
            </a:xfrm>
            <a:custGeom>
              <a:avLst/>
              <a:gdLst/>
              <a:ahLst/>
              <a:cxnLst/>
              <a:rect l="l" t="t" r="r" b="b"/>
              <a:pathLst>
                <a:path w="69214" h="116839">
                  <a:moveTo>
                    <a:pt x="0" y="116560"/>
                  </a:moveTo>
                  <a:lnTo>
                    <a:pt x="69011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4" name="object 2024"/>
            <p:cNvSpPr/>
            <p:nvPr/>
          </p:nvSpPr>
          <p:spPr>
            <a:xfrm>
              <a:off x="2036729" y="6329960"/>
              <a:ext cx="69215" cy="116839"/>
            </a:xfrm>
            <a:custGeom>
              <a:avLst/>
              <a:gdLst/>
              <a:ahLst/>
              <a:cxnLst/>
              <a:rect l="l" t="t" r="r" b="b"/>
              <a:pathLst>
                <a:path w="69214" h="116839">
                  <a:moveTo>
                    <a:pt x="0" y="116560"/>
                  </a:moveTo>
                  <a:lnTo>
                    <a:pt x="69011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25" name="object 2025"/>
          <p:cNvGrpSpPr/>
          <p:nvPr/>
        </p:nvGrpSpPr>
        <p:grpSpPr>
          <a:xfrm>
            <a:off x="2323532" y="6264007"/>
            <a:ext cx="161290" cy="274955"/>
            <a:chOff x="2323532" y="6264007"/>
            <a:chExt cx="161290" cy="274955"/>
          </a:xfrm>
        </p:grpSpPr>
        <p:sp>
          <p:nvSpPr>
            <p:cNvPr id="2026" name="object 2026"/>
            <p:cNvSpPr/>
            <p:nvPr/>
          </p:nvSpPr>
          <p:spPr>
            <a:xfrm>
              <a:off x="2323532" y="6264007"/>
              <a:ext cx="161290" cy="274955"/>
            </a:xfrm>
            <a:custGeom>
              <a:avLst/>
              <a:gdLst/>
              <a:ahLst/>
              <a:cxnLst/>
              <a:rect l="l" t="t" r="r" b="b"/>
              <a:pathLst>
                <a:path w="161289" h="274954">
                  <a:moveTo>
                    <a:pt x="0" y="274535"/>
                  </a:moveTo>
                  <a:lnTo>
                    <a:pt x="1610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7" name="object 2027"/>
            <p:cNvSpPr/>
            <p:nvPr/>
          </p:nvSpPr>
          <p:spPr>
            <a:xfrm>
              <a:off x="2377211" y="6380572"/>
              <a:ext cx="71120" cy="116839"/>
            </a:xfrm>
            <a:custGeom>
              <a:avLst/>
              <a:gdLst/>
              <a:ahLst/>
              <a:cxnLst/>
              <a:rect l="l" t="t" r="r" b="b"/>
              <a:pathLst>
                <a:path w="71119" h="116839">
                  <a:moveTo>
                    <a:pt x="0" y="116560"/>
                  </a:moveTo>
                  <a:lnTo>
                    <a:pt x="70548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8" name="object 2028"/>
            <p:cNvSpPr/>
            <p:nvPr/>
          </p:nvSpPr>
          <p:spPr>
            <a:xfrm>
              <a:off x="2345004" y="6329960"/>
              <a:ext cx="71120" cy="116839"/>
            </a:xfrm>
            <a:custGeom>
              <a:avLst/>
              <a:gdLst/>
              <a:ahLst/>
              <a:cxnLst/>
              <a:rect l="l" t="t" r="r" b="b"/>
              <a:pathLst>
                <a:path w="71119" h="116839">
                  <a:moveTo>
                    <a:pt x="0" y="116560"/>
                  </a:moveTo>
                  <a:lnTo>
                    <a:pt x="70548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29" name="object 2029"/>
          <p:cNvGrpSpPr/>
          <p:nvPr/>
        </p:nvGrpSpPr>
        <p:grpSpPr>
          <a:xfrm>
            <a:off x="1720787" y="5866788"/>
            <a:ext cx="161290" cy="276225"/>
            <a:chOff x="1720787" y="5866788"/>
            <a:chExt cx="161290" cy="276225"/>
          </a:xfrm>
        </p:grpSpPr>
        <p:sp>
          <p:nvSpPr>
            <p:cNvPr id="2030" name="object 2030"/>
            <p:cNvSpPr/>
            <p:nvPr/>
          </p:nvSpPr>
          <p:spPr>
            <a:xfrm>
              <a:off x="1720787" y="5866788"/>
              <a:ext cx="161290" cy="276225"/>
            </a:xfrm>
            <a:custGeom>
              <a:avLst/>
              <a:gdLst/>
              <a:ahLst/>
              <a:cxnLst/>
              <a:rect l="l" t="t" r="r" b="b"/>
              <a:pathLst>
                <a:path w="161289" h="276225">
                  <a:moveTo>
                    <a:pt x="0" y="276059"/>
                  </a:moveTo>
                  <a:lnTo>
                    <a:pt x="1610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1" name="object 2031"/>
            <p:cNvSpPr/>
            <p:nvPr/>
          </p:nvSpPr>
          <p:spPr>
            <a:xfrm>
              <a:off x="1774466" y="5983344"/>
              <a:ext cx="71120" cy="116839"/>
            </a:xfrm>
            <a:custGeom>
              <a:avLst/>
              <a:gdLst/>
              <a:ahLst/>
              <a:cxnLst/>
              <a:rect l="l" t="t" r="r" b="b"/>
              <a:pathLst>
                <a:path w="71119" h="116839">
                  <a:moveTo>
                    <a:pt x="0" y="116560"/>
                  </a:moveTo>
                  <a:lnTo>
                    <a:pt x="70548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2" name="object 2032"/>
            <p:cNvSpPr/>
            <p:nvPr/>
          </p:nvSpPr>
          <p:spPr>
            <a:xfrm>
              <a:off x="1742259" y="5932732"/>
              <a:ext cx="69215" cy="116839"/>
            </a:xfrm>
            <a:custGeom>
              <a:avLst/>
              <a:gdLst/>
              <a:ahLst/>
              <a:cxnLst/>
              <a:rect l="l" t="t" r="r" b="b"/>
              <a:pathLst>
                <a:path w="69214" h="116839">
                  <a:moveTo>
                    <a:pt x="0" y="116560"/>
                  </a:moveTo>
                  <a:lnTo>
                    <a:pt x="69011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33" name="object 2033"/>
          <p:cNvGrpSpPr/>
          <p:nvPr/>
        </p:nvGrpSpPr>
        <p:grpSpPr>
          <a:xfrm>
            <a:off x="2015258" y="5866788"/>
            <a:ext cx="161290" cy="276225"/>
            <a:chOff x="2015258" y="5866788"/>
            <a:chExt cx="161290" cy="276225"/>
          </a:xfrm>
        </p:grpSpPr>
        <p:sp>
          <p:nvSpPr>
            <p:cNvPr id="2034" name="object 2034"/>
            <p:cNvSpPr/>
            <p:nvPr/>
          </p:nvSpPr>
          <p:spPr>
            <a:xfrm>
              <a:off x="2015258" y="5866788"/>
              <a:ext cx="161290" cy="276225"/>
            </a:xfrm>
            <a:custGeom>
              <a:avLst/>
              <a:gdLst/>
              <a:ahLst/>
              <a:cxnLst/>
              <a:rect l="l" t="t" r="r" b="b"/>
              <a:pathLst>
                <a:path w="161289" h="276225">
                  <a:moveTo>
                    <a:pt x="0" y="276059"/>
                  </a:moveTo>
                  <a:lnTo>
                    <a:pt x="1610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5" name="object 2035"/>
            <p:cNvSpPr/>
            <p:nvPr/>
          </p:nvSpPr>
          <p:spPr>
            <a:xfrm>
              <a:off x="2068937" y="5983344"/>
              <a:ext cx="69215" cy="116839"/>
            </a:xfrm>
            <a:custGeom>
              <a:avLst/>
              <a:gdLst/>
              <a:ahLst/>
              <a:cxnLst/>
              <a:rect l="l" t="t" r="r" b="b"/>
              <a:pathLst>
                <a:path w="69214" h="116839">
                  <a:moveTo>
                    <a:pt x="0" y="116560"/>
                  </a:moveTo>
                  <a:lnTo>
                    <a:pt x="69011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6" name="object 2036"/>
            <p:cNvSpPr/>
            <p:nvPr/>
          </p:nvSpPr>
          <p:spPr>
            <a:xfrm>
              <a:off x="2036729" y="5932732"/>
              <a:ext cx="69215" cy="116839"/>
            </a:xfrm>
            <a:custGeom>
              <a:avLst/>
              <a:gdLst/>
              <a:ahLst/>
              <a:cxnLst/>
              <a:rect l="l" t="t" r="r" b="b"/>
              <a:pathLst>
                <a:path w="69214" h="116839">
                  <a:moveTo>
                    <a:pt x="0" y="116560"/>
                  </a:moveTo>
                  <a:lnTo>
                    <a:pt x="69011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37" name="object 2037"/>
          <p:cNvGrpSpPr/>
          <p:nvPr/>
        </p:nvGrpSpPr>
        <p:grpSpPr>
          <a:xfrm>
            <a:off x="2323532" y="5866788"/>
            <a:ext cx="161290" cy="276225"/>
            <a:chOff x="2323532" y="5866788"/>
            <a:chExt cx="161290" cy="276225"/>
          </a:xfrm>
        </p:grpSpPr>
        <p:sp>
          <p:nvSpPr>
            <p:cNvPr id="2038" name="object 2038"/>
            <p:cNvSpPr/>
            <p:nvPr/>
          </p:nvSpPr>
          <p:spPr>
            <a:xfrm>
              <a:off x="2323532" y="5866788"/>
              <a:ext cx="161290" cy="276225"/>
            </a:xfrm>
            <a:custGeom>
              <a:avLst/>
              <a:gdLst/>
              <a:ahLst/>
              <a:cxnLst/>
              <a:rect l="l" t="t" r="r" b="b"/>
              <a:pathLst>
                <a:path w="161289" h="276225">
                  <a:moveTo>
                    <a:pt x="0" y="276059"/>
                  </a:moveTo>
                  <a:lnTo>
                    <a:pt x="1610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9" name="object 2039"/>
            <p:cNvSpPr/>
            <p:nvPr/>
          </p:nvSpPr>
          <p:spPr>
            <a:xfrm>
              <a:off x="2377211" y="5983344"/>
              <a:ext cx="71120" cy="116839"/>
            </a:xfrm>
            <a:custGeom>
              <a:avLst/>
              <a:gdLst/>
              <a:ahLst/>
              <a:cxnLst/>
              <a:rect l="l" t="t" r="r" b="b"/>
              <a:pathLst>
                <a:path w="71119" h="116839">
                  <a:moveTo>
                    <a:pt x="0" y="116560"/>
                  </a:moveTo>
                  <a:lnTo>
                    <a:pt x="70548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0" name="object 2040"/>
            <p:cNvSpPr/>
            <p:nvPr/>
          </p:nvSpPr>
          <p:spPr>
            <a:xfrm>
              <a:off x="2345004" y="5932732"/>
              <a:ext cx="71120" cy="116839"/>
            </a:xfrm>
            <a:custGeom>
              <a:avLst/>
              <a:gdLst/>
              <a:ahLst/>
              <a:cxnLst/>
              <a:rect l="l" t="t" r="r" b="b"/>
              <a:pathLst>
                <a:path w="71119" h="116839">
                  <a:moveTo>
                    <a:pt x="0" y="116560"/>
                  </a:moveTo>
                  <a:lnTo>
                    <a:pt x="70548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41" name="object 2041"/>
          <p:cNvGrpSpPr/>
          <p:nvPr/>
        </p:nvGrpSpPr>
        <p:grpSpPr>
          <a:xfrm>
            <a:off x="2800512" y="6645898"/>
            <a:ext cx="161290" cy="274955"/>
            <a:chOff x="2800512" y="6645898"/>
            <a:chExt cx="161290" cy="274955"/>
          </a:xfrm>
        </p:grpSpPr>
        <p:sp>
          <p:nvSpPr>
            <p:cNvPr id="2042" name="object 2042"/>
            <p:cNvSpPr/>
            <p:nvPr/>
          </p:nvSpPr>
          <p:spPr>
            <a:xfrm>
              <a:off x="2800512" y="6645898"/>
              <a:ext cx="161290" cy="274955"/>
            </a:xfrm>
            <a:custGeom>
              <a:avLst/>
              <a:gdLst/>
              <a:ahLst/>
              <a:cxnLst/>
              <a:rect l="l" t="t" r="r" b="b"/>
              <a:pathLst>
                <a:path w="161289" h="274954">
                  <a:moveTo>
                    <a:pt x="0" y="274535"/>
                  </a:moveTo>
                  <a:lnTo>
                    <a:pt x="1610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3" name="object 2043"/>
            <p:cNvSpPr/>
            <p:nvPr/>
          </p:nvSpPr>
          <p:spPr>
            <a:xfrm>
              <a:off x="2854192" y="6762463"/>
              <a:ext cx="71120" cy="116839"/>
            </a:xfrm>
            <a:custGeom>
              <a:avLst/>
              <a:gdLst/>
              <a:ahLst/>
              <a:cxnLst/>
              <a:rect l="l" t="t" r="r" b="b"/>
              <a:pathLst>
                <a:path w="71119" h="116840">
                  <a:moveTo>
                    <a:pt x="0" y="116560"/>
                  </a:moveTo>
                  <a:lnTo>
                    <a:pt x="70548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4" name="object 2044"/>
            <p:cNvSpPr/>
            <p:nvPr/>
          </p:nvSpPr>
          <p:spPr>
            <a:xfrm>
              <a:off x="2821984" y="6711851"/>
              <a:ext cx="71120" cy="116839"/>
            </a:xfrm>
            <a:custGeom>
              <a:avLst/>
              <a:gdLst/>
              <a:ahLst/>
              <a:cxnLst/>
              <a:rect l="l" t="t" r="r" b="b"/>
              <a:pathLst>
                <a:path w="71119" h="116840">
                  <a:moveTo>
                    <a:pt x="0" y="116560"/>
                  </a:moveTo>
                  <a:lnTo>
                    <a:pt x="70548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45" name="object 2045"/>
          <p:cNvGrpSpPr/>
          <p:nvPr/>
        </p:nvGrpSpPr>
        <p:grpSpPr>
          <a:xfrm>
            <a:off x="3110320" y="6645898"/>
            <a:ext cx="161290" cy="274955"/>
            <a:chOff x="3110320" y="6645898"/>
            <a:chExt cx="161290" cy="274955"/>
          </a:xfrm>
        </p:grpSpPr>
        <p:sp>
          <p:nvSpPr>
            <p:cNvPr id="2046" name="object 2046"/>
            <p:cNvSpPr/>
            <p:nvPr/>
          </p:nvSpPr>
          <p:spPr>
            <a:xfrm>
              <a:off x="3110320" y="6645898"/>
              <a:ext cx="161290" cy="274955"/>
            </a:xfrm>
            <a:custGeom>
              <a:avLst/>
              <a:gdLst/>
              <a:ahLst/>
              <a:cxnLst/>
              <a:rect l="l" t="t" r="r" b="b"/>
              <a:pathLst>
                <a:path w="161289" h="274954">
                  <a:moveTo>
                    <a:pt x="0" y="274535"/>
                  </a:moveTo>
                  <a:lnTo>
                    <a:pt x="1610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7" name="object 2047"/>
            <p:cNvSpPr/>
            <p:nvPr/>
          </p:nvSpPr>
          <p:spPr>
            <a:xfrm>
              <a:off x="3164000" y="6762463"/>
              <a:ext cx="69215" cy="116839"/>
            </a:xfrm>
            <a:custGeom>
              <a:avLst/>
              <a:gdLst/>
              <a:ahLst/>
              <a:cxnLst/>
              <a:rect l="l" t="t" r="r" b="b"/>
              <a:pathLst>
                <a:path w="69214" h="116840">
                  <a:moveTo>
                    <a:pt x="0" y="116560"/>
                  </a:moveTo>
                  <a:lnTo>
                    <a:pt x="69011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8" name="object 2048"/>
            <p:cNvSpPr/>
            <p:nvPr/>
          </p:nvSpPr>
          <p:spPr>
            <a:xfrm>
              <a:off x="3130259" y="6711851"/>
              <a:ext cx="71120" cy="116839"/>
            </a:xfrm>
            <a:custGeom>
              <a:avLst/>
              <a:gdLst/>
              <a:ahLst/>
              <a:cxnLst/>
              <a:rect l="l" t="t" r="r" b="b"/>
              <a:pathLst>
                <a:path w="71119" h="116840">
                  <a:moveTo>
                    <a:pt x="0" y="116560"/>
                  </a:moveTo>
                  <a:lnTo>
                    <a:pt x="70548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49" name="object 2049"/>
          <p:cNvGrpSpPr/>
          <p:nvPr/>
        </p:nvGrpSpPr>
        <p:grpSpPr>
          <a:xfrm>
            <a:off x="2800512" y="6264007"/>
            <a:ext cx="161290" cy="274955"/>
            <a:chOff x="2800512" y="6264007"/>
            <a:chExt cx="161290" cy="274955"/>
          </a:xfrm>
        </p:grpSpPr>
        <p:sp>
          <p:nvSpPr>
            <p:cNvPr id="2050" name="object 2050"/>
            <p:cNvSpPr/>
            <p:nvPr/>
          </p:nvSpPr>
          <p:spPr>
            <a:xfrm>
              <a:off x="2800512" y="6264007"/>
              <a:ext cx="161290" cy="274955"/>
            </a:xfrm>
            <a:custGeom>
              <a:avLst/>
              <a:gdLst/>
              <a:ahLst/>
              <a:cxnLst/>
              <a:rect l="l" t="t" r="r" b="b"/>
              <a:pathLst>
                <a:path w="161289" h="274954">
                  <a:moveTo>
                    <a:pt x="0" y="274535"/>
                  </a:moveTo>
                  <a:lnTo>
                    <a:pt x="1610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1" name="object 2051"/>
            <p:cNvSpPr/>
            <p:nvPr/>
          </p:nvSpPr>
          <p:spPr>
            <a:xfrm>
              <a:off x="2854192" y="6380572"/>
              <a:ext cx="71120" cy="116839"/>
            </a:xfrm>
            <a:custGeom>
              <a:avLst/>
              <a:gdLst/>
              <a:ahLst/>
              <a:cxnLst/>
              <a:rect l="l" t="t" r="r" b="b"/>
              <a:pathLst>
                <a:path w="71119" h="116839">
                  <a:moveTo>
                    <a:pt x="0" y="116560"/>
                  </a:moveTo>
                  <a:lnTo>
                    <a:pt x="70548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2" name="object 2052"/>
            <p:cNvSpPr/>
            <p:nvPr/>
          </p:nvSpPr>
          <p:spPr>
            <a:xfrm>
              <a:off x="2821984" y="6329960"/>
              <a:ext cx="71120" cy="116839"/>
            </a:xfrm>
            <a:custGeom>
              <a:avLst/>
              <a:gdLst/>
              <a:ahLst/>
              <a:cxnLst/>
              <a:rect l="l" t="t" r="r" b="b"/>
              <a:pathLst>
                <a:path w="71119" h="116839">
                  <a:moveTo>
                    <a:pt x="0" y="116560"/>
                  </a:moveTo>
                  <a:lnTo>
                    <a:pt x="70548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53" name="object 2053"/>
          <p:cNvGrpSpPr/>
          <p:nvPr/>
        </p:nvGrpSpPr>
        <p:grpSpPr>
          <a:xfrm>
            <a:off x="3110320" y="6264007"/>
            <a:ext cx="161290" cy="274955"/>
            <a:chOff x="3110320" y="6264007"/>
            <a:chExt cx="161290" cy="274955"/>
          </a:xfrm>
        </p:grpSpPr>
        <p:sp>
          <p:nvSpPr>
            <p:cNvPr id="2054" name="object 2054"/>
            <p:cNvSpPr/>
            <p:nvPr/>
          </p:nvSpPr>
          <p:spPr>
            <a:xfrm>
              <a:off x="3110320" y="6264007"/>
              <a:ext cx="161290" cy="274955"/>
            </a:xfrm>
            <a:custGeom>
              <a:avLst/>
              <a:gdLst/>
              <a:ahLst/>
              <a:cxnLst/>
              <a:rect l="l" t="t" r="r" b="b"/>
              <a:pathLst>
                <a:path w="161289" h="274954">
                  <a:moveTo>
                    <a:pt x="0" y="274535"/>
                  </a:moveTo>
                  <a:lnTo>
                    <a:pt x="1610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5" name="object 2055"/>
            <p:cNvSpPr/>
            <p:nvPr/>
          </p:nvSpPr>
          <p:spPr>
            <a:xfrm>
              <a:off x="3164000" y="6380572"/>
              <a:ext cx="69215" cy="116839"/>
            </a:xfrm>
            <a:custGeom>
              <a:avLst/>
              <a:gdLst/>
              <a:ahLst/>
              <a:cxnLst/>
              <a:rect l="l" t="t" r="r" b="b"/>
              <a:pathLst>
                <a:path w="69214" h="116839">
                  <a:moveTo>
                    <a:pt x="0" y="116560"/>
                  </a:moveTo>
                  <a:lnTo>
                    <a:pt x="69011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6" name="object 2056"/>
            <p:cNvSpPr/>
            <p:nvPr/>
          </p:nvSpPr>
          <p:spPr>
            <a:xfrm>
              <a:off x="3130259" y="6329960"/>
              <a:ext cx="71120" cy="116839"/>
            </a:xfrm>
            <a:custGeom>
              <a:avLst/>
              <a:gdLst/>
              <a:ahLst/>
              <a:cxnLst/>
              <a:rect l="l" t="t" r="r" b="b"/>
              <a:pathLst>
                <a:path w="71119" h="116839">
                  <a:moveTo>
                    <a:pt x="0" y="116560"/>
                  </a:moveTo>
                  <a:lnTo>
                    <a:pt x="70548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57" name="object 2057"/>
          <p:cNvGrpSpPr/>
          <p:nvPr/>
        </p:nvGrpSpPr>
        <p:grpSpPr>
          <a:xfrm>
            <a:off x="2800512" y="5866788"/>
            <a:ext cx="161290" cy="276225"/>
            <a:chOff x="2800512" y="5866788"/>
            <a:chExt cx="161290" cy="276225"/>
          </a:xfrm>
        </p:grpSpPr>
        <p:sp>
          <p:nvSpPr>
            <p:cNvPr id="2058" name="object 2058"/>
            <p:cNvSpPr/>
            <p:nvPr/>
          </p:nvSpPr>
          <p:spPr>
            <a:xfrm>
              <a:off x="2800512" y="5866788"/>
              <a:ext cx="161290" cy="276225"/>
            </a:xfrm>
            <a:custGeom>
              <a:avLst/>
              <a:gdLst/>
              <a:ahLst/>
              <a:cxnLst/>
              <a:rect l="l" t="t" r="r" b="b"/>
              <a:pathLst>
                <a:path w="161289" h="276225">
                  <a:moveTo>
                    <a:pt x="0" y="276059"/>
                  </a:moveTo>
                  <a:lnTo>
                    <a:pt x="1610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9" name="object 2059"/>
            <p:cNvSpPr/>
            <p:nvPr/>
          </p:nvSpPr>
          <p:spPr>
            <a:xfrm>
              <a:off x="2854192" y="5983344"/>
              <a:ext cx="71120" cy="116839"/>
            </a:xfrm>
            <a:custGeom>
              <a:avLst/>
              <a:gdLst/>
              <a:ahLst/>
              <a:cxnLst/>
              <a:rect l="l" t="t" r="r" b="b"/>
              <a:pathLst>
                <a:path w="71119" h="116839">
                  <a:moveTo>
                    <a:pt x="0" y="116560"/>
                  </a:moveTo>
                  <a:lnTo>
                    <a:pt x="70548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0" name="object 2060"/>
            <p:cNvSpPr/>
            <p:nvPr/>
          </p:nvSpPr>
          <p:spPr>
            <a:xfrm>
              <a:off x="2821984" y="5932732"/>
              <a:ext cx="71120" cy="116839"/>
            </a:xfrm>
            <a:custGeom>
              <a:avLst/>
              <a:gdLst/>
              <a:ahLst/>
              <a:cxnLst/>
              <a:rect l="l" t="t" r="r" b="b"/>
              <a:pathLst>
                <a:path w="71119" h="116839">
                  <a:moveTo>
                    <a:pt x="0" y="116560"/>
                  </a:moveTo>
                  <a:lnTo>
                    <a:pt x="70548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61" name="object 2061"/>
          <p:cNvGrpSpPr/>
          <p:nvPr/>
        </p:nvGrpSpPr>
        <p:grpSpPr>
          <a:xfrm>
            <a:off x="3110320" y="5866788"/>
            <a:ext cx="161290" cy="276225"/>
            <a:chOff x="3110320" y="5866788"/>
            <a:chExt cx="161290" cy="276225"/>
          </a:xfrm>
        </p:grpSpPr>
        <p:sp>
          <p:nvSpPr>
            <p:cNvPr id="2062" name="object 2062"/>
            <p:cNvSpPr/>
            <p:nvPr/>
          </p:nvSpPr>
          <p:spPr>
            <a:xfrm>
              <a:off x="3110320" y="5866788"/>
              <a:ext cx="161290" cy="276225"/>
            </a:xfrm>
            <a:custGeom>
              <a:avLst/>
              <a:gdLst/>
              <a:ahLst/>
              <a:cxnLst/>
              <a:rect l="l" t="t" r="r" b="b"/>
              <a:pathLst>
                <a:path w="161289" h="276225">
                  <a:moveTo>
                    <a:pt x="0" y="276059"/>
                  </a:moveTo>
                  <a:lnTo>
                    <a:pt x="1610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3" name="object 2063"/>
            <p:cNvSpPr/>
            <p:nvPr/>
          </p:nvSpPr>
          <p:spPr>
            <a:xfrm>
              <a:off x="3164000" y="5983344"/>
              <a:ext cx="69215" cy="116839"/>
            </a:xfrm>
            <a:custGeom>
              <a:avLst/>
              <a:gdLst/>
              <a:ahLst/>
              <a:cxnLst/>
              <a:rect l="l" t="t" r="r" b="b"/>
              <a:pathLst>
                <a:path w="69214" h="116839">
                  <a:moveTo>
                    <a:pt x="0" y="116560"/>
                  </a:moveTo>
                  <a:lnTo>
                    <a:pt x="69011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4" name="object 2064"/>
            <p:cNvSpPr/>
            <p:nvPr/>
          </p:nvSpPr>
          <p:spPr>
            <a:xfrm>
              <a:off x="3130259" y="5932732"/>
              <a:ext cx="71120" cy="116839"/>
            </a:xfrm>
            <a:custGeom>
              <a:avLst/>
              <a:gdLst/>
              <a:ahLst/>
              <a:cxnLst/>
              <a:rect l="l" t="t" r="r" b="b"/>
              <a:pathLst>
                <a:path w="71119" h="116839">
                  <a:moveTo>
                    <a:pt x="0" y="116560"/>
                  </a:moveTo>
                  <a:lnTo>
                    <a:pt x="70548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65" name="object 2065"/>
          <p:cNvGrpSpPr/>
          <p:nvPr/>
        </p:nvGrpSpPr>
        <p:grpSpPr>
          <a:xfrm>
            <a:off x="3584233" y="6645898"/>
            <a:ext cx="161290" cy="274955"/>
            <a:chOff x="3584233" y="6645898"/>
            <a:chExt cx="161290" cy="274955"/>
          </a:xfrm>
        </p:grpSpPr>
        <p:sp>
          <p:nvSpPr>
            <p:cNvPr id="2066" name="object 2066"/>
            <p:cNvSpPr/>
            <p:nvPr/>
          </p:nvSpPr>
          <p:spPr>
            <a:xfrm>
              <a:off x="3584233" y="6645898"/>
              <a:ext cx="161290" cy="274955"/>
            </a:xfrm>
            <a:custGeom>
              <a:avLst/>
              <a:gdLst/>
              <a:ahLst/>
              <a:cxnLst/>
              <a:rect l="l" t="t" r="r" b="b"/>
              <a:pathLst>
                <a:path w="161289" h="274954">
                  <a:moveTo>
                    <a:pt x="0" y="274535"/>
                  </a:moveTo>
                  <a:lnTo>
                    <a:pt x="1610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7" name="object 2067"/>
            <p:cNvSpPr/>
            <p:nvPr/>
          </p:nvSpPr>
          <p:spPr>
            <a:xfrm>
              <a:off x="3637912" y="6762463"/>
              <a:ext cx="69215" cy="116839"/>
            </a:xfrm>
            <a:custGeom>
              <a:avLst/>
              <a:gdLst/>
              <a:ahLst/>
              <a:cxnLst/>
              <a:rect l="l" t="t" r="r" b="b"/>
              <a:pathLst>
                <a:path w="69214" h="116840">
                  <a:moveTo>
                    <a:pt x="0" y="116560"/>
                  </a:moveTo>
                  <a:lnTo>
                    <a:pt x="69011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8" name="object 2068"/>
            <p:cNvSpPr/>
            <p:nvPr/>
          </p:nvSpPr>
          <p:spPr>
            <a:xfrm>
              <a:off x="3605705" y="6711851"/>
              <a:ext cx="69215" cy="116839"/>
            </a:xfrm>
            <a:custGeom>
              <a:avLst/>
              <a:gdLst/>
              <a:ahLst/>
              <a:cxnLst/>
              <a:rect l="l" t="t" r="r" b="b"/>
              <a:pathLst>
                <a:path w="69214" h="116840">
                  <a:moveTo>
                    <a:pt x="0" y="116560"/>
                  </a:moveTo>
                  <a:lnTo>
                    <a:pt x="69011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69" name="object 2069"/>
          <p:cNvGrpSpPr/>
          <p:nvPr/>
        </p:nvGrpSpPr>
        <p:grpSpPr>
          <a:xfrm>
            <a:off x="3892506" y="6645898"/>
            <a:ext cx="161290" cy="274955"/>
            <a:chOff x="3892506" y="6645898"/>
            <a:chExt cx="161290" cy="274955"/>
          </a:xfrm>
        </p:grpSpPr>
        <p:sp>
          <p:nvSpPr>
            <p:cNvPr id="2070" name="object 2070"/>
            <p:cNvSpPr/>
            <p:nvPr/>
          </p:nvSpPr>
          <p:spPr>
            <a:xfrm>
              <a:off x="3892506" y="6645898"/>
              <a:ext cx="161290" cy="274955"/>
            </a:xfrm>
            <a:custGeom>
              <a:avLst/>
              <a:gdLst/>
              <a:ahLst/>
              <a:cxnLst/>
              <a:rect l="l" t="t" r="r" b="b"/>
              <a:pathLst>
                <a:path w="161289" h="274954">
                  <a:moveTo>
                    <a:pt x="0" y="274535"/>
                  </a:moveTo>
                  <a:lnTo>
                    <a:pt x="1610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1" name="object 2071"/>
            <p:cNvSpPr/>
            <p:nvPr/>
          </p:nvSpPr>
          <p:spPr>
            <a:xfrm>
              <a:off x="3946186" y="6762463"/>
              <a:ext cx="71120" cy="116839"/>
            </a:xfrm>
            <a:custGeom>
              <a:avLst/>
              <a:gdLst/>
              <a:ahLst/>
              <a:cxnLst/>
              <a:rect l="l" t="t" r="r" b="b"/>
              <a:pathLst>
                <a:path w="71120" h="116840">
                  <a:moveTo>
                    <a:pt x="0" y="116560"/>
                  </a:moveTo>
                  <a:lnTo>
                    <a:pt x="70548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2" name="object 2072"/>
            <p:cNvSpPr/>
            <p:nvPr/>
          </p:nvSpPr>
          <p:spPr>
            <a:xfrm>
              <a:off x="3913978" y="6711851"/>
              <a:ext cx="69215" cy="116839"/>
            </a:xfrm>
            <a:custGeom>
              <a:avLst/>
              <a:gdLst/>
              <a:ahLst/>
              <a:cxnLst/>
              <a:rect l="l" t="t" r="r" b="b"/>
              <a:pathLst>
                <a:path w="69214" h="116840">
                  <a:moveTo>
                    <a:pt x="0" y="116560"/>
                  </a:moveTo>
                  <a:lnTo>
                    <a:pt x="69011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73" name="object 2073"/>
          <p:cNvGrpSpPr/>
          <p:nvPr/>
        </p:nvGrpSpPr>
        <p:grpSpPr>
          <a:xfrm>
            <a:off x="3584233" y="6264007"/>
            <a:ext cx="161290" cy="274955"/>
            <a:chOff x="3584233" y="6264007"/>
            <a:chExt cx="161290" cy="274955"/>
          </a:xfrm>
        </p:grpSpPr>
        <p:sp>
          <p:nvSpPr>
            <p:cNvPr id="2074" name="object 2074"/>
            <p:cNvSpPr/>
            <p:nvPr/>
          </p:nvSpPr>
          <p:spPr>
            <a:xfrm>
              <a:off x="3584233" y="6264007"/>
              <a:ext cx="161290" cy="274955"/>
            </a:xfrm>
            <a:custGeom>
              <a:avLst/>
              <a:gdLst/>
              <a:ahLst/>
              <a:cxnLst/>
              <a:rect l="l" t="t" r="r" b="b"/>
              <a:pathLst>
                <a:path w="161289" h="274954">
                  <a:moveTo>
                    <a:pt x="0" y="274535"/>
                  </a:moveTo>
                  <a:lnTo>
                    <a:pt x="1610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5" name="object 2075"/>
            <p:cNvSpPr/>
            <p:nvPr/>
          </p:nvSpPr>
          <p:spPr>
            <a:xfrm>
              <a:off x="3637912" y="6380572"/>
              <a:ext cx="69215" cy="116839"/>
            </a:xfrm>
            <a:custGeom>
              <a:avLst/>
              <a:gdLst/>
              <a:ahLst/>
              <a:cxnLst/>
              <a:rect l="l" t="t" r="r" b="b"/>
              <a:pathLst>
                <a:path w="69214" h="116839">
                  <a:moveTo>
                    <a:pt x="0" y="116560"/>
                  </a:moveTo>
                  <a:lnTo>
                    <a:pt x="69011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6" name="object 2076"/>
            <p:cNvSpPr/>
            <p:nvPr/>
          </p:nvSpPr>
          <p:spPr>
            <a:xfrm>
              <a:off x="3605705" y="6329960"/>
              <a:ext cx="69215" cy="116839"/>
            </a:xfrm>
            <a:custGeom>
              <a:avLst/>
              <a:gdLst/>
              <a:ahLst/>
              <a:cxnLst/>
              <a:rect l="l" t="t" r="r" b="b"/>
              <a:pathLst>
                <a:path w="69214" h="116839">
                  <a:moveTo>
                    <a:pt x="0" y="116560"/>
                  </a:moveTo>
                  <a:lnTo>
                    <a:pt x="69011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77" name="object 2077"/>
          <p:cNvGrpSpPr/>
          <p:nvPr/>
        </p:nvGrpSpPr>
        <p:grpSpPr>
          <a:xfrm>
            <a:off x="3892506" y="6264007"/>
            <a:ext cx="161290" cy="274955"/>
            <a:chOff x="3892506" y="6264007"/>
            <a:chExt cx="161290" cy="274955"/>
          </a:xfrm>
        </p:grpSpPr>
        <p:sp>
          <p:nvSpPr>
            <p:cNvPr id="2078" name="object 2078"/>
            <p:cNvSpPr/>
            <p:nvPr/>
          </p:nvSpPr>
          <p:spPr>
            <a:xfrm>
              <a:off x="3892506" y="6264007"/>
              <a:ext cx="161290" cy="274955"/>
            </a:xfrm>
            <a:custGeom>
              <a:avLst/>
              <a:gdLst/>
              <a:ahLst/>
              <a:cxnLst/>
              <a:rect l="l" t="t" r="r" b="b"/>
              <a:pathLst>
                <a:path w="161289" h="274954">
                  <a:moveTo>
                    <a:pt x="0" y="274535"/>
                  </a:moveTo>
                  <a:lnTo>
                    <a:pt x="1610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9" name="object 2079"/>
            <p:cNvSpPr/>
            <p:nvPr/>
          </p:nvSpPr>
          <p:spPr>
            <a:xfrm>
              <a:off x="3946186" y="6380572"/>
              <a:ext cx="71120" cy="116839"/>
            </a:xfrm>
            <a:custGeom>
              <a:avLst/>
              <a:gdLst/>
              <a:ahLst/>
              <a:cxnLst/>
              <a:rect l="l" t="t" r="r" b="b"/>
              <a:pathLst>
                <a:path w="71120" h="116839">
                  <a:moveTo>
                    <a:pt x="0" y="116560"/>
                  </a:moveTo>
                  <a:lnTo>
                    <a:pt x="70548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0" name="object 2080"/>
            <p:cNvSpPr/>
            <p:nvPr/>
          </p:nvSpPr>
          <p:spPr>
            <a:xfrm>
              <a:off x="3913978" y="6329960"/>
              <a:ext cx="69215" cy="116839"/>
            </a:xfrm>
            <a:custGeom>
              <a:avLst/>
              <a:gdLst/>
              <a:ahLst/>
              <a:cxnLst/>
              <a:rect l="l" t="t" r="r" b="b"/>
              <a:pathLst>
                <a:path w="69214" h="116839">
                  <a:moveTo>
                    <a:pt x="0" y="116560"/>
                  </a:moveTo>
                  <a:lnTo>
                    <a:pt x="69011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81" name="object 2081"/>
          <p:cNvGrpSpPr/>
          <p:nvPr/>
        </p:nvGrpSpPr>
        <p:grpSpPr>
          <a:xfrm>
            <a:off x="3584233" y="5866788"/>
            <a:ext cx="161290" cy="276225"/>
            <a:chOff x="3584233" y="5866788"/>
            <a:chExt cx="161290" cy="276225"/>
          </a:xfrm>
        </p:grpSpPr>
        <p:sp>
          <p:nvSpPr>
            <p:cNvPr id="2082" name="object 2082"/>
            <p:cNvSpPr/>
            <p:nvPr/>
          </p:nvSpPr>
          <p:spPr>
            <a:xfrm>
              <a:off x="3584233" y="5866788"/>
              <a:ext cx="161290" cy="276225"/>
            </a:xfrm>
            <a:custGeom>
              <a:avLst/>
              <a:gdLst/>
              <a:ahLst/>
              <a:cxnLst/>
              <a:rect l="l" t="t" r="r" b="b"/>
              <a:pathLst>
                <a:path w="161289" h="276225">
                  <a:moveTo>
                    <a:pt x="0" y="276059"/>
                  </a:moveTo>
                  <a:lnTo>
                    <a:pt x="1610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3" name="object 2083"/>
            <p:cNvSpPr/>
            <p:nvPr/>
          </p:nvSpPr>
          <p:spPr>
            <a:xfrm>
              <a:off x="3637912" y="5983344"/>
              <a:ext cx="69215" cy="116839"/>
            </a:xfrm>
            <a:custGeom>
              <a:avLst/>
              <a:gdLst/>
              <a:ahLst/>
              <a:cxnLst/>
              <a:rect l="l" t="t" r="r" b="b"/>
              <a:pathLst>
                <a:path w="69214" h="116839">
                  <a:moveTo>
                    <a:pt x="0" y="116560"/>
                  </a:moveTo>
                  <a:lnTo>
                    <a:pt x="69011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4" name="object 2084"/>
            <p:cNvSpPr/>
            <p:nvPr/>
          </p:nvSpPr>
          <p:spPr>
            <a:xfrm>
              <a:off x="3605705" y="5932732"/>
              <a:ext cx="69215" cy="116839"/>
            </a:xfrm>
            <a:custGeom>
              <a:avLst/>
              <a:gdLst/>
              <a:ahLst/>
              <a:cxnLst/>
              <a:rect l="l" t="t" r="r" b="b"/>
              <a:pathLst>
                <a:path w="69214" h="116839">
                  <a:moveTo>
                    <a:pt x="0" y="116560"/>
                  </a:moveTo>
                  <a:lnTo>
                    <a:pt x="69011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85" name="object 2085"/>
          <p:cNvGrpSpPr/>
          <p:nvPr/>
        </p:nvGrpSpPr>
        <p:grpSpPr>
          <a:xfrm>
            <a:off x="3892506" y="5866788"/>
            <a:ext cx="161290" cy="276225"/>
            <a:chOff x="3892506" y="5866788"/>
            <a:chExt cx="161290" cy="276225"/>
          </a:xfrm>
        </p:grpSpPr>
        <p:sp>
          <p:nvSpPr>
            <p:cNvPr id="2086" name="object 2086"/>
            <p:cNvSpPr/>
            <p:nvPr/>
          </p:nvSpPr>
          <p:spPr>
            <a:xfrm>
              <a:off x="3892506" y="5866788"/>
              <a:ext cx="161290" cy="276225"/>
            </a:xfrm>
            <a:custGeom>
              <a:avLst/>
              <a:gdLst/>
              <a:ahLst/>
              <a:cxnLst/>
              <a:rect l="l" t="t" r="r" b="b"/>
              <a:pathLst>
                <a:path w="161289" h="276225">
                  <a:moveTo>
                    <a:pt x="0" y="276059"/>
                  </a:moveTo>
                  <a:lnTo>
                    <a:pt x="1610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7" name="object 2087"/>
            <p:cNvSpPr/>
            <p:nvPr/>
          </p:nvSpPr>
          <p:spPr>
            <a:xfrm>
              <a:off x="3946186" y="5983344"/>
              <a:ext cx="71120" cy="116839"/>
            </a:xfrm>
            <a:custGeom>
              <a:avLst/>
              <a:gdLst/>
              <a:ahLst/>
              <a:cxnLst/>
              <a:rect l="l" t="t" r="r" b="b"/>
              <a:pathLst>
                <a:path w="71120" h="116839">
                  <a:moveTo>
                    <a:pt x="0" y="116560"/>
                  </a:moveTo>
                  <a:lnTo>
                    <a:pt x="70548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8" name="object 2088"/>
            <p:cNvSpPr/>
            <p:nvPr/>
          </p:nvSpPr>
          <p:spPr>
            <a:xfrm>
              <a:off x="3913978" y="5932732"/>
              <a:ext cx="69215" cy="116839"/>
            </a:xfrm>
            <a:custGeom>
              <a:avLst/>
              <a:gdLst/>
              <a:ahLst/>
              <a:cxnLst/>
              <a:rect l="l" t="t" r="r" b="b"/>
              <a:pathLst>
                <a:path w="69214" h="116839">
                  <a:moveTo>
                    <a:pt x="0" y="116560"/>
                  </a:moveTo>
                  <a:lnTo>
                    <a:pt x="69011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89" name="object 2089"/>
          <p:cNvGrpSpPr/>
          <p:nvPr/>
        </p:nvGrpSpPr>
        <p:grpSpPr>
          <a:xfrm>
            <a:off x="4420100" y="6645898"/>
            <a:ext cx="161290" cy="274955"/>
            <a:chOff x="4420100" y="6645898"/>
            <a:chExt cx="161290" cy="274955"/>
          </a:xfrm>
        </p:grpSpPr>
        <p:sp>
          <p:nvSpPr>
            <p:cNvPr id="2090" name="object 2090"/>
            <p:cNvSpPr/>
            <p:nvPr/>
          </p:nvSpPr>
          <p:spPr>
            <a:xfrm>
              <a:off x="4420100" y="6645898"/>
              <a:ext cx="161290" cy="274955"/>
            </a:xfrm>
            <a:custGeom>
              <a:avLst/>
              <a:gdLst/>
              <a:ahLst/>
              <a:cxnLst/>
              <a:rect l="l" t="t" r="r" b="b"/>
              <a:pathLst>
                <a:path w="161289" h="274954">
                  <a:moveTo>
                    <a:pt x="0" y="274535"/>
                  </a:moveTo>
                  <a:lnTo>
                    <a:pt x="1610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1" name="object 2091"/>
            <p:cNvSpPr/>
            <p:nvPr/>
          </p:nvSpPr>
          <p:spPr>
            <a:xfrm>
              <a:off x="4473779" y="6762463"/>
              <a:ext cx="69215" cy="116839"/>
            </a:xfrm>
            <a:custGeom>
              <a:avLst/>
              <a:gdLst/>
              <a:ahLst/>
              <a:cxnLst/>
              <a:rect l="l" t="t" r="r" b="b"/>
              <a:pathLst>
                <a:path w="69214" h="116840">
                  <a:moveTo>
                    <a:pt x="0" y="116560"/>
                  </a:moveTo>
                  <a:lnTo>
                    <a:pt x="69011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2" name="object 2092"/>
            <p:cNvSpPr/>
            <p:nvPr/>
          </p:nvSpPr>
          <p:spPr>
            <a:xfrm>
              <a:off x="4441570" y="6711851"/>
              <a:ext cx="69215" cy="116839"/>
            </a:xfrm>
            <a:custGeom>
              <a:avLst/>
              <a:gdLst/>
              <a:ahLst/>
              <a:cxnLst/>
              <a:rect l="l" t="t" r="r" b="b"/>
              <a:pathLst>
                <a:path w="69214" h="116840">
                  <a:moveTo>
                    <a:pt x="0" y="116560"/>
                  </a:moveTo>
                  <a:lnTo>
                    <a:pt x="69011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93" name="object 2093"/>
          <p:cNvGrpSpPr/>
          <p:nvPr/>
        </p:nvGrpSpPr>
        <p:grpSpPr>
          <a:xfrm>
            <a:off x="4728373" y="6645898"/>
            <a:ext cx="161290" cy="274955"/>
            <a:chOff x="4728373" y="6645898"/>
            <a:chExt cx="161290" cy="274955"/>
          </a:xfrm>
        </p:grpSpPr>
        <p:sp>
          <p:nvSpPr>
            <p:cNvPr id="2094" name="object 2094"/>
            <p:cNvSpPr/>
            <p:nvPr/>
          </p:nvSpPr>
          <p:spPr>
            <a:xfrm>
              <a:off x="4728373" y="6645898"/>
              <a:ext cx="161290" cy="274955"/>
            </a:xfrm>
            <a:custGeom>
              <a:avLst/>
              <a:gdLst/>
              <a:ahLst/>
              <a:cxnLst/>
              <a:rect l="l" t="t" r="r" b="b"/>
              <a:pathLst>
                <a:path w="161289" h="274954">
                  <a:moveTo>
                    <a:pt x="0" y="274535"/>
                  </a:moveTo>
                  <a:lnTo>
                    <a:pt x="1610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5" name="object 2095"/>
            <p:cNvSpPr/>
            <p:nvPr/>
          </p:nvSpPr>
          <p:spPr>
            <a:xfrm>
              <a:off x="4782052" y="6762463"/>
              <a:ext cx="71120" cy="116839"/>
            </a:xfrm>
            <a:custGeom>
              <a:avLst/>
              <a:gdLst/>
              <a:ahLst/>
              <a:cxnLst/>
              <a:rect l="l" t="t" r="r" b="b"/>
              <a:pathLst>
                <a:path w="71120" h="116840">
                  <a:moveTo>
                    <a:pt x="0" y="116560"/>
                  </a:moveTo>
                  <a:lnTo>
                    <a:pt x="70548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6" name="object 2096"/>
            <p:cNvSpPr/>
            <p:nvPr/>
          </p:nvSpPr>
          <p:spPr>
            <a:xfrm>
              <a:off x="4749844" y="6711851"/>
              <a:ext cx="69215" cy="116839"/>
            </a:xfrm>
            <a:custGeom>
              <a:avLst/>
              <a:gdLst/>
              <a:ahLst/>
              <a:cxnLst/>
              <a:rect l="l" t="t" r="r" b="b"/>
              <a:pathLst>
                <a:path w="69214" h="116840">
                  <a:moveTo>
                    <a:pt x="0" y="116560"/>
                  </a:moveTo>
                  <a:lnTo>
                    <a:pt x="69011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97" name="object 2097"/>
          <p:cNvGrpSpPr/>
          <p:nvPr/>
        </p:nvGrpSpPr>
        <p:grpSpPr>
          <a:xfrm>
            <a:off x="4420100" y="6264007"/>
            <a:ext cx="161290" cy="274955"/>
            <a:chOff x="4420100" y="6264007"/>
            <a:chExt cx="161290" cy="274955"/>
          </a:xfrm>
        </p:grpSpPr>
        <p:sp>
          <p:nvSpPr>
            <p:cNvPr id="2098" name="object 2098"/>
            <p:cNvSpPr/>
            <p:nvPr/>
          </p:nvSpPr>
          <p:spPr>
            <a:xfrm>
              <a:off x="4420100" y="6264007"/>
              <a:ext cx="161290" cy="274955"/>
            </a:xfrm>
            <a:custGeom>
              <a:avLst/>
              <a:gdLst/>
              <a:ahLst/>
              <a:cxnLst/>
              <a:rect l="l" t="t" r="r" b="b"/>
              <a:pathLst>
                <a:path w="161289" h="274954">
                  <a:moveTo>
                    <a:pt x="0" y="274535"/>
                  </a:moveTo>
                  <a:lnTo>
                    <a:pt x="1610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9" name="object 2099"/>
            <p:cNvSpPr/>
            <p:nvPr/>
          </p:nvSpPr>
          <p:spPr>
            <a:xfrm>
              <a:off x="4473779" y="6380572"/>
              <a:ext cx="69215" cy="116839"/>
            </a:xfrm>
            <a:custGeom>
              <a:avLst/>
              <a:gdLst/>
              <a:ahLst/>
              <a:cxnLst/>
              <a:rect l="l" t="t" r="r" b="b"/>
              <a:pathLst>
                <a:path w="69214" h="116839">
                  <a:moveTo>
                    <a:pt x="0" y="116560"/>
                  </a:moveTo>
                  <a:lnTo>
                    <a:pt x="69011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0" name="object 2100"/>
            <p:cNvSpPr/>
            <p:nvPr/>
          </p:nvSpPr>
          <p:spPr>
            <a:xfrm>
              <a:off x="4441570" y="6329960"/>
              <a:ext cx="69215" cy="116839"/>
            </a:xfrm>
            <a:custGeom>
              <a:avLst/>
              <a:gdLst/>
              <a:ahLst/>
              <a:cxnLst/>
              <a:rect l="l" t="t" r="r" b="b"/>
              <a:pathLst>
                <a:path w="69214" h="116839">
                  <a:moveTo>
                    <a:pt x="0" y="116560"/>
                  </a:moveTo>
                  <a:lnTo>
                    <a:pt x="69011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01" name="object 2101"/>
          <p:cNvGrpSpPr/>
          <p:nvPr/>
        </p:nvGrpSpPr>
        <p:grpSpPr>
          <a:xfrm>
            <a:off x="4728373" y="6264007"/>
            <a:ext cx="161290" cy="274955"/>
            <a:chOff x="4728373" y="6264007"/>
            <a:chExt cx="161290" cy="274955"/>
          </a:xfrm>
        </p:grpSpPr>
        <p:sp>
          <p:nvSpPr>
            <p:cNvPr id="2102" name="object 2102"/>
            <p:cNvSpPr/>
            <p:nvPr/>
          </p:nvSpPr>
          <p:spPr>
            <a:xfrm>
              <a:off x="4728373" y="6264007"/>
              <a:ext cx="161290" cy="274955"/>
            </a:xfrm>
            <a:custGeom>
              <a:avLst/>
              <a:gdLst/>
              <a:ahLst/>
              <a:cxnLst/>
              <a:rect l="l" t="t" r="r" b="b"/>
              <a:pathLst>
                <a:path w="161289" h="274954">
                  <a:moveTo>
                    <a:pt x="0" y="274535"/>
                  </a:moveTo>
                  <a:lnTo>
                    <a:pt x="1610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3" name="object 2103"/>
            <p:cNvSpPr/>
            <p:nvPr/>
          </p:nvSpPr>
          <p:spPr>
            <a:xfrm>
              <a:off x="4782052" y="6380572"/>
              <a:ext cx="71120" cy="116839"/>
            </a:xfrm>
            <a:custGeom>
              <a:avLst/>
              <a:gdLst/>
              <a:ahLst/>
              <a:cxnLst/>
              <a:rect l="l" t="t" r="r" b="b"/>
              <a:pathLst>
                <a:path w="71120" h="116839">
                  <a:moveTo>
                    <a:pt x="0" y="116560"/>
                  </a:moveTo>
                  <a:lnTo>
                    <a:pt x="70548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4" name="object 2104"/>
            <p:cNvSpPr/>
            <p:nvPr/>
          </p:nvSpPr>
          <p:spPr>
            <a:xfrm>
              <a:off x="4749844" y="6329960"/>
              <a:ext cx="69215" cy="116839"/>
            </a:xfrm>
            <a:custGeom>
              <a:avLst/>
              <a:gdLst/>
              <a:ahLst/>
              <a:cxnLst/>
              <a:rect l="l" t="t" r="r" b="b"/>
              <a:pathLst>
                <a:path w="69214" h="116839">
                  <a:moveTo>
                    <a:pt x="0" y="116560"/>
                  </a:moveTo>
                  <a:lnTo>
                    <a:pt x="69011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05" name="object 2105"/>
          <p:cNvGrpSpPr/>
          <p:nvPr/>
        </p:nvGrpSpPr>
        <p:grpSpPr>
          <a:xfrm>
            <a:off x="4420100" y="5866788"/>
            <a:ext cx="161290" cy="276225"/>
            <a:chOff x="4420100" y="5866788"/>
            <a:chExt cx="161290" cy="276225"/>
          </a:xfrm>
        </p:grpSpPr>
        <p:sp>
          <p:nvSpPr>
            <p:cNvPr id="2106" name="object 2106"/>
            <p:cNvSpPr/>
            <p:nvPr/>
          </p:nvSpPr>
          <p:spPr>
            <a:xfrm>
              <a:off x="4420100" y="5866788"/>
              <a:ext cx="161290" cy="276225"/>
            </a:xfrm>
            <a:custGeom>
              <a:avLst/>
              <a:gdLst/>
              <a:ahLst/>
              <a:cxnLst/>
              <a:rect l="l" t="t" r="r" b="b"/>
              <a:pathLst>
                <a:path w="161289" h="276225">
                  <a:moveTo>
                    <a:pt x="0" y="276059"/>
                  </a:moveTo>
                  <a:lnTo>
                    <a:pt x="1610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7" name="object 2107"/>
            <p:cNvSpPr/>
            <p:nvPr/>
          </p:nvSpPr>
          <p:spPr>
            <a:xfrm>
              <a:off x="4473779" y="5983344"/>
              <a:ext cx="69215" cy="116839"/>
            </a:xfrm>
            <a:custGeom>
              <a:avLst/>
              <a:gdLst/>
              <a:ahLst/>
              <a:cxnLst/>
              <a:rect l="l" t="t" r="r" b="b"/>
              <a:pathLst>
                <a:path w="69214" h="116839">
                  <a:moveTo>
                    <a:pt x="0" y="116560"/>
                  </a:moveTo>
                  <a:lnTo>
                    <a:pt x="69011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8" name="object 2108"/>
            <p:cNvSpPr/>
            <p:nvPr/>
          </p:nvSpPr>
          <p:spPr>
            <a:xfrm>
              <a:off x="4441570" y="5932732"/>
              <a:ext cx="69215" cy="116839"/>
            </a:xfrm>
            <a:custGeom>
              <a:avLst/>
              <a:gdLst/>
              <a:ahLst/>
              <a:cxnLst/>
              <a:rect l="l" t="t" r="r" b="b"/>
              <a:pathLst>
                <a:path w="69214" h="116839">
                  <a:moveTo>
                    <a:pt x="0" y="116560"/>
                  </a:moveTo>
                  <a:lnTo>
                    <a:pt x="69011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09" name="object 2109"/>
          <p:cNvGrpSpPr/>
          <p:nvPr/>
        </p:nvGrpSpPr>
        <p:grpSpPr>
          <a:xfrm>
            <a:off x="4728373" y="5866788"/>
            <a:ext cx="161290" cy="276225"/>
            <a:chOff x="4728373" y="5866788"/>
            <a:chExt cx="161290" cy="276225"/>
          </a:xfrm>
        </p:grpSpPr>
        <p:sp>
          <p:nvSpPr>
            <p:cNvPr id="2110" name="object 2110"/>
            <p:cNvSpPr/>
            <p:nvPr/>
          </p:nvSpPr>
          <p:spPr>
            <a:xfrm>
              <a:off x="4728373" y="5866788"/>
              <a:ext cx="161290" cy="276225"/>
            </a:xfrm>
            <a:custGeom>
              <a:avLst/>
              <a:gdLst/>
              <a:ahLst/>
              <a:cxnLst/>
              <a:rect l="l" t="t" r="r" b="b"/>
              <a:pathLst>
                <a:path w="161289" h="276225">
                  <a:moveTo>
                    <a:pt x="0" y="276059"/>
                  </a:moveTo>
                  <a:lnTo>
                    <a:pt x="1610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1" name="object 2111"/>
            <p:cNvSpPr/>
            <p:nvPr/>
          </p:nvSpPr>
          <p:spPr>
            <a:xfrm>
              <a:off x="4782052" y="5983344"/>
              <a:ext cx="71120" cy="116839"/>
            </a:xfrm>
            <a:custGeom>
              <a:avLst/>
              <a:gdLst/>
              <a:ahLst/>
              <a:cxnLst/>
              <a:rect l="l" t="t" r="r" b="b"/>
              <a:pathLst>
                <a:path w="71120" h="116839">
                  <a:moveTo>
                    <a:pt x="0" y="116560"/>
                  </a:moveTo>
                  <a:lnTo>
                    <a:pt x="70548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2" name="object 2112"/>
            <p:cNvSpPr/>
            <p:nvPr/>
          </p:nvSpPr>
          <p:spPr>
            <a:xfrm>
              <a:off x="4749844" y="5932732"/>
              <a:ext cx="69215" cy="116839"/>
            </a:xfrm>
            <a:custGeom>
              <a:avLst/>
              <a:gdLst/>
              <a:ahLst/>
              <a:cxnLst/>
              <a:rect l="l" t="t" r="r" b="b"/>
              <a:pathLst>
                <a:path w="69214" h="116839">
                  <a:moveTo>
                    <a:pt x="0" y="116560"/>
                  </a:moveTo>
                  <a:lnTo>
                    <a:pt x="69011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13" name="object 2113"/>
          <p:cNvGrpSpPr/>
          <p:nvPr/>
        </p:nvGrpSpPr>
        <p:grpSpPr>
          <a:xfrm>
            <a:off x="5105664" y="6645898"/>
            <a:ext cx="160020" cy="274955"/>
            <a:chOff x="5105664" y="6645898"/>
            <a:chExt cx="160020" cy="274955"/>
          </a:xfrm>
        </p:grpSpPr>
        <p:sp>
          <p:nvSpPr>
            <p:cNvPr id="2114" name="object 2114"/>
            <p:cNvSpPr/>
            <p:nvPr/>
          </p:nvSpPr>
          <p:spPr>
            <a:xfrm>
              <a:off x="5105664" y="6645898"/>
              <a:ext cx="160020" cy="274955"/>
            </a:xfrm>
            <a:custGeom>
              <a:avLst/>
              <a:gdLst/>
              <a:ahLst/>
              <a:cxnLst/>
              <a:rect l="l" t="t" r="r" b="b"/>
              <a:pathLst>
                <a:path w="160020" h="274954">
                  <a:moveTo>
                    <a:pt x="0" y="274535"/>
                  </a:moveTo>
                  <a:lnTo>
                    <a:pt x="159499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5" name="object 2115"/>
            <p:cNvSpPr/>
            <p:nvPr/>
          </p:nvSpPr>
          <p:spPr>
            <a:xfrm>
              <a:off x="5159343" y="6762463"/>
              <a:ext cx="69215" cy="116839"/>
            </a:xfrm>
            <a:custGeom>
              <a:avLst/>
              <a:gdLst/>
              <a:ahLst/>
              <a:cxnLst/>
              <a:rect l="l" t="t" r="r" b="b"/>
              <a:pathLst>
                <a:path w="69214" h="116840">
                  <a:moveTo>
                    <a:pt x="0" y="116560"/>
                  </a:moveTo>
                  <a:lnTo>
                    <a:pt x="69011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6" name="object 2116"/>
            <p:cNvSpPr/>
            <p:nvPr/>
          </p:nvSpPr>
          <p:spPr>
            <a:xfrm>
              <a:off x="5125602" y="6711851"/>
              <a:ext cx="71120" cy="116839"/>
            </a:xfrm>
            <a:custGeom>
              <a:avLst/>
              <a:gdLst/>
              <a:ahLst/>
              <a:cxnLst/>
              <a:rect l="l" t="t" r="r" b="b"/>
              <a:pathLst>
                <a:path w="71120" h="116840">
                  <a:moveTo>
                    <a:pt x="0" y="116560"/>
                  </a:moveTo>
                  <a:lnTo>
                    <a:pt x="70548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17" name="object 2117"/>
          <p:cNvGrpSpPr/>
          <p:nvPr/>
        </p:nvGrpSpPr>
        <p:grpSpPr>
          <a:xfrm>
            <a:off x="5413937" y="6645898"/>
            <a:ext cx="161290" cy="274955"/>
            <a:chOff x="5413937" y="6645898"/>
            <a:chExt cx="161290" cy="274955"/>
          </a:xfrm>
        </p:grpSpPr>
        <p:sp>
          <p:nvSpPr>
            <p:cNvPr id="2118" name="object 2118"/>
            <p:cNvSpPr/>
            <p:nvPr/>
          </p:nvSpPr>
          <p:spPr>
            <a:xfrm>
              <a:off x="5413937" y="6645898"/>
              <a:ext cx="161290" cy="274955"/>
            </a:xfrm>
            <a:custGeom>
              <a:avLst/>
              <a:gdLst/>
              <a:ahLst/>
              <a:cxnLst/>
              <a:rect l="l" t="t" r="r" b="b"/>
              <a:pathLst>
                <a:path w="161289" h="274954">
                  <a:moveTo>
                    <a:pt x="0" y="274535"/>
                  </a:moveTo>
                  <a:lnTo>
                    <a:pt x="1610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9" name="object 2119"/>
            <p:cNvSpPr/>
            <p:nvPr/>
          </p:nvSpPr>
          <p:spPr>
            <a:xfrm>
              <a:off x="5467616" y="6762463"/>
              <a:ext cx="69215" cy="116839"/>
            </a:xfrm>
            <a:custGeom>
              <a:avLst/>
              <a:gdLst/>
              <a:ahLst/>
              <a:cxnLst/>
              <a:rect l="l" t="t" r="r" b="b"/>
              <a:pathLst>
                <a:path w="69214" h="116840">
                  <a:moveTo>
                    <a:pt x="0" y="116560"/>
                  </a:moveTo>
                  <a:lnTo>
                    <a:pt x="69011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0" name="object 2120"/>
            <p:cNvSpPr/>
            <p:nvPr/>
          </p:nvSpPr>
          <p:spPr>
            <a:xfrm>
              <a:off x="5435409" y="6711851"/>
              <a:ext cx="69215" cy="116839"/>
            </a:xfrm>
            <a:custGeom>
              <a:avLst/>
              <a:gdLst/>
              <a:ahLst/>
              <a:cxnLst/>
              <a:rect l="l" t="t" r="r" b="b"/>
              <a:pathLst>
                <a:path w="69214" h="116840">
                  <a:moveTo>
                    <a:pt x="0" y="116560"/>
                  </a:moveTo>
                  <a:lnTo>
                    <a:pt x="69011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21" name="object 2121"/>
          <p:cNvGrpSpPr/>
          <p:nvPr/>
        </p:nvGrpSpPr>
        <p:grpSpPr>
          <a:xfrm>
            <a:off x="5105664" y="6264007"/>
            <a:ext cx="160020" cy="274955"/>
            <a:chOff x="5105664" y="6264007"/>
            <a:chExt cx="160020" cy="274955"/>
          </a:xfrm>
        </p:grpSpPr>
        <p:sp>
          <p:nvSpPr>
            <p:cNvPr id="2122" name="object 2122"/>
            <p:cNvSpPr/>
            <p:nvPr/>
          </p:nvSpPr>
          <p:spPr>
            <a:xfrm>
              <a:off x="5105664" y="6264007"/>
              <a:ext cx="160020" cy="274955"/>
            </a:xfrm>
            <a:custGeom>
              <a:avLst/>
              <a:gdLst/>
              <a:ahLst/>
              <a:cxnLst/>
              <a:rect l="l" t="t" r="r" b="b"/>
              <a:pathLst>
                <a:path w="160020" h="274954">
                  <a:moveTo>
                    <a:pt x="0" y="274535"/>
                  </a:moveTo>
                  <a:lnTo>
                    <a:pt x="159499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3" name="object 2123"/>
            <p:cNvSpPr/>
            <p:nvPr/>
          </p:nvSpPr>
          <p:spPr>
            <a:xfrm>
              <a:off x="5159343" y="6380572"/>
              <a:ext cx="69215" cy="116839"/>
            </a:xfrm>
            <a:custGeom>
              <a:avLst/>
              <a:gdLst/>
              <a:ahLst/>
              <a:cxnLst/>
              <a:rect l="l" t="t" r="r" b="b"/>
              <a:pathLst>
                <a:path w="69214" h="116839">
                  <a:moveTo>
                    <a:pt x="0" y="116560"/>
                  </a:moveTo>
                  <a:lnTo>
                    <a:pt x="69011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4" name="object 2124"/>
            <p:cNvSpPr/>
            <p:nvPr/>
          </p:nvSpPr>
          <p:spPr>
            <a:xfrm>
              <a:off x="5125602" y="6329960"/>
              <a:ext cx="71120" cy="116839"/>
            </a:xfrm>
            <a:custGeom>
              <a:avLst/>
              <a:gdLst/>
              <a:ahLst/>
              <a:cxnLst/>
              <a:rect l="l" t="t" r="r" b="b"/>
              <a:pathLst>
                <a:path w="71120" h="116839">
                  <a:moveTo>
                    <a:pt x="0" y="116560"/>
                  </a:moveTo>
                  <a:lnTo>
                    <a:pt x="70548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25" name="object 2125"/>
          <p:cNvGrpSpPr/>
          <p:nvPr/>
        </p:nvGrpSpPr>
        <p:grpSpPr>
          <a:xfrm>
            <a:off x="5413937" y="6264007"/>
            <a:ext cx="161290" cy="274955"/>
            <a:chOff x="5413937" y="6264007"/>
            <a:chExt cx="161290" cy="274955"/>
          </a:xfrm>
        </p:grpSpPr>
        <p:sp>
          <p:nvSpPr>
            <p:cNvPr id="2126" name="object 2126"/>
            <p:cNvSpPr/>
            <p:nvPr/>
          </p:nvSpPr>
          <p:spPr>
            <a:xfrm>
              <a:off x="5413937" y="6264007"/>
              <a:ext cx="161290" cy="274955"/>
            </a:xfrm>
            <a:custGeom>
              <a:avLst/>
              <a:gdLst/>
              <a:ahLst/>
              <a:cxnLst/>
              <a:rect l="l" t="t" r="r" b="b"/>
              <a:pathLst>
                <a:path w="161289" h="274954">
                  <a:moveTo>
                    <a:pt x="0" y="274535"/>
                  </a:moveTo>
                  <a:lnTo>
                    <a:pt x="1610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7" name="object 2127"/>
            <p:cNvSpPr/>
            <p:nvPr/>
          </p:nvSpPr>
          <p:spPr>
            <a:xfrm>
              <a:off x="5467616" y="6380572"/>
              <a:ext cx="69215" cy="116839"/>
            </a:xfrm>
            <a:custGeom>
              <a:avLst/>
              <a:gdLst/>
              <a:ahLst/>
              <a:cxnLst/>
              <a:rect l="l" t="t" r="r" b="b"/>
              <a:pathLst>
                <a:path w="69214" h="116839">
                  <a:moveTo>
                    <a:pt x="0" y="116560"/>
                  </a:moveTo>
                  <a:lnTo>
                    <a:pt x="69011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8" name="object 2128"/>
            <p:cNvSpPr/>
            <p:nvPr/>
          </p:nvSpPr>
          <p:spPr>
            <a:xfrm>
              <a:off x="5435409" y="6329960"/>
              <a:ext cx="69215" cy="116839"/>
            </a:xfrm>
            <a:custGeom>
              <a:avLst/>
              <a:gdLst/>
              <a:ahLst/>
              <a:cxnLst/>
              <a:rect l="l" t="t" r="r" b="b"/>
              <a:pathLst>
                <a:path w="69214" h="116839">
                  <a:moveTo>
                    <a:pt x="0" y="116560"/>
                  </a:moveTo>
                  <a:lnTo>
                    <a:pt x="69011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29" name="object 2129"/>
          <p:cNvGrpSpPr/>
          <p:nvPr/>
        </p:nvGrpSpPr>
        <p:grpSpPr>
          <a:xfrm>
            <a:off x="5105664" y="5866788"/>
            <a:ext cx="160020" cy="276225"/>
            <a:chOff x="5105664" y="5866788"/>
            <a:chExt cx="160020" cy="276225"/>
          </a:xfrm>
        </p:grpSpPr>
        <p:sp>
          <p:nvSpPr>
            <p:cNvPr id="2130" name="object 2130"/>
            <p:cNvSpPr/>
            <p:nvPr/>
          </p:nvSpPr>
          <p:spPr>
            <a:xfrm>
              <a:off x="5105664" y="5866788"/>
              <a:ext cx="160020" cy="276225"/>
            </a:xfrm>
            <a:custGeom>
              <a:avLst/>
              <a:gdLst/>
              <a:ahLst/>
              <a:cxnLst/>
              <a:rect l="l" t="t" r="r" b="b"/>
              <a:pathLst>
                <a:path w="160020" h="276225">
                  <a:moveTo>
                    <a:pt x="0" y="276059"/>
                  </a:moveTo>
                  <a:lnTo>
                    <a:pt x="159499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1" name="object 2131"/>
            <p:cNvSpPr/>
            <p:nvPr/>
          </p:nvSpPr>
          <p:spPr>
            <a:xfrm>
              <a:off x="5159343" y="5983344"/>
              <a:ext cx="69215" cy="116839"/>
            </a:xfrm>
            <a:custGeom>
              <a:avLst/>
              <a:gdLst/>
              <a:ahLst/>
              <a:cxnLst/>
              <a:rect l="l" t="t" r="r" b="b"/>
              <a:pathLst>
                <a:path w="69214" h="116839">
                  <a:moveTo>
                    <a:pt x="0" y="116560"/>
                  </a:moveTo>
                  <a:lnTo>
                    <a:pt x="69011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2" name="object 2132"/>
            <p:cNvSpPr/>
            <p:nvPr/>
          </p:nvSpPr>
          <p:spPr>
            <a:xfrm>
              <a:off x="5125602" y="5932732"/>
              <a:ext cx="71120" cy="116839"/>
            </a:xfrm>
            <a:custGeom>
              <a:avLst/>
              <a:gdLst/>
              <a:ahLst/>
              <a:cxnLst/>
              <a:rect l="l" t="t" r="r" b="b"/>
              <a:pathLst>
                <a:path w="71120" h="116839">
                  <a:moveTo>
                    <a:pt x="0" y="116560"/>
                  </a:moveTo>
                  <a:lnTo>
                    <a:pt x="70548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33" name="object 2133"/>
          <p:cNvGrpSpPr/>
          <p:nvPr/>
        </p:nvGrpSpPr>
        <p:grpSpPr>
          <a:xfrm>
            <a:off x="5413937" y="5866788"/>
            <a:ext cx="161290" cy="276225"/>
            <a:chOff x="5413937" y="5866788"/>
            <a:chExt cx="161290" cy="276225"/>
          </a:xfrm>
        </p:grpSpPr>
        <p:sp>
          <p:nvSpPr>
            <p:cNvPr id="2134" name="object 2134"/>
            <p:cNvSpPr/>
            <p:nvPr/>
          </p:nvSpPr>
          <p:spPr>
            <a:xfrm>
              <a:off x="5413937" y="5866788"/>
              <a:ext cx="161290" cy="276225"/>
            </a:xfrm>
            <a:custGeom>
              <a:avLst/>
              <a:gdLst/>
              <a:ahLst/>
              <a:cxnLst/>
              <a:rect l="l" t="t" r="r" b="b"/>
              <a:pathLst>
                <a:path w="161289" h="276225">
                  <a:moveTo>
                    <a:pt x="0" y="276059"/>
                  </a:moveTo>
                  <a:lnTo>
                    <a:pt x="161036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5" name="object 2135"/>
            <p:cNvSpPr/>
            <p:nvPr/>
          </p:nvSpPr>
          <p:spPr>
            <a:xfrm>
              <a:off x="5467616" y="5983344"/>
              <a:ext cx="69215" cy="116839"/>
            </a:xfrm>
            <a:custGeom>
              <a:avLst/>
              <a:gdLst/>
              <a:ahLst/>
              <a:cxnLst/>
              <a:rect l="l" t="t" r="r" b="b"/>
              <a:pathLst>
                <a:path w="69214" h="116839">
                  <a:moveTo>
                    <a:pt x="0" y="116560"/>
                  </a:moveTo>
                  <a:lnTo>
                    <a:pt x="69011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6" name="object 2136"/>
            <p:cNvSpPr/>
            <p:nvPr/>
          </p:nvSpPr>
          <p:spPr>
            <a:xfrm>
              <a:off x="5435409" y="5932732"/>
              <a:ext cx="69215" cy="116839"/>
            </a:xfrm>
            <a:custGeom>
              <a:avLst/>
              <a:gdLst/>
              <a:ahLst/>
              <a:cxnLst/>
              <a:rect l="l" t="t" r="r" b="b"/>
              <a:pathLst>
                <a:path w="69214" h="116839">
                  <a:moveTo>
                    <a:pt x="0" y="116560"/>
                  </a:moveTo>
                  <a:lnTo>
                    <a:pt x="69011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137" name="object 213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511637" y="356219"/>
            <a:ext cx="763757" cy="706090"/>
          </a:xfrm>
          <a:prstGeom prst="rect">
            <a:avLst/>
          </a:prstGeom>
        </p:spPr>
      </p:pic>
      <p:grpSp>
        <p:nvGrpSpPr>
          <p:cNvPr id="2138" name="object 2138"/>
          <p:cNvGrpSpPr/>
          <p:nvPr/>
        </p:nvGrpSpPr>
        <p:grpSpPr>
          <a:xfrm>
            <a:off x="148949" y="3311057"/>
            <a:ext cx="8065134" cy="4249420"/>
            <a:chOff x="148949" y="3311057"/>
            <a:chExt cx="8065134" cy="4249420"/>
          </a:xfrm>
        </p:grpSpPr>
        <p:pic>
          <p:nvPicPr>
            <p:cNvPr id="2139" name="object 213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8949" y="3311057"/>
              <a:ext cx="5757667" cy="2529837"/>
            </a:xfrm>
            <a:prstGeom prst="rect">
              <a:avLst/>
            </a:prstGeom>
          </p:spPr>
        </p:pic>
        <p:pic>
          <p:nvPicPr>
            <p:cNvPr id="2140" name="object 214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8122" y="3432086"/>
              <a:ext cx="5374017" cy="2145423"/>
            </a:xfrm>
            <a:prstGeom prst="rect">
              <a:avLst/>
            </a:prstGeom>
          </p:spPr>
        </p:pic>
        <p:pic>
          <p:nvPicPr>
            <p:cNvPr id="2141" name="object 214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61414" y="3445450"/>
              <a:ext cx="2352503" cy="411455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4971" y="5261412"/>
            <a:ext cx="6729095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2000" i="1" dirty="0">
                <a:solidFill>
                  <a:srgbClr val="C15C6A"/>
                </a:solidFill>
                <a:latin typeface="Arial"/>
                <a:cs typeface="Arial"/>
              </a:rPr>
              <a:t>“</a:t>
            </a:r>
            <a:r>
              <a:rPr sz="2000" i="1" spc="-25" dirty="0">
                <a:solidFill>
                  <a:srgbClr val="C15C6A"/>
                </a:solidFill>
                <a:latin typeface="Arial"/>
                <a:cs typeface="Arial"/>
              </a:rPr>
              <a:t> </a:t>
            </a:r>
            <a:r>
              <a:rPr sz="2000" i="1" spc="-30" dirty="0">
                <a:solidFill>
                  <a:srgbClr val="C15C6A"/>
                </a:solidFill>
                <a:latin typeface="Arial"/>
                <a:cs typeface="Arial"/>
              </a:rPr>
              <a:t>Association</a:t>
            </a:r>
            <a:r>
              <a:rPr sz="2000" i="1" spc="-20" dirty="0">
                <a:solidFill>
                  <a:srgbClr val="C15C6A"/>
                </a:solidFill>
                <a:latin typeface="Arial"/>
                <a:cs typeface="Arial"/>
              </a:rPr>
              <a:t> </a:t>
            </a:r>
            <a:r>
              <a:rPr sz="2000" i="1" spc="-65" dirty="0">
                <a:solidFill>
                  <a:srgbClr val="C15C6A"/>
                </a:solidFill>
                <a:latin typeface="Arial"/>
                <a:cs typeface="Arial"/>
              </a:rPr>
              <a:t>Doc</a:t>
            </a:r>
            <a:r>
              <a:rPr sz="2000" i="1" spc="-20" dirty="0">
                <a:solidFill>
                  <a:srgbClr val="C15C6A"/>
                </a:solidFill>
                <a:latin typeface="Arial"/>
                <a:cs typeface="Arial"/>
              </a:rPr>
              <a:t> </a:t>
            </a:r>
            <a:r>
              <a:rPr sz="2000" i="1" spc="-10" dirty="0">
                <a:solidFill>
                  <a:srgbClr val="C15C6A"/>
                </a:solidFill>
                <a:latin typeface="Arial"/>
                <a:cs typeface="Arial"/>
              </a:rPr>
              <a:t>Champa</a:t>
            </a:r>
            <a:r>
              <a:rPr sz="2000" i="1" spc="-25" dirty="0">
                <a:solidFill>
                  <a:srgbClr val="C15C6A"/>
                </a:solidFill>
                <a:latin typeface="Arial"/>
                <a:cs typeface="Arial"/>
              </a:rPr>
              <a:t> </a:t>
            </a:r>
            <a:r>
              <a:rPr sz="2000" i="1" spc="-55" dirty="0">
                <a:solidFill>
                  <a:srgbClr val="C15C6A"/>
                </a:solidFill>
                <a:latin typeface="Arial"/>
                <a:cs typeface="Arial"/>
              </a:rPr>
              <a:t>exists</a:t>
            </a:r>
            <a:r>
              <a:rPr sz="2000" i="1" spc="-20" dirty="0">
                <a:solidFill>
                  <a:srgbClr val="C15C6A"/>
                </a:solidFill>
                <a:latin typeface="Arial"/>
                <a:cs typeface="Arial"/>
              </a:rPr>
              <a:t> </a:t>
            </a:r>
            <a:r>
              <a:rPr sz="2000" i="1" spc="55" dirty="0">
                <a:solidFill>
                  <a:srgbClr val="C15C6A"/>
                </a:solidFill>
                <a:latin typeface="Arial"/>
                <a:cs typeface="Arial"/>
              </a:rPr>
              <a:t>to</a:t>
            </a:r>
            <a:r>
              <a:rPr sz="2000" i="1" spc="-20" dirty="0">
                <a:solidFill>
                  <a:srgbClr val="C15C6A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C15C6A"/>
                </a:solidFill>
                <a:latin typeface="Arial"/>
                <a:cs typeface="Arial"/>
              </a:rPr>
              <a:t>make</a:t>
            </a:r>
            <a:r>
              <a:rPr sz="2000" i="1" spc="-20" dirty="0">
                <a:solidFill>
                  <a:srgbClr val="C15C6A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C15C6A"/>
                </a:solidFill>
                <a:latin typeface="Arial"/>
                <a:cs typeface="Arial"/>
              </a:rPr>
              <a:t>an</a:t>
            </a:r>
            <a:r>
              <a:rPr sz="2000" i="1" spc="-25" dirty="0">
                <a:solidFill>
                  <a:srgbClr val="C15C6A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C15C6A"/>
                </a:solidFill>
                <a:latin typeface="Arial"/>
                <a:cs typeface="Arial"/>
              </a:rPr>
              <a:t>impact</a:t>
            </a:r>
            <a:r>
              <a:rPr sz="2000" i="1" spc="-15" dirty="0">
                <a:solidFill>
                  <a:srgbClr val="C15C6A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C15C6A"/>
                </a:solidFill>
                <a:latin typeface="Arial"/>
                <a:cs typeface="Arial"/>
              </a:rPr>
              <a:t>in</a:t>
            </a:r>
            <a:r>
              <a:rPr sz="2000" i="1" spc="-20" dirty="0">
                <a:solidFill>
                  <a:srgbClr val="C15C6A"/>
                </a:solidFill>
                <a:latin typeface="Arial"/>
                <a:cs typeface="Arial"/>
              </a:rPr>
              <a:t> </a:t>
            </a:r>
            <a:r>
              <a:rPr sz="2000" i="1" spc="-10" dirty="0">
                <a:solidFill>
                  <a:srgbClr val="C15C6A"/>
                </a:solidFill>
                <a:latin typeface="Arial"/>
                <a:cs typeface="Arial"/>
              </a:rPr>
              <a:t>Laos. </a:t>
            </a:r>
            <a:r>
              <a:rPr sz="2000" i="1" spc="-165" dirty="0">
                <a:solidFill>
                  <a:srgbClr val="C15C6A"/>
                </a:solidFill>
                <a:latin typeface="Arial"/>
                <a:cs typeface="Arial"/>
              </a:rPr>
              <a:t>We</a:t>
            </a:r>
            <a:r>
              <a:rPr sz="2000" i="1" spc="-30" dirty="0">
                <a:solidFill>
                  <a:srgbClr val="C15C6A"/>
                </a:solidFill>
                <a:latin typeface="Arial"/>
                <a:cs typeface="Arial"/>
              </a:rPr>
              <a:t> </a:t>
            </a:r>
            <a:r>
              <a:rPr sz="2000" i="1" spc="-40" dirty="0">
                <a:solidFill>
                  <a:srgbClr val="C15C6A"/>
                </a:solidFill>
                <a:latin typeface="Arial"/>
                <a:cs typeface="Arial"/>
              </a:rPr>
              <a:t>have</a:t>
            </a:r>
            <a:r>
              <a:rPr sz="2000" i="1" spc="-25" dirty="0">
                <a:solidFill>
                  <a:srgbClr val="C15C6A"/>
                </a:solidFill>
                <a:latin typeface="Arial"/>
                <a:cs typeface="Arial"/>
              </a:rPr>
              <a:t> </a:t>
            </a:r>
            <a:r>
              <a:rPr sz="2000" i="1" spc="-40" dirty="0">
                <a:solidFill>
                  <a:srgbClr val="C15C6A"/>
                </a:solidFill>
                <a:latin typeface="Arial"/>
                <a:cs typeface="Arial"/>
              </a:rPr>
              <a:t>been</a:t>
            </a:r>
            <a:r>
              <a:rPr sz="2000" i="1" spc="-25" dirty="0">
                <a:solidFill>
                  <a:srgbClr val="C15C6A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C15C6A"/>
                </a:solidFill>
                <a:latin typeface="Arial"/>
                <a:cs typeface="Arial"/>
              </a:rPr>
              <a:t>working</a:t>
            </a:r>
            <a:r>
              <a:rPr sz="2000" i="1" spc="-25" dirty="0">
                <a:solidFill>
                  <a:srgbClr val="C15C6A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C15C6A"/>
                </a:solidFill>
                <a:latin typeface="Arial"/>
                <a:cs typeface="Arial"/>
              </a:rPr>
              <a:t>all</a:t>
            </a:r>
            <a:r>
              <a:rPr sz="2000" i="1" spc="-25" dirty="0">
                <a:solidFill>
                  <a:srgbClr val="C15C6A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C15C6A"/>
                </a:solidFill>
                <a:latin typeface="Arial"/>
                <a:cs typeface="Arial"/>
              </a:rPr>
              <a:t>the</a:t>
            </a:r>
            <a:r>
              <a:rPr sz="2000" i="1" spc="-25" dirty="0">
                <a:solidFill>
                  <a:srgbClr val="C15C6A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C15C6A"/>
                </a:solidFill>
                <a:latin typeface="Arial"/>
                <a:cs typeface="Arial"/>
              </a:rPr>
              <a:t>year</a:t>
            </a:r>
            <a:r>
              <a:rPr sz="2000" i="1" spc="-30" dirty="0">
                <a:solidFill>
                  <a:srgbClr val="C15C6A"/>
                </a:solidFill>
                <a:latin typeface="Arial"/>
                <a:cs typeface="Arial"/>
              </a:rPr>
              <a:t> </a:t>
            </a:r>
            <a:r>
              <a:rPr sz="2000" i="1" spc="55" dirty="0">
                <a:solidFill>
                  <a:srgbClr val="C15C6A"/>
                </a:solidFill>
                <a:latin typeface="Arial"/>
                <a:cs typeface="Arial"/>
              </a:rPr>
              <a:t>to</a:t>
            </a:r>
            <a:r>
              <a:rPr sz="2000" i="1" spc="-25" dirty="0">
                <a:solidFill>
                  <a:srgbClr val="C15C6A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C15C6A"/>
                </a:solidFill>
                <a:latin typeface="Arial"/>
                <a:cs typeface="Arial"/>
              </a:rPr>
              <a:t>improve</a:t>
            </a:r>
            <a:r>
              <a:rPr sz="2000" i="1" spc="-25" dirty="0">
                <a:solidFill>
                  <a:srgbClr val="C15C6A"/>
                </a:solidFill>
                <a:latin typeface="Arial"/>
                <a:cs typeface="Arial"/>
              </a:rPr>
              <a:t> </a:t>
            </a:r>
            <a:r>
              <a:rPr sz="2000" i="1" spc="-114" dirty="0">
                <a:solidFill>
                  <a:srgbClr val="C15C6A"/>
                </a:solidFill>
                <a:latin typeface="Arial"/>
                <a:cs typeface="Arial"/>
              </a:rPr>
              <a:t>access</a:t>
            </a:r>
            <a:r>
              <a:rPr sz="2000" i="1" spc="-25" dirty="0">
                <a:solidFill>
                  <a:srgbClr val="C15C6A"/>
                </a:solidFill>
                <a:latin typeface="Arial"/>
                <a:cs typeface="Arial"/>
              </a:rPr>
              <a:t> </a:t>
            </a:r>
            <a:r>
              <a:rPr sz="2000" i="1" spc="30" dirty="0">
                <a:solidFill>
                  <a:srgbClr val="C15C6A"/>
                </a:solidFill>
                <a:latin typeface="Arial"/>
                <a:cs typeface="Arial"/>
              </a:rPr>
              <a:t>to </a:t>
            </a:r>
            <a:r>
              <a:rPr sz="2000" i="1" dirty="0">
                <a:solidFill>
                  <a:srgbClr val="C15C6A"/>
                </a:solidFill>
                <a:latin typeface="Arial"/>
                <a:cs typeface="Arial"/>
              </a:rPr>
              <a:t>equitable</a:t>
            </a:r>
            <a:r>
              <a:rPr sz="2000" i="1" spc="-25" dirty="0">
                <a:solidFill>
                  <a:srgbClr val="C15C6A"/>
                </a:solidFill>
                <a:latin typeface="Arial"/>
                <a:cs typeface="Arial"/>
              </a:rPr>
              <a:t> </a:t>
            </a:r>
            <a:r>
              <a:rPr sz="2000" i="1" spc="-120" dirty="0">
                <a:solidFill>
                  <a:srgbClr val="C15C6A"/>
                </a:solidFill>
                <a:latin typeface="Arial"/>
                <a:cs typeface="Arial"/>
              </a:rPr>
              <a:t>eye</a:t>
            </a:r>
            <a:r>
              <a:rPr sz="2000" i="1" spc="-25" dirty="0">
                <a:solidFill>
                  <a:srgbClr val="C15C6A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C15C6A"/>
                </a:solidFill>
                <a:latin typeface="Arial"/>
                <a:cs typeface="Arial"/>
              </a:rPr>
              <a:t>healthcare</a:t>
            </a:r>
            <a:r>
              <a:rPr sz="2000" i="1" spc="-25" dirty="0">
                <a:solidFill>
                  <a:srgbClr val="C15C6A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C15C6A"/>
                </a:solidFill>
                <a:latin typeface="Arial"/>
                <a:cs typeface="Arial"/>
              </a:rPr>
              <a:t>in</a:t>
            </a:r>
            <a:r>
              <a:rPr sz="2000" i="1" spc="-25" dirty="0">
                <a:solidFill>
                  <a:srgbClr val="C15C6A"/>
                </a:solidFill>
                <a:latin typeface="Arial"/>
                <a:cs typeface="Arial"/>
              </a:rPr>
              <a:t> </a:t>
            </a:r>
            <a:r>
              <a:rPr sz="2000" i="1" spc="-60" dirty="0">
                <a:solidFill>
                  <a:srgbClr val="C15C6A"/>
                </a:solidFill>
                <a:latin typeface="Arial"/>
                <a:cs typeface="Arial"/>
              </a:rPr>
              <a:t>Laos</a:t>
            </a:r>
            <a:r>
              <a:rPr sz="2000" i="1" spc="-25" dirty="0">
                <a:solidFill>
                  <a:srgbClr val="C15C6A"/>
                </a:solidFill>
                <a:latin typeface="Arial"/>
                <a:cs typeface="Arial"/>
              </a:rPr>
              <a:t> </a:t>
            </a:r>
            <a:r>
              <a:rPr sz="2000" i="1" spc="-50" dirty="0">
                <a:solidFill>
                  <a:srgbClr val="C15C6A"/>
                </a:solidFill>
                <a:latin typeface="Arial"/>
                <a:cs typeface="Arial"/>
              </a:rPr>
              <a:t>”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70086" y="2317588"/>
            <a:ext cx="4483100" cy="2846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5"/>
              </a:spcBef>
            </a:pPr>
            <a:r>
              <a:rPr sz="6150" spc="245" dirty="0">
                <a:solidFill>
                  <a:srgbClr val="2278B8"/>
                </a:solidFill>
                <a:latin typeface="Arial"/>
                <a:cs typeface="Arial"/>
              </a:rPr>
              <a:t>How</a:t>
            </a:r>
            <a:r>
              <a:rPr sz="6150" spc="-105" dirty="0">
                <a:solidFill>
                  <a:srgbClr val="2278B8"/>
                </a:solidFill>
                <a:latin typeface="Arial"/>
                <a:cs typeface="Arial"/>
              </a:rPr>
              <a:t> </a:t>
            </a:r>
            <a:r>
              <a:rPr sz="6150" spc="40" dirty="0">
                <a:solidFill>
                  <a:srgbClr val="2278B8"/>
                </a:solidFill>
                <a:latin typeface="Arial"/>
                <a:cs typeface="Arial"/>
              </a:rPr>
              <a:t>you’ve </a:t>
            </a:r>
            <a:r>
              <a:rPr sz="6150" spc="204" dirty="0">
                <a:solidFill>
                  <a:srgbClr val="2278B8"/>
                </a:solidFill>
                <a:latin typeface="Arial"/>
                <a:cs typeface="Arial"/>
              </a:rPr>
              <a:t>helped</a:t>
            </a:r>
            <a:r>
              <a:rPr sz="6150" spc="-95" dirty="0">
                <a:solidFill>
                  <a:srgbClr val="2278B8"/>
                </a:solidFill>
                <a:latin typeface="Arial"/>
                <a:cs typeface="Arial"/>
              </a:rPr>
              <a:t> </a:t>
            </a:r>
            <a:r>
              <a:rPr sz="6150" spc="95" dirty="0">
                <a:solidFill>
                  <a:srgbClr val="2278B8"/>
                </a:solidFill>
                <a:latin typeface="Arial"/>
                <a:cs typeface="Arial"/>
              </a:rPr>
              <a:t>us</a:t>
            </a:r>
            <a:r>
              <a:rPr sz="6150" spc="-95" dirty="0">
                <a:solidFill>
                  <a:srgbClr val="2278B8"/>
                </a:solidFill>
                <a:latin typeface="Arial"/>
                <a:cs typeface="Arial"/>
              </a:rPr>
              <a:t> </a:t>
            </a:r>
            <a:r>
              <a:rPr sz="6150" spc="229" dirty="0">
                <a:solidFill>
                  <a:srgbClr val="2278B8"/>
                </a:solidFill>
                <a:latin typeface="Arial"/>
                <a:cs typeface="Arial"/>
              </a:rPr>
              <a:t>in </a:t>
            </a:r>
            <a:r>
              <a:rPr sz="6150" spc="45" dirty="0">
                <a:solidFill>
                  <a:srgbClr val="2278B8"/>
                </a:solidFill>
                <a:latin typeface="Arial"/>
                <a:cs typeface="Arial"/>
              </a:rPr>
              <a:t>2023</a:t>
            </a:r>
            <a:endParaRPr sz="615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11637" y="356219"/>
            <a:ext cx="763757" cy="70609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94495" y="1320394"/>
            <a:ext cx="2462886" cy="379451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29778" y="2459104"/>
            <a:ext cx="4770819" cy="265368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196091" y="3612086"/>
            <a:ext cx="1488440" cy="6223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900" spc="-585" dirty="0">
                <a:solidFill>
                  <a:srgbClr val="FFFFFF"/>
                </a:solidFill>
                <a:latin typeface="Arial Black"/>
                <a:cs typeface="Arial Black"/>
              </a:rPr>
              <a:t>FACTS</a:t>
            </a:r>
            <a:endParaRPr sz="39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59594" y="2563180"/>
            <a:ext cx="1818005" cy="314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900" spc="-80" dirty="0">
                <a:solidFill>
                  <a:srgbClr val="C15C6A"/>
                </a:solidFill>
                <a:latin typeface="Lucida Sans"/>
                <a:cs typeface="Lucida Sans"/>
              </a:rPr>
              <a:t>600,000</a:t>
            </a:r>
            <a:r>
              <a:rPr sz="1900" spc="80" dirty="0">
                <a:solidFill>
                  <a:srgbClr val="C15C6A"/>
                </a:solidFill>
                <a:latin typeface="Lucida Sans"/>
                <a:cs typeface="Lucida Sans"/>
              </a:rPr>
              <a:t> </a:t>
            </a:r>
            <a:r>
              <a:rPr sz="1900" spc="-10" dirty="0">
                <a:solidFill>
                  <a:srgbClr val="2278B8"/>
                </a:solidFill>
                <a:latin typeface="Lucida Sans"/>
                <a:cs typeface="Lucida Sans"/>
              </a:rPr>
              <a:t>People</a:t>
            </a:r>
            <a:endParaRPr sz="1900">
              <a:latin typeface="Lucida Sans"/>
              <a:cs typeface="Lucida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64053" y="4654960"/>
            <a:ext cx="1230630" cy="314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900" dirty="0">
                <a:solidFill>
                  <a:srgbClr val="2278B8"/>
                </a:solidFill>
                <a:latin typeface="Lucida Sans"/>
                <a:cs typeface="Lucida Sans"/>
              </a:rPr>
              <a:t>Nurses</a:t>
            </a:r>
            <a:r>
              <a:rPr sz="1900" spc="355" dirty="0">
                <a:solidFill>
                  <a:srgbClr val="2278B8"/>
                </a:solidFill>
                <a:latin typeface="Lucida Sans"/>
                <a:cs typeface="Lucida Sans"/>
              </a:rPr>
              <a:t> </a:t>
            </a:r>
            <a:r>
              <a:rPr sz="1900" spc="-85" dirty="0">
                <a:solidFill>
                  <a:srgbClr val="C15C6A"/>
                </a:solidFill>
                <a:latin typeface="Lucida Sans"/>
                <a:cs typeface="Lucida Sans"/>
              </a:rPr>
              <a:t>37</a:t>
            </a:r>
            <a:endParaRPr sz="1900">
              <a:latin typeface="Lucida Sans"/>
              <a:cs typeface="Lucida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0123" y="3051133"/>
            <a:ext cx="1801495" cy="314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900" dirty="0">
                <a:solidFill>
                  <a:srgbClr val="2278B8"/>
                </a:solidFill>
                <a:latin typeface="Lucida Sans"/>
                <a:cs typeface="Lucida Sans"/>
              </a:rPr>
              <a:t>Optometrists</a:t>
            </a:r>
            <a:r>
              <a:rPr sz="1900" spc="135" dirty="0">
                <a:solidFill>
                  <a:srgbClr val="2278B8"/>
                </a:solidFill>
                <a:latin typeface="Lucida Sans"/>
                <a:cs typeface="Lucida Sans"/>
              </a:rPr>
              <a:t> </a:t>
            </a:r>
            <a:r>
              <a:rPr sz="1900" spc="-50" dirty="0">
                <a:solidFill>
                  <a:srgbClr val="C15C6A"/>
                </a:solidFill>
                <a:latin typeface="Lucida Sans"/>
                <a:cs typeface="Lucida Sans"/>
              </a:rPr>
              <a:t>0</a:t>
            </a:r>
            <a:endParaRPr sz="1900">
              <a:latin typeface="Lucida Sans"/>
              <a:cs typeface="Lucida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03166" y="4545536"/>
            <a:ext cx="2315845" cy="314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900" dirty="0">
                <a:solidFill>
                  <a:srgbClr val="C15C6A"/>
                </a:solidFill>
                <a:latin typeface="Lucida Sans"/>
                <a:cs typeface="Lucida Sans"/>
              </a:rPr>
              <a:t>2</a:t>
            </a:r>
            <a:r>
              <a:rPr sz="1900" spc="260" dirty="0">
                <a:solidFill>
                  <a:srgbClr val="C15C6A"/>
                </a:solidFill>
                <a:latin typeface="Lucida Sans"/>
                <a:cs typeface="Lucida Sans"/>
              </a:rPr>
              <a:t> </a:t>
            </a:r>
            <a:r>
              <a:rPr sz="1900" spc="-30" dirty="0">
                <a:solidFill>
                  <a:srgbClr val="2278B8"/>
                </a:solidFill>
                <a:latin typeface="Lucida Sans"/>
                <a:cs typeface="Lucida Sans"/>
              </a:rPr>
              <a:t>Ophthalmologists</a:t>
            </a:r>
            <a:endParaRPr sz="1900">
              <a:latin typeface="Lucida Sans"/>
              <a:cs typeface="Lucida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03166" y="3871684"/>
            <a:ext cx="2143125" cy="314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900" dirty="0">
                <a:solidFill>
                  <a:srgbClr val="C15C6A"/>
                </a:solidFill>
                <a:latin typeface="Lucida Sans"/>
                <a:cs typeface="Lucida Sans"/>
              </a:rPr>
              <a:t>5</a:t>
            </a:r>
            <a:r>
              <a:rPr sz="1900" spc="300" dirty="0">
                <a:solidFill>
                  <a:srgbClr val="C15C6A"/>
                </a:solidFill>
                <a:latin typeface="Lucida Sans"/>
                <a:cs typeface="Lucida Sans"/>
              </a:rPr>
              <a:t> </a:t>
            </a:r>
            <a:r>
              <a:rPr sz="1900" dirty="0">
                <a:solidFill>
                  <a:srgbClr val="2278B8"/>
                </a:solidFill>
                <a:latin typeface="Lucida Sans"/>
                <a:cs typeface="Lucida Sans"/>
              </a:rPr>
              <a:t>General</a:t>
            </a:r>
            <a:r>
              <a:rPr sz="1900" spc="-150" dirty="0">
                <a:solidFill>
                  <a:srgbClr val="2278B8"/>
                </a:solidFill>
                <a:latin typeface="Lucida Sans"/>
                <a:cs typeface="Lucida Sans"/>
              </a:rPr>
              <a:t> </a:t>
            </a:r>
            <a:r>
              <a:rPr sz="1900" spc="-10" dirty="0">
                <a:solidFill>
                  <a:srgbClr val="2278B8"/>
                </a:solidFill>
                <a:latin typeface="Lucida Sans"/>
                <a:cs typeface="Lucida Sans"/>
              </a:rPr>
              <a:t>Doctors</a:t>
            </a:r>
            <a:endParaRPr sz="1900">
              <a:latin typeface="Lucida Sans"/>
              <a:cs typeface="Lucida Sans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11637" y="356219"/>
            <a:ext cx="763757" cy="706090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3101162" y="4118035"/>
            <a:ext cx="4211955" cy="2597150"/>
            <a:chOff x="3101162" y="4118035"/>
            <a:chExt cx="4211955" cy="259715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01162" y="4511310"/>
              <a:ext cx="2185412" cy="220370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56233" y="5309539"/>
              <a:ext cx="953562" cy="62037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40439" y="4666119"/>
              <a:ext cx="609382" cy="85498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56233" y="4830305"/>
              <a:ext cx="1801217" cy="165739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7004367" y="4124385"/>
              <a:ext cx="290830" cy="146050"/>
            </a:xfrm>
            <a:custGeom>
              <a:avLst/>
              <a:gdLst/>
              <a:ahLst/>
              <a:cxnLst/>
              <a:rect l="l" t="t" r="r" b="b"/>
              <a:pathLst>
                <a:path w="290829" h="146050">
                  <a:moveTo>
                    <a:pt x="0" y="145948"/>
                  </a:moveTo>
                  <a:lnTo>
                    <a:pt x="290347" y="0"/>
                  </a:lnTo>
                </a:path>
              </a:pathLst>
            </a:custGeom>
            <a:ln w="12700">
              <a:solidFill>
                <a:srgbClr val="C15C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986149" y="4488046"/>
              <a:ext cx="320675" cy="132715"/>
            </a:xfrm>
            <a:custGeom>
              <a:avLst/>
              <a:gdLst/>
              <a:ahLst/>
              <a:cxnLst/>
              <a:rect l="l" t="t" r="r" b="b"/>
              <a:pathLst>
                <a:path w="320675" h="132714">
                  <a:moveTo>
                    <a:pt x="0" y="0"/>
                  </a:moveTo>
                  <a:lnTo>
                    <a:pt x="320586" y="132270"/>
                  </a:lnTo>
                </a:path>
              </a:pathLst>
            </a:custGeom>
            <a:ln w="12700">
              <a:solidFill>
                <a:srgbClr val="C15C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003783" y="1153017"/>
            <a:ext cx="5266690" cy="3524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50" dirty="0">
                <a:solidFill>
                  <a:srgbClr val="C15C6A"/>
                </a:solidFill>
                <a:latin typeface="Lucida Sans"/>
                <a:cs typeface="Lucida Sans"/>
              </a:rPr>
              <a:t>SEKONG</a:t>
            </a:r>
            <a:r>
              <a:rPr sz="2150" spc="-110" dirty="0">
                <a:solidFill>
                  <a:srgbClr val="C15C6A"/>
                </a:solidFill>
                <a:latin typeface="Lucida Sans"/>
                <a:cs typeface="Lucida Sans"/>
              </a:rPr>
              <a:t> </a:t>
            </a:r>
            <a:r>
              <a:rPr sz="2150" spc="60" dirty="0">
                <a:solidFill>
                  <a:srgbClr val="C15C6A"/>
                </a:solidFill>
                <a:latin typeface="Lucida Sans"/>
                <a:cs typeface="Lucida Sans"/>
              </a:rPr>
              <a:t>&amp;</a:t>
            </a:r>
            <a:r>
              <a:rPr sz="2150" spc="-105" dirty="0">
                <a:solidFill>
                  <a:srgbClr val="C15C6A"/>
                </a:solidFill>
                <a:latin typeface="Lucida Sans"/>
                <a:cs typeface="Lucida Sans"/>
              </a:rPr>
              <a:t> </a:t>
            </a:r>
            <a:r>
              <a:rPr sz="2150" spc="-70" dirty="0">
                <a:solidFill>
                  <a:srgbClr val="C15C6A"/>
                </a:solidFill>
                <a:latin typeface="Lucida Sans"/>
                <a:cs typeface="Lucida Sans"/>
              </a:rPr>
              <a:t>SALAVAN</a:t>
            </a:r>
            <a:r>
              <a:rPr sz="2150" spc="-110" dirty="0">
                <a:solidFill>
                  <a:srgbClr val="C15C6A"/>
                </a:solidFill>
                <a:latin typeface="Lucida Sans"/>
                <a:cs typeface="Lucida Sans"/>
              </a:rPr>
              <a:t> </a:t>
            </a:r>
            <a:r>
              <a:rPr sz="2150" spc="-30" dirty="0">
                <a:solidFill>
                  <a:srgbClr val="C15C6A"/>
                </a:solidFill>
                <a:latin typeface="Lucida Sans"/>
                <a:cs typeface="Lucida Sans"/>
              </a:rPr>
              <a:t>Provinces,</a:t>
            </a:r>
            <a:r>
              <a:rPr sz="2150" spc="-105" dirty="0">
                <a:solidFill>
                  <a:srgbClr val="C15C6A"/>
                </a:solidFill>
                <a:latin typeface="Lucida Sans"/>
                <a:cs typeface="Lucida Sans"/>
              </a:rPr>
              <a:t> </a:t>
            </a:r>
            <a:r>
              <a:rPr sz="2150" dirty="0">
                <a:solidFill>
                  <a:srgbClr val="C15C6A"/>
                </a:solidFill>
                <a:latin typeface="Lucida Sans"/>
                <a:cs typeface="Lucida Sans"/>
              </a:rPr>
              <a:t>Lao</a:t>
            </a:r>
            <a:r>
              <a:rPr sz="2150" spc="-110" dirty="0">
                <a:solidFill>
                  <a:srgbClr val="C15C6A"/>
                </a:solidFill>
                <a:latin typeface="Lucida Sans"/>
                <a:cs typeface="Lucida Sans"/>
              </a:rPr>
              <a:t> </a:t>
            </a:r>
            <a:r>
              <a:rPr sz="2150" spc="-20" dirty="0">
                <a:solidFill>
                  <a:srgbClr val="C15C6A"/>
                </a:solidFill>
                <a:latin typeface="Lucida Sans"/>
                <a:cs typeface="Lucida Sans"/>
              </a:rPr>
              <a:t>PDR.</a:t>
            </a:r>
            <a:endParaRPr sz="215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38711" y="3549561"/>
            <a:ext cx="2325370" cy="549910"/>
          </a:xfrm>
          <a:custGeom>
            <a:avLst/>
            <a:gdLst/>
            <a:ahLst/>
            <a:cxnLst/>
            <a:rect l="l" t="t" r="r" b="b"/>
            <a:pathLst>
              <a:path w="2325370" h="549910">
                <a:moveTo>
                  <a:pt x="2055355" y="0"/>
                </a:moveTo>
                <a:lnTo>
                  <a:pt x="269875" y="0"/>
                </a:lnTo>
                <a:lnTo>
                  <a:pt x="221364" y="4348"/>
                </a:lnTo>
                <a:lnTo>
                  <a:pt x="175707" y="16884"/>
                </a:lnTo>
                <a:lnTo>
                  <a:pt x="133664" y="36845"/>
                </a:lnTo>
                <a:lnTo>
                  <a:pt x="95998" y="63471"/>
                </a:lnTo>
                <a:lnTo>
                  <a:pt x="63471" y="95998"/>
                </a:lnTo>
                <a:lnTo>
                  <a:pt x="36845" y="133664"/>
                </a:lnTo>
                <a:lnTo>
                  <a:pt x="16884" y="175707"/>
                </a:lnTo>
                <a:lnTo>
                  <a:pt x="4348" y="221364"/>
                </a:lnTo>
                <a:lnTo>
                  <a:pt x="0" y="269875"/>
                </a:lnTo>
                <a:lnTo>
                  <a:pt x="0" y="280009"/>
                </a:lnTo>
                <a:lnTo>
                  <a:pt x="4348" y="328519"/>
                </a:lnTo>
                <a:lnTo>
                  <a:pt x="16884" y="374177"/>
                </a:lnTo>
                <a:lnTo>
                  <a:pt x="36845" y="416220"/>
                </a:lnTo>
                <a:lnTo>
                  <a:pt x="63471" y="453886"/>
                </a:lnTo>
                <a:lnTo>
                  <a:pt x="95998" y="486413"/>
                </a:lnTo>
                <a:lnTo>
                  <a:pt x="133664" y="513038"/>
                </a:lnTo>
                <a:lnTo>
                  <a:pt x="175707" y="533000"/>
                </a:lnTo>
                <a:lnTo>
                  <a:pt x="221364" y="545536"/>
                </a:lnTo>
                <a:lnTo>
                  <a:pt x="269875" y="549884"/>
                </a:lnTo>
                <a:lnTo>
                  <a:pt x="2055355" y="549884"/>
                </a:lnTo>
                <a:lnTo>
                  <a:pt x="2103865" y="545536"/>
                </a:lnTo>
                <a:lnTo>
                  <a:pt x="2149523" y="533000"/>
                </a:lnTo>
                <a:lnTo>
                  <a:pt x="2191566" y="513038"/>
                </a:lnTo>
                <a:lnTo>
                  <a:pt x="2229232" y="486413"/>
                </a:lnTo>
                <a:lnTo>
                  <a:pt x="2261758" y="453886"/>
                </a:lnTo>
                <a:lnTo>
                  <a:pt x="2288384" y="416220"/>
                </a:lnTo>
                <a:lnTo>
                  <a:pt x="2308346" y="374177"/>
                </a:lnTo>
                <a:lnTo>
                  <a:pt x="2320882" y="328519"/>
                </a:lnTo>
                <a:lnTo>
                  <a:pt x="2325230" y="280009"/>
                </a:lnTo>
                <a:lnTo>
                  <a:pt x="2325230" y="269875"/>
                </a:lnTo>
                <a:lnTo>
                  <a:pt x="2320882" y="221364"/>
                </a:lnTo>
                <a:lnTo>
                  <a:pt x="2308346" y="175707"/>
                </a:lnTo>
                <a:lnTo>
                  <a:pt x="2288384" y="133664"/>
                </a:lnTo>
                <a:lnTo>
                  <a:pt x="2261758" y="95998"/>
                </a:lnTo>
                <a:lnTo>
                  <a:pt x="2229232" y="63471"/>
                </a:lnTo>
                <a:lnTo>
                  <a:pt x="2191566" y="36845"/>
                </a:lnTo>
                <a:lnTo>
                  <a:pt x="2149523" y="16884"/>
                </a:lnTo>
                <a:lnTo>
                  <a:pt x="2103865" y="4348"/>
                </a:lnTo>
                <a:lnTo>
                  <a:pt x="2055355" y="0"/>
                </a:lnTo>
                <a:close/>
              </a:path>
            </a:pathLst>
          </a:custGeom>
          <a:solidFill>
            <a:srgbClr val="227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38720" y="4397975"/>
            <a:ext cx="2226310" cy="549910"/>
          </a:xfrm>
          <a:custGeom>
            <a:avLst/>
            <a:gdLst/>
            <a:ahLst/>
            <a:cxnLst/>
            <a:rect l="l" t="t" r="r" b="b"/>
            <a:pathLst>
              <a:path w="2226309" h="549910">
                <a:moveTo>
                  <a:pt x="1950847" y="0"/>
                </a:moveTo>
                <a:lnTo>
                  <a:pt x="274929" y="0"/>
                </a:lnTo>
                <a:lnTo>
                  <a:pt x="225510" y="4429"/>
                </a:lnTo>
                <a:lnTo>
                  <a:pt x="178997" y="17201"/>
                </a:lnTo>
                <a:lnTo>
                  <a:pt x="136166" y="37538"/>
                </a:lnTo>
                <a:lnTo>
                  <a:pt x="97795" y="64664"/>
                </a:lnTo>
                <a:lnTo>
                  <a:pt x="64659" y="97802"/>
                </a:lnTo>
                <a:lnTo>
                  <a:pt x="37535" y="136175"/>
                </a:lnTo>
                <a:lnTo>
                  <a:pt x="17200" y="179008"/>
                </a:lnTo>
                <a:lnTo>
                  <a:pt x="4429" y="225522"/>
                </a:lnTo>
                <a:lnTo>
                  <a:pt x="0" y="274942"/>
                </a:lnTo>
                <a:lnTo>
                  <a:pt x="4429" y="324362"/>
                </a:lnTo>
                <a:lnTo>
                  <a:pt x="17200" y="370876"/>
                </a:lnTo>
                <a:lnTo>
                  <a:pt x="37535" y="413708"/>
                </a:lnTo>
                <a:lnTo>
                  <a:pt x="64659" y="452081"/>
                </a:lnTo>
                <a:lnTo>
                  <a:pt x="97795" y="485219"/>
                </a:lnTo>
                <a:lnTo>
                  <a:pt x="136166" y="512345"/>
                </a:lnTo>
                <a:lnTo>
                  <a:pt x="178997" y="532682"/>
                </a:lnTo>
                <a:lnTo>
                  <a:pt x="225510" y="545454"/>
                </a:lnTo>
                <a:lnTo>
                  <a:pt x="274929" y="549884"/>
                </a:lnTo>
                <a:lnTo>
                  <a:pt x="1950847" y="549884"/>
                </a:lnTo>
                <a:lnTo>
                  <a:pt x="2000266" y="545454"/>
                </a:lnTo>
                <a:lnTo>
                  <a:pt x="2046781" y="532682"/>
                </a:lnTo>
                <a:lnTo>
                  <a:pt x="2089613" y="512345"/>
                </a:lnTo>
                <a:lnTo>
                  <a:pt x="2127986" y="485219"/>
                </a:lnTo>
                <a:lnTo>
                  <a:pt x="2161124" y="452081"/>
                </a:lnTo>
                <a:lnTo>
                  <a:pt x="2188250" y="413708"/>
                </a:lnTo>
                <a:lnTo>
                  <a:pt x="2208587" y="370876"/>
                </a:lnTo>
                <a:lnTo>
                  <a:pt x="2221359" y="324362"/>
                </a:lnTo>
                <a:lnTo>
                  <a:pt x="2225789" y="274942"/>
                </a:lnTo>
                <a:lnTo>
                  <a:pt x="2221359" y="225522"/>
                </a:lnTo>
                <a:lnTo>
                  <a:pt x="2208587" y="179008"/>
                </a:lnTo>
                <a:lnTo>
                  <a:pt x="2188250" y="136175"/>
                </a:lnTo>
                <a:lnTo>
                  <a:pt x="2161124" y="97802"/>
                </a:lnTo>
                <a:lnTo>
                  <a:pt x="2127986" y="64664"/>
                </a:lnTo>
                <a:lnTo>
                  <a:pt x="2089613" y="37538"/>
                </a:lnTo>
                <a:lnTo>
                  <a:pt x="2046781" y="17201"/>
                </a:lnTo>
                <a:lnTo>
                  <a:pt x="2000266" y="4429"/>
                </a:lnTo>
                <a:lnTo>
                  <a:pt x="1950847" y="0"/>
                </a:lnTo>
                <a:close/>
              </a:path>
            </a:pathLst>
          </a:custGeom>
          <a:solidFill>
            <a:srgbClr val="227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78813" y="2701145"/>
            <a:ext cx="2521585" cy="549910"/>
          </a:xfrm>
          <a:custGeom>
            <a:avLst/>
            <a:gdLst/>
            <a:ahLst/>
            <a:cxnLst/>
            <a:rect l="l" t="t" r="r" b="b"/>
            <a:pathLst>
              <a:path w="2521584" h="549910">
                <a:moveTo>
                  <a:pt x="2246414" y="0"/>
                </a:moveTo>
                <a:lnTo>
                  <a:pt x="274929" y="0"/>
                </a:lnTo>
                <a:lnTo>
                  <a:pt x="225510" y="4429"/>
                </a:lnTo>
                <a:lnTo>
                  <a:pt x="178997" y="17201"/>
                </a:lnTo>
                <a:lnTo>
                  <a:pt x="136166" y="37538"/>
                </a:lnTo>
                <a:lnTo>
                  <a:pt x="97795" y="64664"/>
                </a:lnTo>
                <a:lnTo>
                  <a:pt x="64659" y="97802"/>
                </a:lnTo>
                <a:lnTo>
                  <a:pt x="37535" y="136175"/>
                </a:lnTo>
                <a:lnTo>
                  <a:pt x="17200" y="179008"/>
                </a:lnTo>
                <a:lnTo>
                  <a:pt x="4429" y="225522"/>
                </a:lnTo>
                <a:lnTo>
                  <a:pt x="0" y="274942"/>
                </a:lnTo>
                <a:lnTo>
                  <a:pt x="4429" y="324362"/>
                </a:lnTo>
                <a:lnTo>
                  <a:pt x="17200" y="370876"/>
                </a:lnTo>
                <a:lnTo>
                  <a:pt x="37535" y="413708"/>
                </a:lnTo>
                <a:lnTo>
                  <a:pt x="64659" y="452081"/>
                </a:lnTo>
                <a:lnTo>
                  <a:pt x="97795" y="485219"/>
                </a:lnTo>
                <a:lnTo>
                  <a:pt x="136166" y="512345"/>
                </a:lnTo>
                <a:lnTo>
                  <a:pt x="178997" y="532682"/>
                </a:lnTo>
                <a:lnTo>
                  <a:pt x="225510" y="545454"/>
                </a:lnTo>
                <a:lnTo>
                  <a:pt x="274929" y="549884"/>
                </a:lnTo>
                <a:lnTo>
                  <a:pt x="2246414" y="549884"/>
                </a:lnTo>
                <a:lnTo>
                  <a:pt x="2295833" y="545454"/>
                </a:lnTo>
                <a:lnTo>
                  <a:pt x="2342348" y="532682"/>
                </a:lnTo>
                <a:lnTo>
                  <a:pt x="2385180" y="512345"/>
                </a:lnTo>
                <a:lnTo>
                  <a:pt x="2423553" y="485219"/>
                </a:lnTo>
                <a:lnTo>
                  <a:pt x="2456691" y="452081"/>
                </a:lnTo>
                <a:lnTo>
                  <a:pt x="2483817" y="413708"/>
                </a:lnTo>
                <a:lnTo>
                  <a:pt x="2504154" y="370876"/>
                </a:lnTo>
                <a:lnTo>
                  <a:pt x="2516926" y="324362"/>
                </a:lnTo>
                <a:lnTo>
                  <a:pt x="2521356" y="274942"/>
                </a:lnTo>
                <a:lnTo>
                  <a:pt x="2516926" y="225522"/>
                </a:lnTo>
                <a:lnTo>
                  <a:pt x="2504154" y="179008"/>
                </a:lnTo>
                <a:lnTo>
                  <a:pt x="2483817" y="136175"/>
                </a:lnTo>
                <a:lnTo>
                  <a:pt x="2456691" y="97802"/>
                </a:lnTo>
                <a:lnTo>
                  <a:pt x="2423553" y="64664"/>
                </a:lnTo>
                <a:lnTo>
                  <a:pt x="2385180" y="37538"/>
                </a:lnTo>
                <a:lnTo>
                  <a:pt x="2342348" y="17201"/>
                </a:lnTo>
                <a:lnTo>
                  <a:pt x="2295833" y="4429"/>
                </a:lnTo>
                <a:lnTo>
                  <a:pt x="2246414" y="0"/>
                </a:lnTo>
                <a:close/>
              </a:path>
            </a:pathLst>
          </a:custGeom>
          <a:solidFill>
            <a:srgbClr val="227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704144" y="2909234"/>
            <a:ext cx="1570355" cy="1922145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844"/>
              </a:spcBef>
            </a:pPr>
            <a:r>
              <a:rPr sz="1450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45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50" spc="6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45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r>
              <a:rPr sz="1450" spc="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231F20"/>
                </a:solidFill>
                <a:latin typeface="Arial"/>
                <a:cs typeface="Arial"/>
              </a:rPr>
              <a:t>provincial</a:t>
            </a:r>
            <a:endParaRPr sz="1450">
              <a:latin typeface="Arial"/>
              <a:cs typeface="Arial"/>
            </a:endParaRPr>
          </a:p>
          <a:p>
            <a:pPr marL="27305" marR="5080" indent="525145" algn="just">
              <a:lnSpc>
                <a:spcPct val="143000"/>
              </a:lnSpc>
            </a:pPr>
            <a:r>
              <a:rPr sz="1450" dirty="0">
                <a:solidFill>
                  <a:srgbClr val="231F20"/>
                </a:solidFill>
                <a:latin typeface="Arial"/>
                <a:cs typeface="Arial"/>
              </a:rPr>
              <a:t>hospitals</a:t>
            </a:r>
            <a:r>
              <a:rPr sz="1450" spc="3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50" spc="50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450" dirty="0">
                <a:solidFill>
                  <a:srgbClr val="231F20"/>
                </a:solidFill>
                <a:latin typeface="Arial"/>
                <a:cs typeface="Arial"/>
              </a:rPr>
              <a:t>Sekong</a:t>
            </a:r>
            <a:r>
              <a:rPr sz="145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50" spc="95" dirty="0">
                <a:solidFill>
                  <a:srgbClr val="231F20"/>
                </a:solidFill>
                <a:latin typeface="Arial"/>
                <a:cs typeface="Arial"/>
              </a:rPr>
              <a:t>&amp;</a:t>
            </a:r>
            <a:r>
              <a:rPr sz="145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231F20"/>
                </a:solidFill>
                <a:latin typeface="Arial"/>
                <a:cs typeface="Arial"/>
              </a:rPr>
              <a:t>Salavan </a:t>
            </a:r>
            <a:r>
              <a:rPr sz="1450" dirty="0">
                <a:solidFill>
                  <a:srgbClr val="231F20"/>
                </a:solidFill>
                <a:latin typeface="Arial"/>
                <a:cs typeface="Arial"/>
              </a:rPr>
              <a:t>(Lao </a:t>
            </a:r>
            <a:r>
              <a:rPr sz="1450" spc="-75" dirty="0">
                <a:solidFill>
                  <a:srgbClr val="231F20"/>
                </a:solidFill>
                <a:latin typeface="Arial"/>
                <a:cs typeface="Arial"/>
              </a:rPr>
              <a:t>PDR)</a:t>
            </a:r>
            <a:r>
              <a:rPr sz="145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450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50" spc="-25" dirty="0">
                <a:solidFill>
                  <a:srgbClr val="231F20"/>
                </a:solidFill>
                <a:latin typeface="Arial"/>
                <a:cs typeface="Arial"/>
              </a:rPr>
              <a:t>10</a:t>
            </a:r>
            <a:endParaRPr sz="1450">
              <a:latin typeface="Arial"/>
              <a:cs typeface="Arial"/>
            </a:endParaRPr>
          </a:p>
          <a:p>
            <a:pPr marL="41910" marR="5080" indent="487045" algn="just">
              <a:lnSpc>
                <a:spcPct val="143000"/>
              </a:lnSpc>
            </a:pPr>
            <a:r>
              <a:rPr sz="1450" spc="55" dirty="0">
                <a:solidFill>
                  <a:srgbClr val="231F20"/>
                </a:solidFill>
                <a:latin typeface="Arial"/>
                <a:cs typeface="Arial"/>
              </a:rPr>
              <a:t>surrounded </a:t>
            </a:r>
            <a:r>
              <a:rPr sz="1450" dirty="0">
                <a:solidFill>
                  <a:srgbClr val="231F20"/>
                </a:solidFill>
                <a:latin typeface="Arial"/>
                <a:cs typeface="Arial"/>
              </a:rPr>
              <a:t>villages</a:t>
            </a:r>
            <a:r>
              <a:rPr sz="145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50" spc="95" dirty="0">
                <a:solidFill>
                  <a:srgbClr val="231F20"/>
                </a:solidFill>
                <a:latin typeface="Arial"/>
                <a:cs typeface="Arial"/>
              </a:rPr>
              <a:t>&amp;</a:t>
            </a:r>
            <a:r>
              <a:rPr sz="1450" spc="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231F20"/>
                </a:solidFill>
                <a:latin typeface="Arial"/>
                <a:cs typeface="Arial"/>
              </a:rPr>
              <a:t>schools</a:t>
            </a:r>
            <a:endParaRPr sz="145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25222" y="1834771"/>
            <a:ext cx="1448435" cy="9480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588645">
              <a:lnSpc>
                <a:spcPct val="100899"/>
              </a:lnSpc>
              <a:spcBef>
                <a:spcPts val="90"/>
              </a:spcBef>
            </a:pPr>
            <a:r>
              <a:rPr spc="-295" dirty="0">
                <a:solidFill>
                  <a:srgbClr val="2278B8"/>
                </a:solidFill>
                <a:latin typeface="Arial Black"/>
                <a:cs typeface="Arial Black"/>
              </a:rPr>
              <a:t>OUR </a:t>
            </a:r>
            <a:r>
              <a:rPr spc="-315" dirty="0">
                <a:solidFill>
                  <a:srgbClr val="2278B8"/>
                </a:solidFill>
                <a:latin typeface="Arial Black"/>
                <a:cs typeface="Arial Black"/>
              </a:rPr>
              <a:t>IMPACT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915549" y="3942005"/>
            <a:ext cx="1452245" cy="487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000" spc="-204" dirty="0">
                <a:solidFill>
                  <a:srgbClr val="2278B8"/>
                </a:solidFill>
                <a:latin typeface="Arial Black"/>
                <a:cs typeface="Arial Black"/>
              </a:rPr>
              <a:t>Surgery</a:t>
            </a:r>
            <a:endParaRPr sz="3000">
              <a:latin typeface="Arial Black"/>
              <a:cs typeface="Arial Blac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878812" y="1858380"/>
            <a:ext cx="2806065" cy="549910"/>
          </a:xfrm>
          <a:custGeom>
            <a:avLst/>
            <a:gdLst/>
            <a:ahLst/>
            <a:cxnLst/>
            <a:rect l="l" t="t" r="r" b="b"/>
            <a:pathLst>
              <a:path w="2806065" h="549910">
                <a:moveTo>
                  <a:pt x="2530944" y="0"/>
                </a:moveTo>
                <a:lnTo>
                  <a:pt x="274929" y="0"/>
                </a:lnTo>
                <a:lnTo>
                  <a:pt x="225510" y="4429"/>
                </a:lnTo>
                <a:lnTo>
                  <a:pt x="178997" y="17201"/>
                </a:lnTo>
                <a:lnTo>
                  <a:pt x="136166" y="37538"/>
                </a:lnTo>
                <a:lnTo>
                  <a:pt x="97795" y="64664"/>
                </a:lnTo>
                <a:lnTo>
                  <a:pt x="64659" y="97802"/>
                </a:lnTo>
                <a:lnTo>
                  <a:pt x="37535" y="136175"/>
                </a:lnTo>
                <a:lnTo>
                  <a:pt x="17200" y="179008"/>
                </a:lnTo>
                <a:lnTo>
                  <a:pt x="4429" y="225522"/>
                </a:lnTo>
                <a:lnTo>
                  <a:pt x="0" y="274942"/>
                </a:lnTo>
                <a:lnTo>
                  <a:pt x="4429" y="324362"/>
                </a:lnTo>
                <a:lnTo>
                  <a:pt x="17200" y="370876"/>
                </a:lnTo>
                <a:lnTo>
                  <a:pt x="37535" y="413708"/>
                </a:lnTo>
                <a:lnTo>
                  <a:pt x="64659" y="452081"/>
                </a:lnTo>
                <a:lnTo>
                  <a:pt x="97795" y="485219"/>
                </a:lnTo>
                <a:lnTo>
                  <a:pt x="136166" y="512345"/>
                </a:lnTo>
                <a:lnTo>
                  <a:pt x="178997" y="532682"/>
                </a:lnTo>
                <a:lnTo>
                  <a:pt x="225510" y="545454"/>
                </a:lnTo>
                <a:lnTo>
                  <a:pt x="274929" y="549884"/>
                </a:lnTo>
                <a:lnTo>
                  <a:pt x="2530944" y="549884"/>
                </a:lnTo>
                <a:lnTo>
                  <a:pt x="2580364" y="545454"/>
                </a:lnTo>
                <a:lnTo>
                  <a:pt x="2626879" y="532682"/>
                </a:lnTo>
                <a:lnTo>
                  <a:pt x="2669711" y="512345"/>
                </a:lnTo>
                <a:lnTo>
                  <a:pt x="2708084" y="485219"/>
                </a:lnTo>
                <a:lnTo>
                  <a:pt x="2741222" y="452081"/>
                </a:lnTo>
                <a:lnTo>
                  <a:pt x="2768348" y="413708"/>
                </a:lnTo>
                <a:lnTo>
                  <a:pt x="2788685" y="370876"/>
                </a:lnTo>
                <a:lnTo>
                  <a:pt x="2801457" y="324362"/>
                </a:lnTo>
                <a:lnTo>
                  <a:pt x="2805887" y="274942"/>
                </a:lnTo>
                <a:lnTo>
                  <a:pt x="2801457" y="225522"/>
                </a:lnTo>
                <a:lnTo>
                  <a:pt x="2788685" y="179008"/>
                </a:lnTo>
                <a:lnTo>
                  <a:pt x="2768348" y="136175"/>
                </a:lnTo>
                <a:lnTo>
                  <a:pt x="2741222" y="97802"/>
                </a:lnTo>
                <a:lnTo>
                  <a:pt x="2708084" y="64664"/>
                </a:lnTo>
                <a:lnTo>
                  <a:pt x="2669711" y="37538"/>
                </a:lnTo>
                <a:lnTo>
                  <a:pt x="2626879" y="17201"/>
                </a:lnTo>
                <a:lnTo>
                  <a:pt x="2580364" y="4429"/>
                </a:lnTo>
                <a:lnTo>
                  <a:pt x="2530944" y="0"/>
                </a:lnTo>
                <a:close/>
              </a:path>
            </a:pathLst>
          </a:custGeom>
          <a:solidFill>
            <a:srgbClr val="227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09270" y="2007477"/>
            <a:ext cx="2353310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Vision</a:t>
            </a:r>
            <a:r>
              <a:rPr sz="1450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test,</a:t>
            </a:r>
            <a:r>
              <a:rPr sz="1450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diagnosis</a:t>
            </a:r>
            <a:r>
              <a:rPr sz="1450" spc="11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450" spc="-20" dirty="0">
                <a:solidFill>
                  <a:srgbClr val="FFFFFF"/>
                </a:solidFill>
                <a:latin typeface="Arial"/>
                <a:cs typeface="Arial"/>
              </a:rPr>
              <a:t>1478</a:t>
            </a:r>
            <a:endParaRPr sz="14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09270" y="2839663"/>
            <a:ext cx="1989455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Provided</a:t>
            </a:r>
            <a:r>
              <a:rPr sz="145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glasses</a:t>
            </a:r>
            <a:r>
              <a:rPr sz="1450" spc="5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450" spc="-20" dirty="0">
                <a:solidFill>
                  <a:srgbClr val="FFFFFF"/>
                </a:solidFill>
                <a:latin typeface="Arial"/>
                <a:cs typeface="Arial"/>
              </a:rPr>
              <a:t>1115</a:t>
            </a:r>
            <a:endParaRPr sz="145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878809" y="5167469"/>
            <a:ext cx="2305685" cy="549910"/>
          </a:xfrm>
          <a:custGeom>
            <a:avLst/>
            <a:gdLst/>
            <a:ahLst/>
            <a:cxnLst/>
            <a:rect l="l" t="t" r="r" b="b"/>
            <a:pathLst>
              <a:path w="2305684" h="549910">
                <a:moveTo>
                  <a:pt x="2042490" y="0"/>
                </a:moveTo>
                <a:lnTo>
                  <a:pt x="262902" y="0"/>
                </a:lnTo>
                <a:lnTo>
                  <a:pt x="215645" y="4235"/>
                </a:lnTo>
                <a:lnTo>
                  <a:pt x="171166" y="16447"/>
                </a:lnTo>
                <a:lnTo>
                  <a:pt x="130209" y="35893"/>
                </a:lnTo>
                <a:lnTo>
                  <a:pt x="93517" y="61830"/>
                </a:lnTo>
                <a:lnTo>
                  <a:pt x="61830" y="93517"/>
                </a:lnTo>
                <a:lnTo>
                  <a:pt x="35893" y="130209"/>
                </a:lnTo>
                <a:lnTo>
                  <a:pt x="16447" y="171166"/>
                </a:lnTo>
                <a:lnTo>
                  <a:pt x="4235" y="215645"/>
                </a:lnTo>
                <a:lnTo>
                  <a:pt x="0" y="262902"/>
                </a:lnTo>
                <a:lnTo>
                  <a:pt x="0" y="286981"/>
                </a:lnTo>
                <a:lnTo>
                  <a:pt x="4235" y="334239"/>
                </a:lnTo>
                <a:lnTo>
                  <a:pt x="16447" y="378717"/>
                </a:lnTo>
                <a:lnTo>
                  <a:pt x="35893" y="419674"/>
                </a:lnTo>
                <a:lnTo>
                  <a:pt x="61830" y="456367"/>
                </a:lnTo>
                <a:lnTo>
                  <a:pt x="93517" y="488053"/>
                </a:lnTo>
                <a:lnTo>
                  <a:pt x="130209" y="513991"/>
                </a:lnTo>
                <a:lnTo>
                  <a:pt x="171166" y="533436"/>
                </a:lnTo>
                <a:lnTo>
                  <a:pt x="215645" y="545648"/>
                </a:lnTo>
                <a:lnTo>
                  <a:pt x="262902" y="549884"/>
                </a:lnTo>
                <a:lnTo>
                  <a:pt x="2042490" y="549884"/>
                </a:lnTo>
                <a:lnTo>
                  <a:pt x="2089747" y="545648"/>
                </a:lnTo>
                <a:lnTo>
                  <a:pt x="2134226" y="533436"/>
                </a:lnTo>
                <a:lnTo>
                  <a:pt x="2175183" y="513991"/>
                </a:lnTo>
                <a:lnTo>
                  <a:pt x="2211875" y="488053"/>
                </a:lnTo>
                <a:lnTo>
                  <a:pt x="2243562" y="456367"/>
                </a:lnTo>
                <a:lnTo>
                  <a:pt x="2269499" y="419674"/>
                </a:lnTo>
                <a:lnTo>
                  <a:pt x="2288945" y="378717"/>
                </a:lnTo>
                <a:lnTo>
                  <a:pt x="2301157" y="334239"/>
                </a:lnTo>
                <a:lnTo>
                  <a:pt x="2305392" y="286981"/>
                </a:lnTo>
                <a:lnTo>
                  <a:pt x="2305392" y="262902"/>
                </a:lnTo>
                <a:lnTo>
                  <a:pt x="2301157" y="215645"/>
                </a:lnTo>
                <a:lnTo>
                  <a:pt x="2288945" y="171166"/>
                </a:lnTo>
                <a:lnTo>
                  <a:pt x="2269499" y="130209"/>
                </a:lnTo>
                <a:lnTo>
                  <a:pt x="2243562" y="93517"/>
                </a:lnTo>
                <a:lnTo>
                  <a:pt x="2211875" y="61830"/>
                </a:lnTo>
                <a:lnTo>
                  <a:pt x="2175183" y="35893"/>
                </a:lnTo>
                <a:lnTo>
                  <a:pt x="2134226" y="16447"/>
                </a:lnTo>
                <a:lnTo>
                  <a:pt x="2089747" y="4235"/>
                </a:lnTo>
                <a:lnTo>
                  <a:pt x="2042490" y="0"/>
                </a:lnTo>
                <a:close/>
              </a:path>
            </a:pathLst>
          </a:custGeom>
          <a:solidFill>
            <a:srgbClr val="227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979876" y="5306017"/>
            <a:ext cx="2886075" cy="97853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77800">
              <a:lnSpc>
                <a:spcPct val="100000"/>
              </a:lnSpc>
              <a:spcBef>
                <a:spcPts val="110"/>
              </a:spcBef>
            </a:pP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Educational</a:t>
            </a:r>
            <a:r>
              <a:rPr sz="1450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FFFFFF"/>
                </a:solidFill>
                <a:latin typeface="Arial"/>
                <a:cs typeface="Arial"/>
              </a:rPr>
              <a:t>supplies</a:t>
            </a:r>
            <a:endParaRPr sz="1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25"/>
              </a:spcBef>
            </a:pPr>
            <a:endParaRPr sz="14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400" spc="60" dirty="0">
                <a:solidFill>
                  <a:srgbClr val="C15C6A"/>
                </a:solidFill>
                <a:latin typeface="Arial"/>
                <a:cs typeface="Arial"/>
              </a:rPr>
              <a:t>More</a:t>
            </a:r>
            <a:r>
              <a:rPr sz="1400" spc="35" dirty="0">
                <a:solidFill>
                  <a:srgbClr val="C15C6A"/>
                </a:solidFill>
                <a:latin typeface="Arial"/>
                <a:cs typeface="Arial"/>
              </a:rPr>
              <a:t> </a:t>
            </a:r>
            <a:r>
              <a:rPr sz="1400" spc="60" dirty="0">
                <a:solidFill>
                  <a:srgbClr val="C15C6A"/>
                </a:solidFill>
                <a:latin typeface="Arial"/>
                <a:cs typeface="Arial"/>
              </a:rPr>
              <a:t>than</a:t>
            </a:r>
            <a:r>
              <a:rPr sz="1400" spc="25" dirty="0">
                <a:solidFill>
                  <a:srgbClr val="C15C6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C15C6A"/>
                </a:solidFill>
                <a:latin typeface="Arial"/>
                <a:cs typeface="Arial"/>
              </a:rPr>
              <a:t>800</a:t>
            </a:r>
            <a:r>
              <a:rPr sz="1400" spc="35" dirty="0">
                <a:solidFill>
                  <a:srgbClr val="C15C6A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C15C6A"/>
                </a:solidFill>
                <a:latin typeface="Arial"/>
                <a:cs typeface="Arial"/>
              </a:rPr>
              <a:t>books</a:t>
            </a:r>
            <a:r>
              <a:rPr sz="1400" spc="35" dirty="0">
                <a:solidFill>
                  <a:srgbClr val="C15C6A"/>
                </a:solidFill>
                <a:latin typeface="Arial"/>
                <a:cs typeface="Arial"/>
              </a:rPr>
              <a:t> </a:t>
            </a:r>
            <a:r>
              <a:rPr sz="1400" spc="50" dirty="0">
                <a:solidFill>
                  <a:srgbClr val="C15C6A"/>
                </a:solidFill>
                <a:latin typeface="Arial"/>
                <a:cs typeface="Arial"/>
              </a:rPr>
              <a:t>and</a:t>
            </a:r>
            <a:r>
              <a:rPr sz="1400" spc="35" dirty="0">
                <a:solidFill>
                  <a:srgbClr val="C15C6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C15C6A"/>
                </a:solidFill>
                <a:latin typeface="Arial"/>
                <a:cs typeface="Arial"/>
              </a:rPr>
              <a:t>supplies </a:t>
            </a:r>
            <a:r>
              <a:rPr sz="1400" spc="60" dirty="0">
                <a:solidFill>
                  <a:srgbClr val="C15C6A"/>
                </a:solidFill>
                <a:latin typeface="Arial"/>
                <a:cs typeface="Arial"/>
              </a:rPr>
              <a:t>distributed</a:t>
            </a:r>
            <a:r>
              <a:rPr sz="1400" spc="-5" dirty="0">
                <a:solidFill>
                  <a:srgbClr val="C15C6A"/>
                </a:solidFill>
                <a:latin typeface="Arial"/>
                <a:cs typeface="Arial"/>
              </a:rPr>
              <a:t> </a:t>
            </a:r>
            <a:r>
              <a:rPr sz="1400" spc="55" dirty="0">
                <a:solidFill>
                  <a:srgbClr val="C15C6A"/>
                </a:solidFill>
                <a:latin typeface="Arial"/>
                <a:cs typeface="Arial"/>
              </a:rPr>
              <a:t>in</a:t>
            </a:r>
            <a:r>
              <a:rPr sz="1400" spc="-10" dirty="0">
                <a:solidFill>
                  <a:srgbClr val="C15C6A"/>
                </a:solidFill>
                <a:latin typeface="Arial"/>
                <a:cs typeface="Arial"/>
              </a:rPr>
              <a:t> </a:t>
            </a:r>
            <a:r>
              <a:rPr sz="1400" spc="60" dirty="0">
                <a:solidFill>
                  <a:srgbClr val="C15C6A"/>
                </a:solidFill>
                <a:latin typeface="Arial"/>
                <a:cs typeface="Arial"/>
              </a:rPr>
              <a:t>the</a:t>
            </a:r>
            <a:r>
              <a:rPr sz="1400" dirty="0">
                <a:solidFill>
                  <a:srgbClr val="C15C6A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C15C6A"/>
                </a:solidFill>
                <a:latin typeface="Arial"/>
                <a:cs typeface="Arial"/>
              </a:rPr>
              <a:t>schools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578885" y="2116659"/>
            <a:ext cx="220979" cy="3332479"/>
            <a:chOff x="5578885" y="2116659"/>
            <a:chExt cx="220979" cy="3332479"/>
          </a:xfrm>
        </p:grpSpPr>
        <p:sp>
          <p:nvSpPr>
            <p:cNvPr id="14" name="object 14"/>
            <p:cNvSpPr/>
            <p:nvPr/>
          </p:nvSpPr>
          <p:spPr>
            <a:xfrm>
              <a:off x="5587970" y="2976090"/>
              <a:ext cx="205740" cy="1270"/>
            </a:xfrm>
            <a:custGeom>
              <a:avLst/>
              <a:gdLst/>
              <a:ahLst/>
              <a:cxnLst/>
              <a:rect l="l" t="t" r="r" b="b"/>
              <a:pathLst>
                <a:path w="205739" h="1269">
                  <a:moveTo>
                    <a:pt x="0" y="0"/>
                  </a:moveTo>
                  <a:lnTo>
                    <a:pt x="205308" y="660"/>
                  </a:lnTo>
                </a:path>
              </a:pathLst>
            </a:custGeom>
            <a:ln w="12700">
              <a:solidFill>
                <a:srgbClr val="2278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585235" y="2123009"/>
              <a:ext cx="208279" cy="2096770"/>
            </a:xfrm>
            <a:custGeom>
              <a:avLst/>
              <a:gdLst/>
              <a:ahLst/>
              <a:cxnLst/>
              <a:rect l="l" t="t" r="r" b="b"/>
              <a:pathLst>
                <a:path w="208279" h="2096770">
                  <a:moveTo>
                    <a:pt x="205308" y="2096579"/>
                  </a:moveTo>
                  <a:lnTo>
                    <a:pt x="0" y="2095766"/>
                  </a:lnTo>
                  <a:lnTo>
                    <a:pt x="2730" y="2095766"/>
                  </a:lnTo>
                  <a:lnTo>
                    <a:pt x="2730" y="0"/>
                  </a:lnTo>
                  <a:lnTo>
                    <a:pt x="208051" y="0"/>
                  </a:lnTo>
                </a:path>
              </a:pathLst>
            </a:custGeom>
            <a:ln w="12700">
              <a:solidFill>
                <a:srgbClr val="2278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587970" y="4218776"/>
              <a:ext cx="205740" cy="1223645"/>
            </a:xfrm>
            <a:custGeom>
              <a:avLst/>
              <a:gdLst/>
              <a:ahLst/>
              <a:cxnLst/>
              <a:rect l="l" t="t" r="r" b="b"/>
              <a:pathLst>
                <a:path w="205739" h="1223645">
                  <a:moveTo>
                    <a:pt x="0" y="0"/>
                  </a:moveTo>
                  <a:lnTo>
                    <a:pt x="0" y="930592"/>
                  </a:lnTo>
                  <a:lnTo>
                    <a:pt x="0" y="1223645"/>
                  </a:lnTo>
                  <a:lnTo>
                    <a:pt x="205308" y="1223645"/>
                  </a:lnTo>
                </a:path>
              </a:pathLst>
            </a:custGeom>
            <a:ln w="12699">
              <a:solidFill>
                <a:srgbClr val="2278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8069187" y="3698636"/>
            <a:ext cx="1907539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Cataract</a:t>
            </a:r>
            <a:r>
              <a:rPr sz="1450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surgeries</a:t>
            </a:r>
            <a:r>
              <a:rPr sz="1450" spc="114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450" spc="-25" dirty="0">
                <a:solidFill>
                  <a:srgbClr val="FFFFFF"/>
                </a:solidFill>
                <a:latin typeface="Arial"/>
                <a:cs typeface="Arial"/>
              </a:rPr>
              <a:t>97</a:t>
            </a:r>
            <a:endParaRPr sz="14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069187" y="4530821"/>
            <a:ext cx="1689735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65" dirty="0">
                <a:solidFill>
                  <a:srgbClr val="FFFFFF"/>
                </a:solidFill>
                <a:latin typeface="Arial"/>
                <a:cs typeface="Arial"/>
              </a:rPr>
              <a:t>Other</a:t>
            </a:r>
            <a:r>
              <a:rPr sz="145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surgeries</a:t>
            </a:r>
            <a:r>
              <a:rPr sz="1450" spc="7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450" spc="-25" dirty="0">
                <a:solidFill>
                  <a:srgbClr val="FFFFFF"/>
                </a:solidFill>
                <a:latin typeface="Arial"/>
                <a:cs typeface="Arial"/>
              </a:rPr>
              <a:t>12</a:t>
            </a:r>
            <a:endParaRPr sz="145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494684" y="3819187"/>
            <a:ext cx="205740" cy="854075"/>
          </a:xfrm>
          <a:custGeom>
            <a:avLst/>
            <a:gdLst/>
            <a:ahLst/>
            <a:cxnLst/>
            <a:rect l="l" t="t" r="r" b="b"/>
            <a:pathLst>
              <a:path w="205740" h="854075">
                <a:moveTo>
                  <a:pt x="205308" y="853732"/>
                </a:moveTo>
                <a:lnTo>
                  <a:pt x="0" y="853071"/>
                </a:lnTo>
                <a:lnTo>
                  <a:pt x="0" y="0"/>
                </a:lnTo>
                <a:lnTo>
                  <a:pt x="205308" y="0"/>
                </a:lnTo>
              </a:path>
            </a:pathLst>
          </a:custGeom>
          <a:ln w="12700">
            <a:solidFill>
              <a:srgbClr val="227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8803" y="2410213"/>
            <a:ext cx="2942274" cy="4669485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11637" y="356219"/>
            <a:ext cx="763757" cy="7060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840" y="-126899"/>
            <a:ext cx="5111750" cy="2061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978660" algn="l"/>
                <a:tab pos="4088765" algn="l"/>
              </a:tabLst>
            </a:pPr>
            <a:r>
              <a:rPr sz="13350" b="1" spc="-50" dirty="0">
                <a:solidFill>
                  <a:srgbClr val="D1D3D4"/>
                </a:solidFill>
                <a:latin typeface="Century Gothic"/>
                <a:cs typeface="Century Gothic"/>
              </a:rPr>
              <a:t>D</a:t>
            </a:r>
            <a:r>
              <a:rPr sz="13350" b="1" dirty="0">
                <a:solidFill>
                  <a:srgbClr val="D1D3D4"/>
                </a:solidFill>
                <a:latin typeface="Century Gothic"/>
                <a:cs typeface="Century Gothic"/>
              </a:rPr>
              <a:t>	</a:t>
            </a:r>
            <a:r>
              <a:rPr sz="13350" b="1" spc="-1735" dirty="0">
                <a:solidFill>
                  <a:srgbClr val="D1D3D4"/>
                </a:solidFill>
                <a:latin typeface="Century Gothic"/>
                <a:cs typeface="Century Gothic"/>
              </a:rPr>
              <a:t>O</a:t>
            </a:r>
            <a:r>
              <a:rPr sz="13350" b="1" dirty="0">
                <a:solidFill>
                  <a:srgbClr val="D1D3D4"/>
                </a:solidFill>
                <a:latin typeface="Century Gothic"/>
                <a:cs typeface="Century Gothic"/>
              </a:rPr>
              <a:t>	</a:t>
            </a:r>
            <a:r>
              <a:rPr sz="13350" b="1" spc="-2550" dirty="0">
                <a:solidFill>
                  <a:srgbClr val="D1D3D4"/>
                </a:solidFill>
                <a:latin typeface="Century Gothic"/>
                <a:cs typeface="Century Gothic"/>
              </a:rPr>
              <a:t>C</a:t>
            </a:r>
            <a:endParaRPr sz="1335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9874" y="2081072"/>
            <a:ext cx="5569585" cy="339788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4"/>
              </a:spcBef>
              <a:tabLst>
                <a:tab pos="966469" algn="l"/>
                <a:tab pos="2011680" algn="l"/>
                <a:tab pos="2971800" algn="l"/>
                <a:tab pos="4095115" algn="l"/>
                <a:tab pos="4991735" algn="l"/>
              </a:tabLst>
            </a:pPr>
            <a:r>
              <a:rPr sz="6600" b="1" spc="-1290" dirty="0">
                <a:solidFill>
                  <a:srgbClr val="D1D3D4"/>
                </a:solidFill>
                <a:latin typeface="Century Gothic"/>
                <a:cs typeface="Century Gothic"/>
              </a:rPr>
              <a:t>C</a:t>
            </a:r>
            <a:r>
              <a:rPr sz="6600" b="1" dirty="0">
                <a:solidFill>
                  <a:srgbClr val="D1D3D4"/>
                </a:solidFill>
                <a:latin typeface="Century Gothic"/>
                <a:cs typeface="Century Gothic"/>
              </a:rPr>
              <a:t>	</a:t>
            </a:r>
            <a:r>
              <a:rPr sz="6600" b="1" spc="-50" dirty="0">
                <a:solidFill>
                  <a:srgbClr val="D1D3D4"/>
                </a:solidFill>
                <a:latin typeface="Century Gothic"/>
                <a:cs typeface="Century Gothic"/>
              </a:rPr>
              <a:t>H</a:t>
            </a:r>
            <a:r>
              <a:rPr sz="6600" b="1" dirty="0">
                <a:solidFill>
                  <a:srgbClr val="D1D3D4"/>
                </a:solidFill>
                <a:latin typeface="Century Gothic"/>
                <a:cs typeface="Century Gothic"/>
              </a:rPr>
              <a:t>	</a:t>
            </a:r>
            <a:r>
              <a:rPr sz="6600" b="1" spc="-640" dirty="0">
                <a:solidFill>
                  <a:srgbClr val="D1D3D4"/>
                </a:solidFill>
                <a:latin typeface="Century Gothic"/>
                <a:cs typeface="Century Gothic"/>
              </a:rPr>
              <a:t>A</a:t>
            </a:r>
            <a:r>
              <a:rPr sz="6600" b="1" dirty="0">
                <a:solidFill>
                  <a:srgbClr val="D1D3D4"/>
                </a:solidFill>
                <a:latin typeface="Century Gothic"/>
                <a:cs typeface="Century Gothic"/>
              </a:rPr>
              <a:t>	</a:t>
            </a:r>
            <a:r>
              <a:rPr sz="6600" b="1" spc="-409" dirty="0">
                <a:solidFill>
                  <a:srgbClr val="D1D3D4"/>
                </a:solidFill>
                <a:latin typeface="Century Gothic"/>
                <a:cs typeface="Century Gothic"/>
              </a:rPr>
              <a:t>M</a:t>
            </a:r>
            <a:r>
              <a:rPr sz="6600" b="1" dirty="0">
                <a:solidFill>
                  <a:srgbClr val="D1D3D4"/>
                </a:solidFill>
                <a:latin typeface="Century Gothic"/>
                <a:cs typeface="Century Gothic"/>
              </a:rPr>
              <a:t>	</a:t>
            </a:r>
            <a:r>
              <a:rPr sz="6600" b="1" spc="60" dirty="0">
                <a:solidFill>
                  <a:srgbClr val="D1D3D4"/>
                </a:solidFill>
                <a:latin typeface="Century Gothic"/>
                <a:cs typeface="Century Gothic"/>
              </a:rPr>
              <a:t>P</a:t>
            </a:r>
            <a:r>
              <a:rPr sz="6600" b="1" dirty="0">
                <a:solidFill>
                  <a:srgbClr val="D1D3D4"/>
                </a:solidFill>
                <a:latin typeface="Century Gothic"/>
                <a:cs typeface="Century Gothic"/>
              </a:rPr>
              <a:t>	</a:t>
            </a:r>
            <a:r>
              <a:rPr sz="6600" b="1" spc="-640" dirty="0">
                <a:solidFill>
                  <a:srgbClr val="D1D3D4"/>
                </a:solidFill>
                <a:latin typeface="Century Gothic"/>
                <a:cs typeface="Century Gothic"/>
              </a:rPr>
              <a:t>A</a:t>
            </a:r>
            <a:endParaRPr sz="6600">
              <a:latin typeface="Century Gothic"/>
              <a:cs typeface="Century Gothic"/>
            </a:endParaRPr>
          </a:p>
          <a:p>
            <a:pPr marR="28575" algn="ctr">
              <a:lnSpc>
                <a:spcPct val="100000"/>
              </a:lnSpc>
              <a:spcBef>
                <a:spcPts val="3960"/>
              </a:spcBef>
              <a:tabLst>
                <a:tab pos="822960" algn="l"/>
                <a:tab pos="1706245" algn="l"/>
                <a:tab pos="2517140" algn="l"/>
                <a:tab pos="3466465" algn="l"/>
              </a:tabLst>
            </a:pPr>
            <a:r>
              <a:rPr sz="5600" b="1" spc="-50" dirty="0">
                <a:solidFill>
                  <a:srgbClr val="D1D3D4"/>
                </a:solidFill>
                <a:latin typeface="Century Gothic"/>
                <a:cs typeface="Century Gothic"/>
              </a:rPr>
              <a:t>D</a:t>
            </a:r>
            <a:r>
              <a:rPr sz="5600" b="1" dirty="0">
                <a:solidFill>
                  <a:srgbClr val="D1D3D4"/>
                </a:solidFill>
                <a:latin typeface="Century Gothic"/>
                <a:cs typeface="Century Gothic"/>
              </a:rPr>
              <a:t>	</a:t>
            </a:r>
            <a:r>
              <a:rPr sz="5600" b="1" spc="-755" dirty="0">
                <a:solidFill>
                  <a:srgbClr val="D1D3D4"/>
                </a:solidFill>
                <a:latin typeface="Century Gothic"/>
                <a:cs typeface="Century Gothic"/>
              </a:rPr>
              <a:t>O</a:t>
            </a:r>
            <a:r>
              <a:rPr sz="5600" b="1" dirty="0">
                <a:solidFill>
                  <a:srgbClr val="D1D3D4"/>
                </a:solidFill>
                <a:latin typeface="Century Gothic"/>
                <a:cs typeface="Century Gothic"/>
              </a:rPr>
              <a:t>	</a:t>
            </a:r>
            <a:r>
              <a:rPr sz="5600" b="1" spc="-1100" dirty="0">
                <a:solidFill>
                  <a:srgbClr val="D1D3D4"/>
                </a:solidFill>
                <a:latin typeface="Century Gothic"/>
                <a:cs typeface="Century Gothic"/>
              </a:rPr>
              <a:t>C</a:t>
            </a:r>
            <a:r>
              <a:rPr sz="5600" b="1" dirty="0">
                <a:solidFill>
                  <a:srgbClr val="D1D3D4"/>
                </a:solidFill>
                <a:latin typeface="Century Gothic"/>
                <a:cs typeface="Century Gothic"/>
              </a:rPr>
              <a:t>	</a:t>
            </a:r>
            <a:r>
              <a:rPr sz="5600" b="1" spc="-1100" dirty="0">
                <a:solidFill>
                  <a:srgbClr val="D1D3D4"/>
                </a:solidFill>
                <a:latin typeface="Century Gothic"/>
                <a:cs typeface="Century Gothic"/>
              </a:rPr>
              <a:t>C</a:t>
            </a:r>
            <a:r>
              <a:rPr sz="5600" b="1" dirty="0">
                <a:solidFill>
                  <a:srgbClr val="D1D3D4"/>
                </a:solidFill>
                <a:latin typeface="Century Gothic"/>
                <a:cs typeface="Century Gothic"/>
              </a:rPr>
              <a:t>	H</a:t>
            </a:r>
            <a:r>
              <a:rPr sz="5600" b="1" spc="580" dirty="0">
                <a:solidFill>
                  <a:srgbClr val="D1D3D4"/>
                </a:solidFill>
                <a:latin typeface="Century Gothic"/>
                <a:cs typeface="Century Gothic"/>
              </a:rPr>
              <a:t> </a:t>
            </a:r>
            <a:r>
              <a:rPr sz="5600" b="1" spc="-550" dirty="0">
                <a:solidFill>
                  <a:srgbClr val="D1D3D4"/>
                </a:solidFill>
                <a:latin typeface="Century Gothic"/>
                <a:cs typeface="Century Gothic"/>
              </a:rPr>
              <a:t>A</a:t>
            </a:r>
            <a:endParaRPr sz="5600">
              <a:latin typeface="Century Gothic"/>
              <a:cs typeface="Century Gothic"/>
            </a:endParaRPr>
          </a:p>
          <a:p>
            <a:pPr marL="19685" algn="ctr">
              <a:lnSpc>
                <a:spcPct val="100000"/>
              </a:lnSpc>
              <a:spcBef>
                <a:spcPts val="3200"/>
              </a:spcBef>
            </a:pPr>
            <a:r>
              <a:rPr sz="3950" b="1" dirty="0">
                <a:solidFill>
                  <a:srgbClr val="D1D3D4"/>
                </a:solidFill>
                <a:latin typeface="Century Gothic"/>
                <a:cs typeface="Century Gothic"/>
              </a:rPr>
              <a:t>D</a:t>
            </a:r>
            <a:r>
              <a:rPr sz="3950" b="1" spc="200" dirty="0">
                <a:solidFill>
                  <a:srgbClr val="D1D3D4"/>
                </a:solidFill>
                <a:latin typeface="Century Gothic"/>
                <a:cs typeface="Century Gothic"/>
              </a:rPr>
              <a:t> </a:t>
            </a:r>
            <a:r>
              <a:rPr sz="3950" b="1" spc="-500" dirty="0">
                <a:solidFill>
                  <a:srgbClr val="D1D3D4"/>
                </a:solidFill>
                <a:latin typeface="Century Gothic"/>
                <a:cs typeface="Century Gothic"/>
              </a:rPr>
              <a:t>O</a:t>
            </a:r>
            <a:r>
              <a:rPr sz="3950" b="1" spc="260" dirty="0">
                <a:solidFill>
                  <a:srgbClr val="D1D3D4"/>
                </a:solidFill>
                <a:latin typeface="Century Gothic"/>
                <a:cs typeface="Century Gothic"/>
              </a:rPr>
              <a:t> </a:t>
            </a:r>
            <a:r>
              <a:rPr sz="3950" b="1" spc="-740" dirty="0">
                <a:solidFill>
                  <a:srgbClr val="D1D3D4"/>
                </a:solidFill>
                <a:latin typeface="Century Gothic"/>
                <a:cs typeface="Century Gothic"/>
              </a:rPr>
              <a:t>C</a:t>
            </a:r>
            <a:r>
              <a:rPr sz="3950" b="1" spc="285" dirty="0">
                <a:solidFill>
                  <a:srgbClr val="D1D3D4"/>
                </a:solidFill>
                <a:latin typeface="Century Gothic"/>
                <a:cs typeface="Century Gothic"/>
              </a:rPr>
              <a:t> </a:t>
            </a:r>
            <a:r>
              <a:rPr sz="3950" b="1" spc="-740" dirty="0">
                <a:solidFill>
                  <a:srgbClr val="D1D3D4"/>
                </a:solidFill>
                <a:latin typeface="Century Gothic"/>
                <a:cs typeface="Century Gothic"/>
              </a:rPr>
              <a:t>C</a:t>
            </a:r>
            <a:r>
              <a:rPr sz="3950" b="1" spc="285" dirty="0">
                <a:solidFill>
                  <a:srgbClr val="D1D3D4"/>
                </a:solidFill>
                <a:latin typeface="Century Gothic"/>
                <a:cs typeface="Century Gothic"/>
              </a:rPr>
              <a:t> </a:t>
            </a:r>
            <a:r>
              <a:rPr sz="3950" b="1" dirty="0">
                <a:solidFill>
                  <a:srgbClr val="D1D3D4"/>
                </a:solidFill>
                <a:latin typeface="Century Gothic"/>
                <a:cs typeface="Century Gothic"/>
              </a:rPr>
              <a:t>H</a:t>
            </a:r>
            <a:r>
              <a:rPr sz="3950" b="1" spc="260" dirty="0">
                <a:solidFill>
                  <a:srgbClr val="D1D3D4"/>
                </a:solidFill>
                <a:latin typeface="Century Gothic"/>
                <a:cs typeface="Century Gothic"/>
              </a:rPr>
              <a:t> </a:t>
            </a:r>
            <a:r>
              <a:rPr sz="3950" b="1" spc="-355" dirty="0">
                <a:solidFill>
                  <a:srgbClr val="D1D3D4"/>
                </a:solidFill>
                <a:latin typeface="Century Gothic"/>
                <a:cs typeface="Century Gothic"/>
              </a:rPr>
              <a:t>A</a:t>
            </a:r>
            <a:r>
              <a:rPr sz="3950" b="1" spc="260" dirty="0">
                <a:solidFill>
                  <a:srgbClr val="D1D3D4"/>
                </a:solidFill>
                <a:latin typeface="Century Gothic"/>
                <a:cs typeface="Century Gothic"/>
              </a:rPr>
              <a:t> </a:t>
            </a:r>
            <a:r>
              <a:rPr sz="3950" b="1" dirty="0">
                <a:solidFill>
                  <a:srgbClr val="D1D3D4"/>
                </a:solidFill>
                <a:latin typeface="Century Gothic"/>
                <a:cs typeface="Century Gothic"/>
              </a:rPr>
              <a:t>M</a:t>
            </a:r>
            <a:r>
              <a:rPr sz="3950" b="1" spc="260" dirty="0">
                <a:solidFill>
                  <a:srgbClr val="D1D3D4"/>
                </a:solidFill>
                <a:latin typeface="Century Gothic"/>
                <a:cs typeface="Century Gothic"/>
              </a:rPr>
              <a:t> </a:t>
            </a:r>
            <a:r>
              <a:rPr sz="3950" b="1" spc="65" dirty="0">
                <a:solidFill>
                  <a:srgbClr val="D1D3D4"/>
                </a:solidFill>
                <a:latin typeface="Century Gothic"/>
                <a:cs typeface="Century Gothic"/>
              </a:rPr>
              <a:t>P</a:t>
            </a:r>
            <a:r>
              <a:rPr sz="3950" b="1" spc="260" dirty="0">
                <a:solidFill>
                  <a:srgbClr val="D1D3D4"/>
                </a:solidFill>
                <a:latin typeface="Century Gothic"/>
                <a:cs typeface="Century Gothic"/>
              </a:rPr>
              <a:t> </a:t>
            </a:r>
            <a:r>
              <a:rPr sz="3950" b="1" spc="-405" dirty="0">
                <a:solidFill>
                  <a:srgbClr val="D1D3D4"/>
                </a:solidFill>
                <a:latin typeface="Century Gothic"/>
                <a:cs typeface="Century Gothic"/>
              </a:rPr>
              <a:t>A</a:t>
            </a:r>
            <a:endParaRPr sz="395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08670" y="5783911"/>
            <a:ext cx="3060700" cy="1323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700" b="1" dirty="0">
                <a:solidFill>
                  <a:srgbClr val="D1D3D4"/>
                </a:solidFill>
                <a:latin typeface="Century Gothic"/>
                <a:cs typeface="Century Gothic"/>
              </a:rPr>
              <a:t>D</a:t>
            </a:r>
            <a:r>
              <a:rPr sz="2700" b="1" spc="65" dirty="0">
                <a:solidFill>
                  <a:srgbClr val="D1D3D4"/>
                </a:solidFill>
                <a:latin typeface="Century Gothic"/>
                <a:cs typeface="Century Gothic"/>
              </a:rPr>
              <a:t> </a:t>
            </a:r>
            <a:r>
              <a:rPr sz="2700" b="1" spc="-340" dirty="0">
                <a:solidFill>
                  <a:srgbClr val="D1D3D4"/>
                </a:solidFill>
                <a:latin typeface="Century Gothic"/>
                <a:cs typeface="Century Gothic"/>
              </a:rPr>
              <a:t>O</a:t>
            </a:r>
            <a:r>
              <a:rPr sz="2700" b="1" spc="155" dirty="0">
                <a:solidFill>
                  <a:srgbClr val="D1D3D4"/>
                </a:solidFill>
                <a:latin typeface="Century Gothic"/>
                <a:cs typeface="Century Gothic"/>
              </a:rPr>
              <a:t> </a:t>
            </a:r>
            <a:r>
              <a:rPr sz="2700" b="1" spc="-505" dirty="0">
                <a:solidFill>
                  <a:srgbClr val="D1D3D4"/>
                </a:solidFill>
                <a:latin typeface="Century Gothic"/>
                <a:cs typeface="Century Gothic"/>
              </a:rPr>
              <a:t>C</a:t>
            </a:r>
            <a:r>
              <a:rPr sz="2700" b="1" spc="195" dirty="0">
                <a:solidFill>
                  <a:srgbClr val="D1D3D4"/>
                </a:solidFill>
                <a:latin typeface="Century Gothic"/>
                <a:cs typeface="Century Gothic"/>
              </a:rPr>
              <a:t> </a:t>
            </a:r>
            <a:r>
              <a:rPr sz="2700" b="1" spc="-505" dirty="0">
                <a:solidFill>
                  <a:srgbClr val="D1D3D4"/>
                </a:solidFill>
                <a:latin typeface="Century Gothic"/>
                <a:cs typeface="Century Gothic"/>
              </a:rPr>
              <a:t>C</a:t>
            </a:r>
            <a:r>
              <a:rPr sz="2700" b="1" spc="195" dirty="0">
                <a:solidFill>
                  <a:srgbClr val="D1D3D4"/>
                </a:solidFill>
                <a:latin typeface="Century Gothic"/>
                <a:cs typeface="Century Gothic"/>
              </a:rPr>
              <a:t> </a:t>
            </a:r>
            <a:r>
              <a:rPr sz="2700" b="1" dirty="0">
                <a:solidFill>
                  <a:srgbClr val="D1D3D4"/>
                </a:solidFill>
                <a:latin typeface="Century Gothic"/>
                <a:cs typeface="Century Gothic"/>
              </a:rPr>
              <a:t>H</a:t>
            </a:r>
            <a:r>
              <a:rPr sz="2700" b="1" spc="150" dirty="0">
                <a:solidFill>
                  <a:srgbClr val="D1D3D4"/>
                </a:solidFill>
                <a:latin typeface="Century Gothic"/>
                <a:cs typeface="Century Gothic"/>
              </a:rPr>
              <a:t> </a:t>
            </a:r>
            <a:r>
              <a:rPr sz="2700" b="1" dirty="0">
                <a:solidFill>
                  <a:srgbClr val="D1D3D4"/>
                </a:solidFill>
                <a:latin typeface="Century Gothic"/>
                <a:cs typeface="Century Gothic"/>
              </a:rPr>
              <a:t>A</a:t>
            </a:r>
            <a:r>
              <a:rPr sz="2700" b="1" spc="155" dirty="0">
                <a:solidFill>
                  <a:srgbClr val="D1D3D4"/>
                </a:solidFill>
                <a:latin typeface="Century Gothic"/>
                <a:cs typeface="Century Gothic"/>
              </a:rPr>
              <a:t> </a:t>
            </a:r>
            <a:r>
              <a:rPr sz="2700" b="1" dirty="0">
                <a:solidFill>
                  <a:srgbClr val="D1D3D4"/>
                </a:solidFill>
                <a:latin typeface="Century Gothic"/>
                <a:cs typeface="Century Gothic"/>
              </a:rPr>
              <a:t>M</a:t>
            </a:r>
            <a:r>
              <a:rPr sz="2700" b="1" spc="150" dirty="0">
                <a:solidFill>
                  <a:srgbClr val="D1D3D4"/>
                </a:solidFill>
                <a:latin typeface="Century Gothic"/>
                <a:cs typeface="Century Gothic"/>
              </a:rPr>
              <a:t> </a:t>
            </a:r>
            <a:r>
              <a:rPr sz="2700" b="1" dirty="0">
                <a:solidFill>
                  <a:srgbClr val="D1D3D4"/>
                </a:solidFill>
                <a:latin typeface="Century Gothic"/>
                <a:cs typeface="Century Gothic"/>
              </a:rPr>
              <a:t>P</a:t>
            </a:r>
            <a:r>
              <a:rPr sz="2700" b="1" spc="155" dirty="0">
                <a:solidFill>
                  <a:srgbClr val="D1D3D4"/>
                </a:solidFill>
                <a:latin typeface="Century Gothic"/>
                <a:cs typeface="Century Gothic"/>
              </a:rPr>
              <a:t> </a:t>
            </a:r>
            <a:r>
              <a:rPr sz="2700" b="1" spc="-50" dirty="0">
                <a:solidFill>
                  <a:srgbClr val="D1D3D4"/>
                </a:solidFill>
                <a:latin typeface="Century Gothic"/>
                <a:cs typeface="Century Gothic"/>
              </a:rPr>
              <a:t>A</a:t>
            </a:r>
            <a:endParaRPr sz="2700">
              <a:latin typeface="Century Gothic"/>
              <a:cs typeface="Century Gothic"/>
            </a:endParaRPr>
          </a:p>
          <a:p>
            <a:pPr marL="8255" algn="ctr">
              <a:lnSpc>
                <a:spcPct val="100000"/>
              </a:lnSpc>
              <a:spcBef>
                <a:spcPts val="1664"/>
              </a:spcBef>
            </a:pPr>
            <a:r>
              <a:rPr sz="1800" b="1" dirty="0">
                <a:solidFill>
                  <a:srgbClr val="D1D3D4"/>
                </a:solidFill>
                <a:latin typeface="Century Gothic"/>
                <a:cs typeface="Century Gothic"/>
              </a:rPr>
              <a:t>D</a:t>
            </a:r>
            <a:r>
              <a:rPr sz="1800" b="1" spc="-35" dirty="0">
                <a:solidFill>
                  <a:srgbClr val="D1D3D4"/>
                </a:solidFill>
                <a:latin typeface="Century Gothic"/>
                <a:cs typeface="Century Gothic"/>
              </a:rPr>
              <a:t> </a:t>
            </a:r>
            <a:r>
              <a:rPr sz="1800" b="1" spc="-10" dirty="0">
                <a:solidFill>
                  <a:srgbClr val="D1D3D4"/>
                </a:solidFill>
                <a:latin typeface="Century Gothic"/>
                <a:cs typeface="Century Gothic"/>
              </a:rPr>
              <a:t>O</a:t>
            </a:r>
            <a:r>
              <a:rPr sz="1800" b="1" spc="75" dirty="0">
                <a:solidFill>
                  <a:srgbClr val="D1D3D4"/>
                </a:solidFill>
                <a:latin typeface="Century Gothic"/>
                <a:cs typeface="Century Gothic"/>
              </a:rPr>
              <a:t> </a:t>
            </a:r>
            <a:r>
              <a:rPr sz="1800" b="1" spc="-340" dirty="0">
                <a:solidFill>
                  <a:srgbClr val="D1D3D4"/>
                </a:solidFill>
                <a:latin typeface="Century Gothic"/>
                <a:cs typeface="Century Gothic"/>
              </a:rPr>
              <a:t>C</a:t>
            </a:r>
            <a:r>
              <a:rPr sz="1800" b="1" spc="130" dirty="0">
                <a:solidFill>
                  <a:srgbClr val="D1D3D4"/>
                </a:solidFill>
                <a:latin typeface="Century Gothic"/>
                <a:cs typeface="Century Gothic"/>
              </a:rPr>
              <a:t> </a:t>
            </a:r>
            <a:r>
              <a:rPr sz="1800" b="1" spc="-340" dirty="0">
                <a:solidFill>
                  <a:srgbClr val="D1D3D4"/>
                </a:solidFill>
                <a:latin typeface="Century Gothic"/>
                <a:cs typeface="Century Gothic"/>
              </a:rPr>
              <a:t>C</a:t>
            </a:r>
            <a:r>
              <a:rPr sz="1800" b="1" spc="130" dirty="0">
                <a:solidFill>
                  <a:srgbClr val="D1D3D4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D1D3D4"/>
                </a:solidFill>
                <a:latin typeface="Century Gothic"/>
                <a:cs typeface="Century Gothic"/>
              </a:rPr>
              <a:t>H</a:t>
            </a:r>
            <a:r>
              <a:rPr sz="1800" b="1" spc="75" dirty="0">
                <a:solidFill>
                  <a:srgbClr val="D1D3D4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D1D3D4"/>
                </a:solidFill>
                <a:latin typeface="Century Gothic"/>
                <a:cs typeface="Century Gothic"/>
              </a:rPr>
              <a:t>A</a:t>
            </a:r>
            <a:r>
              <a:rPr sz="1800" b="1" spc="75" dirty="0">
                <a:solidFill>
                  <a:srgbClr val="D1D3D4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D1D3D4"/>
                </a:solidFill>
                <a:latin typeface="Century Gothic"/>
                <a:cs typeface="Century Gothic"/>
              </a:rPr>
              <a:t>M</a:t>
            </a:r>
            <a:r>
              <a:rPr sz="1800" b="1" spc="75" dirty="0">
                <a:solidFill>
                  <a:srgbClr val="D1D3D4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D1D3D4"/>
                </a:solidFill>
                <a:latin typeface="Century Gothic"/>
                <a:cs typeface="Century Gothic"/>
              </a:rPr>
              <a:t>P</a:t>
            </a:r>
            <a:r>
              <a:rPr sz="1800" b="1" spc="75" dirty="0">
                <a:solidFill>
                  <a:srgbClr val="D1D3D4"/>
                </a:solidFill>
                <a:latin typeface="Century Gothic"/>
                <a:cs typeface="Century Gothic"/>
              </a:rPr>
              <a:t> </a:t>
            </a:r>
            <a:r>
              <a:rPr sz="1800" b="1" spc="-50" dirty="0">
                <a:solidFill>
                  <a:srgbClr val="D1D3D4"/>
                </a:solidFill>
                <a:latin typeface="Century Gothic"/>
                <a:cs typeface="Century Gothic"/>
              </a:rPr>
              <a:t>A</a:t>
            </a:r>
            <a:endParaRPr sz="1800">
              <a:latin typeface="Century Gothic"/>
              <a:cs typeface="Century Gothic"/>
            </a:endParaRPr>
          </a:p>
          <a:p>
            <a:pPr marL="15240" algn="ctr">
              <a:lnSpc>
                <a:spcPct val="100000"/>
              </a:lnSpc>
              <a:spcBef>
                <a:spcPts val="1839"/>
              </a:spcBef>
            </a:pPr>
            <a:r>
              <a:rPr sz="1100" b="1" dirty="0">
                <a:solidFill>
                  <a:srgbClr val="D1D3D4"/>
                </a:solidFill>
                <a:latin typeface="Century Gothic"/>
                <a:cs typeface="Century Gothic"/>
              </a:rPr>
              <a:t>D</a:t>
            </a:r>
            <a:r>
              <a:rPr sz="1100" b="1" spc="-35" dirty="0">
                <a:solidFill>
                  <a:srgbClr val="D1D3D4"/>
                </a:solidFill>
                <a:latin typeface="Century Gothic"/>
                <a:cs typeface="Century Gothic"/>
              </a:rPr>
              <a:t> </a:t>
            </a:r>
            <a:r>
              <a:rPr sz="1100" b="1" spc="-20" dirty="0">
                <a:solidFill>
                  <a:srgbClr val="D1D3D4"/>
                </a:solidFill>
                <a:latin typeface="Century Gothic"/>
                <a:cs typeface="Century Gothic"/>
              </a:rPr>
              <a:t>O</a:t>
            </a:r>
            <a:r>
              <a:rPr sz="1100" b="1" spc="40" dirty="0">
                <a:solidFill>
                  <a:srgbClr val="D1D3D4"/>
                </a:solidFill>
                <a:latin typeface="Century Gothic"/>
                <a:cs typeface="Century Gothic"/>
              </a:rPr>
              <a:t> </a:t>
            </a:r>
            <a:r>
              <a:rPr sz="1100" b="1" spc="-225" dirty="0">
                <a:solidFill>
                  <a:srgbClr val="D1D3D4"/>
                </a:solidFill>
                <a:latin typeface="Century Gothic"/>
                <a:cs typeface="Century Gothic"/>
              </a:rPr>
              <a:t>C</a:t>
            </a:r>
            <a:r>
              <a:rPr sz="1100" b="1" spc="75" dirty="0">
                <a:solidFill>
                  <a:srgbClr val="D1D3D4"/>
                </a:solidFill>
                <a:latin typeface="Century Gothic"/>
                <a:cs typeface="Century Gothic"/>
              </a:rPr>
              <a:t> </a:t>
            </a:r>
            <a:r>
              <a:rPr sz="1100" b="1" spc="-225" dirty="0">
                <a:solidFill>
                  <a:srgbClr val="D1D3D4"/>
                </a:solidFill>
                <a:latin typeface="Century Gothic"/>
                <a:cs typeface="Century Gothic"/>
              </a:rPr>
              <a:t>C</a:t>
            </a:r>
            <a:r>
              <a:rPr sz="1100" b="1" spc="75" dirty="0">
                <a:solidFill>
                  <a:srgbClr val="D1D3D4"/>
                </a:solidFill>
                <a:latin typeface="Century Gothic"/>
                <a:cs typeface="Century Gothic"/>
              </a:rPr>
              <a:t> </a:t>
            </a:r>
            <a:r>
              <a:rPr sz="1100" b="1" dirty="0">
                <a:solidFill>
                  <a:srgbClr val="D1D3D4"/>
                </a:solidFill>
                <a:latin typeface="Century Gothic"/>
                <a:cs typeface="Century Gothic"/>
              </a:rPr>
              <a:t>H</a:t>
            </a:r>
            <a:r>
              <a:rPr sz="1100" b="1" spc="40" dirty="0">
                <a:solidFill>
                  <a:srgbClr val="D1D3D4"/>
                </a:solidFill>
                <a:latin typeface="Century Gothic"/>
                <a:cs typeface="Century Gothic"/>
              </a:rPr>
              <a:t> </a:t>
            </a:r>
            <a:r>
              <a:rPr sz="1100" b="1" dirty="0">
                <a:solidFill>
                  <a:srgbClr val="D1D3D4"/>
                </a:solidFill>
                <a:latin typeface="Century Gothic"/>
                <a:cs typeface="Century Gothic"/>
              </a:rPr>
              <a:t>A</a:t>
            </a:r>
            <a:r>
              <a:rPr sz="1100" b="1" spc="40" dirty="0">
                <a:solidFill>
                  <a:srgbClr val="D1D3D4"/>
                </a:solidFill>
                <a:latin typeface="Century Gothic"/>
                <a:cs typeface="Century Gothic"/>
              </a:rPr>
              <a:t> </a:t>
            </a:r>
            <a:r>
              <a:rPr sz="1100" b="1" dirty="0">
                <a:solidFill>
                  <a:srgbClr val="D1D3D4"/>
                </a:solidFill>
                <a:latin typeface="Century Gothic"/>
                <a:cs typeface="Century Gothic"/>
              </a:rPr>
              <a:t>M</a:t>
            </a:r>
            <a:r>
              <a:rPr sz="1100" b="1" spc="40" dirty="0">
                <a:solidFill>
                  <a:srgbClr val="D1D3D4"/>
                </a:solidFill>
                <a:latin typeface="Century Gothic"/>
                <a:cs typeface="Century Gothic"/>
              </a:rPr>
              <a:t> </a:t>
            </a:r>
            <a:r>
              <a:rPr sz="1100" b="1" dirty="0">
                <a:solidFill>
                  <a:srgbClr val="D1D3D4"/>
                </a:solidFill>
                <a:latin typeface="Century Gothic"/>
                <a:cs typeface="Century Gothic"/>
              </a:rPr>
              <a:t>P</a:t>
            </a:r>
            <a:r>
              <a:rPr sz="1100" b="1" spc="40" dirty="0">
                <a:solidFill>
                  <a:srgbClr val="D1D3D4"/>
                </a:solidFill>
                <a:latin typeface="Century Gothic"/>
                <a:cs typeface="Century Gothic"/>
              </a:rPr>
              <a:t> </a:t>
            </a:r>
            <a:r>
              <a:rPr sz="1100" b="1" spc="-50" dirty="0">
                <a:solidFill>
                  <a:srgbClr val="D1D3D4"/>
                </a:solidFill>
                <a:latin typeface="Century Gothic"/>
                <a:cs typeface="Century Gothic"/>
              </a:rPr>
              <a:t>A</a:t>
            </a:r>
            <a:endParaRPr sz="1100">
              <a:latin typeface="Century Gothic"/>
              <a:cs typeface="Century Gothic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037895" y="1583922"/>
            <a:ext cx="2725420" cy="5090795"/>
            <a:chOff x="7037895" y="1583922"/>
            <a:chExt cx="2725420" cy="509079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37895" y="1583922"/>
              <a:ext cx="771512" cy="77152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37895" y="5903081"/>
              <a:ext cx="771512" cy="77151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650223" y="2278288"/>
              <a:ext cx="454025" cy="637540"/>
            </a:xfrm>
            <a:custGeom>
              <a:avLst/>
              <a:gdLst/>
              <a:ahLst/>
              <a:cxnLst/>
              <a:rect l="l" t="t" r="r" b="b"/>
              <a:pathLst>
                <a:path w="454025" h="637539">
                  <a:moveTo>
                    <a:pt x="0" y="0"/>
                  </a:moveTo>
                  <a:lnTo>
                    <a:pt x="453428" y="637247"/>
                  </a:lnTo>
                </a:path>
              </a:pathLst>
            </a:custGeom>
            <a:ln w="12699">
              <a:solidFill>
                <a:srgbClr val="C15C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18611" y="4596521"/>
              <a:ext cx="655955" cy="1389380"/>
            </a:xfrm>
            <a:custGeom>
              <a:avLst/>
              <a:gdLst/>
              <a:ahLst/>
              <a:cxnLst/>
              <a:rect l="l" t="t" r="r" b="b"/>
              <a:pathLst>
                <a:path w="655954" h="1389379">
                  <a:moveTo>
                    <a:pt x="0" y="1388770"/>
                  </a:moveTo>
                  <a:lnTo>
                    <a:pt x="655878" y="0"/>
                  </a:lnTo>
                </a:path>
              </a:pathLst>
            </a:custGeom>
            <a:ln w="12699">
              <a:solidFill>
                <a:srgbClr val="C15C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137478" y="2612208"/>
              <a:ext cx="2625725" cy="2625725"/>
            </a:xfrm>
            <a:custGeom>
              <a:avLst/>
              <a:gdLst/>
              <a:ahLst/>
              <a:cxnLst/>
              <a:rect l="l" t="t" r="r" b="b"/>
              <a:pathLst>
                <a:path w="2625725" h="2625725">
                  <a:moveTo>
                    <a:pt x="1312811" y="0"/>
                  </a:moveTo>
                  <a:lnTo>
                    <a:pt x="1264683" y="865"/>
                  </a:lnTo>
                  <a:lnTo>
                    <a:pt x="1216992" y="3443"/>
                  </a:lnTo>
                  <a:lnTo>
                    <a:pt x="1169766" y="7703"/>
                  </a:lnTo>
                  <a:lnTo>
                    <a:pt x="1123037" y="13615"/>
                  </a:lnTo>
                  <a:lnTo>
                    <a:pt x="1076832" y="21151"/>
                  </a:lnTo>
                  <a:lnTo>
                    <a:pt x="1031183" y="30279"/>
                  </a:lnTo>
                  <a:lnTo>
                    <a:pt x="986119" y="40971"/>
                  </a:lnTo>
                  <a:lnTo>
                    <a:pt x="941668" y="53198"/>
                  </a:lnTo>
                  <a:lnTo>
                    <a:pt x="897862" y="66928"/>
                  </a:lnTo>
                  <a:lnTo>
                    <a:pt x="854730" y="82133"/>
                  </a:lnTo>
                  <a:lnTo>
                    <a:pt x="812301" y="98782"/>
                  </a:lnTo>
                  <a:lnTo>
                    <a:pt x="770605" y="116847"/>
                  </a:lnTo>
                  <a:lnTo>
                    <a:pt x="729671" y="136298"/>
                  </a:lnTo>
                  <a:lnTo>
                    <a:pt x="689530" y="157105"/>
                  </a:lnTo>
                  <a:lnTo>
                    <a:pt x="650211" y="179237"/>
                  </a:lnTo>
                  <a:lnTo>
                    <a:pt x="611744" y="202667"/>
                  </a:lnTo>
                  <a:lnTo>
                    <a:pt x="574158" y="227363"/>
                  </a:lnTo>
                  <a:lnTo>
                    <a:pt x="537483" y="253297"/>
                  </a:lnTo>
                  <a:lnTo>
                    <a:pt x="501749" y="280438"/>
                  </a:lnTo>
                  <a:lnTo>
                    <a:pt x="466985" y="308757"/>
                  </a:lnTo>
                  <a:lnTo>
                    <a:pt x="433220" y="338225"/>
                  </a:lnTo>
                  <a:lnTo>
                    <a:pt x="400486" y="368811"/>
                  </a:lnTo>
                  <a:lnTo>
                    <a:pt x="368811" y="400486"/>
                  </a:lnTo>
                  <a:lnTo>
                    <a:pt x="338225" y="433220"/>
                  </a:lnTo>
                  <a:lnTo>
                    <a:pt x="308757" y="466985"/>
                  </a:lnTo>
                  <a:lnTo>
                    <a:pt x="280438" y="501749"/>
                  </a:lnTo>
                  <a:lnTo>
                    <a:pt x="253297" y="537483"/>
                  </a:lnTo>
                  <a:lnTo>
                    <a:pt x="227363" y="574158"/>
                  </a:lnTo>
                  <a:lnTo>
                    <a:pt x="202667" y="611744"/>
                  </a:lnTo>
                  <a:lnTo>
                    <a:pt x="179237" y="650211"/>
                  </a:lnTo>
                  <a:lnTo>
                    <a:pt x="157105" y="689530"/>
                  </a:lnTo>
                  <a:lnTo>
                    <a:pt x="136298" y="729671"/>
                  </a:lnTo>
                  <a:lnTo>
                    <a:pt x="116847" y="770605"/>
                  </a:lnTo>
                  <a:lnTo>
                    <a:pt x="98782" y="812301"/>
                  </a:lnTo>
                  <a:lnTo>
                    <a:pt x="82133" y="854730"/>
                  </a:lnTo>
                  <a:lnTo>
                    <a:pt x="66928" y="897862"/>
                  </a:lnTo>
                  <a:lnTo>
                    <a:pt x="53198" y="941668"/>
                  </a:lnTo>
                  <a:lnTo>
                    <a:pt x="40971" y="986119"/>
                  </a:lnTo>
                  <a:lnTo>
                    <a:pt x="30279" y="1031183"/>
                  </a:lnTo>
                  <a:lnTo>
                    <a:pt x="21151" y="1076832"/>
                  </a:lnTo>
                  <a:lnTo>
                    <a:pt x="13615" y="1123037"/>
                  </a:lnTo>
                  <a:lnTo>
                    <a:pt x="7703" y="1169766"/>
                  </a:lnTo>
                  <a:lnTo>
                    <a:pt x="3443" y="1216992"/>
                  </a:lnTo>
                  <a:lnTo>
                    <a:pt x="865" y="1264683"/>
                  </a:lnTo>
                  <a:lnTo>
                    <a:pt x="0" y="1312811"/>
                  </a:lnTo>
                  <a:lnTo>
                    <a:pt x="865" y="1360939"/>
                  </a:lnTo>
                  <a:lnTo>
                    <a:pt x="3443" y="1408631"/>
                  </a:lnTo>
                  <a:lnTo>
                    <a:pt x="7703" y="1455856"/>
                  </a:lnTo>
                  <a:lnTo>
                    <a:pt x="13615" y="1502586"/>
                  </a:lnTo>
                  <a:lnTo>
                    <a:pt x="21151" y="1548790"/>
                  </a:lnTo>
                  <a:lnTo>
                    <a:pt x="30279" y="1594439"/>
                  </a:lnTo>
                  <a:lnTo>
                    <a:pt x="40971" y="1639504"/>
                  </a:lnTo>
                  <a:lnTo>
                    <a:pt x="53198" y="1683954"/>
                  </a:lnTo>
                  <a:lnTo>
                    <a:pt x="66928" y="1727760"/>
                  </a:lnTo>
                  <a:lnTo>
                    <a:pt x="82133" y="1770893"/>
                  </a:lnTo>
                  <a:lnTo>
                    <a:pt x="98782" y="1813322"/>
                  </a:lnTo>
                  <a:lnTo>
                    <a:pt x="116847" y="1855018"/>
                  </a:lnTo>
                  <a:lnTo>
                    <a:pt x="136298" y="1895951"/>
                  </a:lnTo>
                  <a:lnTo>
                    <a:pt x="157105" y="1936092"/>
                  </a:lnTo>
                  <a:lnTo>
                    <a:pt x="179237" y="1975411"/>
                  </a:lnTo>
                  <a:lnTo>
                    <a:pt x="202667" y="2013878"/>
                  </a:lnTo>
                  <a:lnTo>
                    <a:pt x="227363" y="2051464"/>
                  </a:lnTo>
                  <a:lnTo>
                    <a:pt x="253297" y="2088139"/>
                  </a:lnTo>
                  <a:lnTo>
                    <a:pt x="280438" y="2123874"/>
                  </a:lnTo>
                  <a:lnTo>
                    <a:pt x="308757" y="2158638"/>
                  </a:lnTo>
                  <a:lnTo>
                    <a:pt x="338225" y="2192402"/>
                  </a:lnTo>
                  <a:lnTo>
                    <a:pt x="368811" y="2225136"/>
                  </a:lnTo>
                  <a:lnTo>
                    <a:pt x="400486" y="2256811"/>
                  </a:lnTo>
                  <a:lnTo>
                    <a:pt x="433220" y="2287398"/>
                  </a:lnTo>
                  <a:lnTo>
                    <a:pt x="466985" y="2316865"/>
                  </a:lnTo>
                  <a:lnTo>
                    <a:pt x="501749" y="2345184"/>
                  </a:lnTo>
                  <a:lnTo>
                    <a:pt x="537483" y="2372326"/>
                  </a:lnTo>
                  <a:lnTo>
                    <a:pt x="574158" y="2398259"/>
                  </a:lnTo>
                  <a:lnTo>
                    <a:pt x="611744" y="2422956"/>
                  </a:lnTo>
                  <a:lnTo>
                    <a:pt x="650211" y="2446385"/>
                  </a:lnTo>
                  <a:lnTo>
                    <a:pt x="689530" y="2468518"/>
                  </a:lnTo>
                  <a:lnTo>
                    <a:pt x="729671" y="2489324"/>
                  </a:lnTo>
                  <a:lnTo>
                    <a:pt x="770605" y="2508775"/>
                  </a:lnTo>
                  <a:lnTo>
                    <a:pt x="812301" y="2526840"/>
                  </a:lnTo>
                  <a:lnTo>
                    <a:pt x="854730" y="2543490"/>
                  </a:lnTo>
                  <a:lnTo>
                    <a:pt x="897862" y="2558695"/>
                  </a:lnTo>
                  <a:lnTo>
                    <a:pt x="941668" y="2572425"/>
                  </a:lnTo>
                  <a:lnTo>
                    <a:pt x="986119" y="2584651"/>
                  </a:lnTo>
                  <a:lnTo>
                    <a:pt x="1031183" y="2595343"/>
                  </a:lnTo>
                  <a:lnTo>
                    <a:pt x="1076832" y="2604472"/>
                  </a:lnTo>
                  <a:lnTo>
                    <a:pt x="1123037" y="2612007"/>
                  </a:lnTo>
                  <a:lnTo>
                    <a:pt x="1169766" y="2617919"/>
                  </a:lnTo>
                  <a:lnTo>
                    <a:pt x="1216992" y="2622179"/>
                  </a:lnTo>
                  <a:lnTo>
                    <a:pt x="1264683" y="2624757"/>
                  </a:lnTo>
                  <a:lnTo>
                    <a:pt x="1312811" y="2625623"/>
                  </a:lnTo>
                  <a:lnTo>
                    <a:pt x="1360939" y="2624757"/>
                  </a:lnTo>
                  <a:lnTo>
                    <a:pt x="1408631" y="2622179"/>
                  </a:lnTo>
                  <a:lnTo>
                    <a:pt x="1455856" y="2617919"/>
                  </a:lnTo>
                  <a:lnTo>
                    <a:pt x="1502586" y="2612007"/>
                  </a:lnTo>
                  <a:lnTo>
                    <a:pt x="1548790" y="2604472"/>
                  </a:lnTo>
                  <a:lnTo>
                    <a:pt x="1594439" y="2595343"/>
                  </a:lnTo>
                  <a:lnTo>
                    <a:pt x="1639504" y="2584651"/>
                  </a:lnTo>
                  <a:lnTo>
                    <a:pt x="1683954" y="2572425"/>
                  </a:lnTo>
                  <a:lnTo>
                    <a:pt x="1727760" y="2558695"/>
                  </a:lnTo>
                  <a:lnTo>
                    <a:pt x="1770893" y="2543490"/>
                  </a:lnTo>
                  <a:lnTo>
                    <a:pt x="1813322" y="2526840"/>
                  </a:lnTo>
                  <a:lnTo>
                    <a:pt x="1855018" y="2508775"/>
                  </a:lnTo>
                  <a:lnTo>
                    <a:pt x="1895951" y="2489324"/>
                  </a:lnTo>
                  <a:lnTo>
                    <a:pt x="1936092" y="2468518"/>
                  </a:lnTo>
                  <a:lnTo>
                    <a:pt x="1975411" y="2446385"/>
                  </a:lnTo>
                  <a:lnTo>
                    <a:pt x="2013878" y="2422956"/>
                  </a:lnTo>
                  <a:lnTo>
                    <a:pt x="2051464" y="2398259"/>
                  </a:lnTo>
                  <a:lnTo>
                    <a:pt x="2088139" y="2372326"/>
                  </a:lnTo>
                  <a:lnTo>
                    <a:pt x="2123874" y="2345184"/>
                  </a:lnTo>
                  <a:lnTo>
                    <a:pt x="2158638" y="2316865"/>
                  </a:lnTo>
                  <a:lnTo>
                    <a:pt x="2192402" y="2287398"/>
                  </a:lnTo>
                  <a:lnTo>
                    <a:pt x="2225136" y="2256811"/>
                  </a:lnTo>
                  <a:lnTo>
                    <a:pt x="2256811" y="2225136"/>
                  </a:lnTo>
                  <a:lnTo>
                    <a:pt x="2287398" y="2192402"/>
                  </a:lnTo>
                  <a:lnTo>
                    <a:pt x="2316865" y="2158638"/>
                  </a:lnTo>
                  <a:lnTo>
                    <a:pt x="2345184" y="2123874"/>
                  </a:lnTo>
                  <a:lnTo>
                    <a:pt x="2372326" y="2088139"/>
                  </a:lnTo>
                  <a:lnTo>
                    <a:pt x="2398259" y="2051464"/>
                  </a:lnTo>
                  <a:lnTo>
                    <a:pt x="2422956" y="2013878"/>
                  </a:lnTo>
                  <a:lnTo>
                    <a:pt x="2446385" y="1975411"/>
                  </a:lnTo>
                  <a:lnTo>
                    <a:pt x="2468518" y="1936092"/>
                  </a:lnTo>
                  <a:lnTo>
                    <a:pt x="2489324" y="1895951"/>
                  </a:lnTo>
                  <a:lnTo>
                    <a:pt x="2508775" y="1855018"/>
                  </a:lnTo>
                  <a:lnTo>
                    <a:pt x="2526840" y="1813322"/>
                  </a:lnTo>
                  <a:lnTo>
                    <a:pt x="2543490" y="1770893"/>
                  </a:lnTo>
                  <a:lnTo>
                    <a:pt x="2558695" y="1727760"/>
                  </a:lnTo>
                  <a:lnTo>
                    <a:pt x="2572425" y="1683954"/>
                  </a:lnTo>
                  <a:lnTo>
                    <a:pt x="2584651" y="1639504"/>
                  </a:lnTo>
                  <a:lnTo>
                    <a:pt x="2595343" y="1594439"/>
                  </a:lnTo>
                  <a:lnTo>
                    <a:pt x="2604472" y="1548790"/>
                  </a:lnTo>
                  <a:lnTo>
                    <a:pt x="2612007" y="1502586"/>
                  </a:lnTo>
                  <a:lnTo>
                    <a:pt x="2617919" y="1455856"/>
                  </a:lnTo>
                  <a:lnTo>
                    <a:pt x="2622179" y="1408631"/>
                  </a:lnTo>
                  <a:lnTo>
                    <a:pt x="2624757" y="1360939"/>
                  </a:lnTo>
                  <a:lnTo>
                    <a:pt x="2625623" y="1312811"/>
                  </a:lnTo>
                  <a:lnTo>
                    <a:pt x="2624757" y="1264683"/>
                  </a:lnTo>
                  <a:lnTo>
                    <a:pt x="2622179" y="1216992"/>
                  </a:lnTo>
                  <a:lnTo>
                    <a:pt x="2617919" y="1169766"/>
                  </a:lnTo>
                  <a:lnTo>
                    <a:pt x="2612007" y="1123037"/>
                  </a:lnTo>
                  <a:lnTo>
                    <a:pt x="2604472" y="1076832"/>
                  </a:lnTo>
                  <a:lnTo>
                    <a:pt x="2595343" y="1031183"/>
                  </a:lnTo>
                  <a:lnTo>
                    <a:pt x="2584651" y="986119"/>
                  </a:lnTo>
                  <a:lnTo>
                    <a:pt x="2572425" y="941668"/>
                  </a:lnTo>
                  <a:lnTo>
                    <a:pt x="2558695" y="897862"/>
                  </a:lnTo>
                  <a:lnTo>
                    <a:pt x="2543490" y="854730"/>
                  </a:lnTo>
                  <a:lnTo>
                    <a:pt x="2526840" y="812301"/>
                  </a:lnTo>
                  <a:lnTo>
                    <a:pt x="2508775" y="770605"/>
                  </a:lnTo>
                  <a:lnTo>
                    <a:pt x="2489324" y="729671"/>
                  </a:lnTo>
                  <a:lnTo>
                    <a:pt x="2468518" y="689530"/>
                  </a:lnTo>
                  <a:lnTo>
                    <a:pt x="2446385" y="650211"/>
                  </a:lnTo>
                  <a:lnTo>
                    <a:pt x="2422956" y="611744"/>
                  </a:lnTo>
                  <a:lnTo>
                    <a:pt x="2398259" y="574158"/>
                  </a:lnTo>
                  <a:lnTo>
                    <a:pt x="2372326" y="537483"/>
                  </a:lnTo>
                  <a:lnTo>
                    <a:pt x="2345184" y="501749"/>
                  </a:lnTo>
                  <a:lnTo>
                    <a:pt x="2316865" y="466985"/>
                  </a:lnTo>
                  <a:lnTo>
                    <a:pt x="2287398" y="433220"/>
                  </a:lnTo>
                  <a:lnTo>
                    <a:pt x="2256811" y="400486"/>
                  </a:lnTo>
                  <a:lnTo>
                    <a:pt x="2225136" y="368811"/>
                  </a:lnTo>
                  <a:lnTo>
                    <a:pt x="2192402" y="338225"/>
                  </a:lnTo>
                  <a:lnTo>
                    <a:pt x="2158638" y="308757"/>
                  </a:lnTo>
                  <a:lnTo>
                    <a:pt x="2123874" y="280438"/>
                  </a:lnTo>
                  <a:lnTo>
                    <a:pt x="2088139" y="253297"/>
                  </a:lnTo>
                  <a:lnTo>
                    <a:pt x="2051464" y="227363"/>
                  </a:lnTo>
                  <a:lnTo>
                    <a:pt x="2013878" y="202667"/>
                  </a:lnTo>
                  <a:lnTo>
                    <a:pt x="1975411" y="179237"/>
                  </a:lnTo>
                  <a:lnTo>
                    <a:pt x="1936092" y="157105"/>
                  </a:lnTo>
                  <a:lnTo>
                    <a:pt x="1895951" y="136298"/>
                  </a:lnTo>
                  <a:lnTo>
                    <a:pt x="1855018" y="116847"/>
                  </a:lnTo>
                  <a:lnTo>
                    <a:pt x="1813322" y="98782"/>
                  </a:lnTo>
                  <a:lnTo>
                    <a:pt x="1770893" y="82133"/>
                  </a:lnTo>
                  <a:lnTo>
                    <a:pt x="1727760" y="66928"/>
                  </a:lnTo>
                  <a:lnTo>
                    <a:pt x="1683954" y="53198"/>
                  </a:lnTo>
                  <a:lnTo>
                    <a:pt x="1639504" y="40971"/>
                  </a:lnTo>
                  <a:lnTo>
                    <a:pt x="1594439" y="30279"/>
                  </a:lnTo>
                  <a:lnTo>
                    <a:pt x="1548790" y="21151"/>
                  </a:lnTo>
                  <a:lnTo>
                    <a:pt x="1502586" y="13615"/>
                  </a:lnTo>
                  <a:lnTo>
                    <a:pt x="1455856" y="7703"/>
                  </a:lnTo>
                  <a:lnTo>
                    <a:pt x="1408631" y="3443"/>
                  </a:lnTo>
                  <a:lnTo>
                    <a:pt x="1360939" y="865"/>
                  </a:lnTo>
                  <a:lnTo>
                    <a:pt x="1312811" y="0"/>
                  </a:lnTo>
                  <a:close/>
                </a:path>
              </a:pathLst>
            </a:custGeom>
            <a:solidFill>
              <a:srgbClr val="227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639273" y="3420271"/>
            <a:ext cx="1621155" cy="734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50" spc="-580" dirty="0">
                <a:solidFill>
                  <a:srgbClr val="FFFFFF"/>
                </a:solidFill>
                <a:latin typeface="Arial Black"/>
                <a:cs typeface="Arial Black"/>
              </a:rPr>
              <a:t>TEAM</a:t>
            </a:r>
            <a:endParaRPr sz="4650">
              <a:latin typeface="Arial Black"/>
              <a:cs typeface="Arial Blac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90532" y="4089915"/>
            <a:ext cx="1537335" cy="3219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950" spc="-195" dirty="0">
                <a:solidFill>
                  <a:srgbClr val="FFFFFF"/>
                </a:solidFill>
                <a:latin typeface="Arial Black"/>
                <a:cs typeface="Arial Black"/>
              </a:rPr>
              <a:t>35</a:t>
            </a:r>
            <a:r>
              <a:rPr sz="1950" spc="-1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50" spc="-95" dirty="0">
                <a:solidFill>
                  <a:srgbClr val="FFFFFF"/>
                </a:solidFill>
                <a:latin typeface="Arial"/>
                <a:cs typeface="Arial"/>
              </a:rPr>
              <a:t>MEMBERS</a:t>
            </a:r>
            <a:endParaRPr sz="19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70090" y="6172343"/>
            <a:ext cx="1266190" cy="368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9660" algn="l"/>
              </a:tabLst>
            </a:pPr>
            <a:r>
              <a:rPr sz="2250" spc="-10" dirty="0">
                <a:solidFill>
                  <a:srgbClr val="2278B8"/>
                </a:solidFill>
                <a:latin typeface="Lucida Sans"/>
                <a:cs typeface="Lucida Sans"/>
              </a:rPr>
              <a:t>French</a:t>
            </a:r>
            <a:r>
              <a:rPr sz="2250" dirty="0">
                <a:solidFill>
                  <a:srgbClr val="2278B8"/>
                </a:solidFill>
                <a:latin typeface="Lucida Sans"/>
                <a:cs typeface="Lucida Sans"/>
              </a:rPr>
              <a:t>	</a:t>
            </a:r>
            <a:r>
              <a:rPr sz="2250" spc="-85" dirty="0">
                <a:solidFill>
                  <a:srgbClr val="C15C6A"/>
                </a:solidFill>
                <a:latin typeface="Lucida Sans"/>
                <a:cs typeface="Lucida Sans"/>
              </a:rPr>
              <a:t>8</a:t>
            </a:r>
            <a:endParaRPr sz="2250">
              <a:latin typeface="Lucida Sans"/>
              <a:cs typeface="Lucida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47634" y="1807305"/>
            <a:ext cx="988060" cy="368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48335" algn="l"/>
              </a:tabLst>
            </a:pPr>
            <a:r>
              <a:rPr sz="2250" spc="-25" dirty="0">
                <a:solidFill>
                  <a:srgbClr val="2278B8"/>
                </a:solidFill>
                <a:latin typeface="Lucida Sans"/>
                <a:cs typeface="Lucida Sans"/>
              </a:rPr>
              <a:t>Lao</a:t>
            </a:r>
            <a:r>
              <a:rPr sz="2250" dirty="0">
                <a:solidFill>
                  <a:srgbClr val="2278B8"/>
                </a:solidFill>
                <a:latin typeface="Lucida Sans"/>
                <a:cs typeface="Lucida Sans"/>
              </a:rPr>
              <a:t>	</a:t>
            </a:r>
            <a:r>
              <a:rPr sz="2250" spc="-120" dirty="0">
                <a:solidFill>
                  <a:srgbClr val="C15C6A"/>
                </a:solidFill>
                <a:latin typeface="Lucida Sans"/>
                <a:cs typeface="Lucida Sans"/>
              </a:rPr>
              <a:t>27</a:t>
            </a:r>
            <a:endParaRPr sz="2250">
              <a:latin typeface="Lucida Sans"/>
              <a:cs typeface="Lucida Sans"/>
            </a:endParaRPr>
          </a:p>
        </p:txBody>
      </p: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11637" y="356219"/>
            <a:ext cx="763757" cy="7060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198" y="2863214"/>
            <a:ext cx="2323465" cy="666750"/>
          </a:xfrm>
          <a:prstGeom prst="rect">
            <a:avLst/>
          </a:prstGeom>
          <a:solidFill>
            <a:srgbClr val="2278B8"/>
          </a:solidFill>
        </p:spPr>
        <p:txBody>
          <a:bodyPr vert="horz" wrap="square" lIns="0" tIns="41275" rIns="0" bIns="0" rtlCol="0">
            <a:spAutoFit/>
          </a:bodyPr>
          <a:lstStyle/>
          <a:p>
            <a:pPr marL="210185">
              <a:lnSpc>
                <a:spcPct val="100000"/>
              </a:lnSpc>
              <a:spcBef>
                <a:spcPts val="325"/>
              </a:spcBef>
            </a:pPr>
            <a:r>
              <a:rPr sz="3500" spc="-320" dirty="0">
                <a:solidFill>
                  <a:srgbClr val="FFFFFF"/>
                </a:solidFill>
                <a:latin typeface="Arial Black"/>
                <a:cs typeface="Arial Black"/>
              </a:rPr>
              <a:t>DONORS</a:t>
            </a:r>
            <a:endParaRPr sz="35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50513" y="1780552"/>
            <a:ext cx="2752725" cy="596900"/>
          </a:xfrm>
          <a:prstGeom prst="rect">
            <a:avLst/>
          </a:prstGeom>
          <a:ln w="12700">
            <a:solidFill>
              <a:srgbClr val="2278B8"/>
            </a:solidFill>
          </a:ln>
        </p:spPr>
        <p:txBody>
          <a:bodyPr vert="horz" wrap="square" lIns="0" tIns="96520" rIns="0" bIns="0" rtlCol="0">
            <a:spAutoFit/>
          </a:bodyPr>
          <a:lstStyle/>
          <a:p>
            <a:pPr marL="333375">
              <a:lnSpc>
                <a:spcPct val="100000"/>
              </a:lnSpc>
              <a:spcBef>
                <a:spcPts val="760"/>
              </a:spcBef>
            </a:pPr>
            <a:r>
              <a:rPr sz="2550" dirty="0">
                <a:solidFill>
                  <a:srgbClr val="2278B8"/>
                </a:solidFill>
              </a:rPr>
              <a:t>41</a:t>
            </a:r>
            <a:r>
              <a:rPr sz="2550" spc="35" dirty="0">
                <a:solidFill>
                  <a:srgbClr val="2278B8"/>
                </a:solidFill>
              </a:rPr>
              <a:t> </a:t>
            </a:r>
            <a:r>
              <a:rPr sz="2550" spc="60" dirty="0">
                <a:solidFill>
                  <a:srgbClr val="2278B8"/>
                </a:solidFill>
              </a:rPr>
              <a:t>Individuals</a:t>
            </a:r>
            <a:endParaRPr sz="2550"/>
          </a:p>
        </p:txBody>
      </p:sp>
      <p:sp>
        <p:nvSpPr>
          <p:cNvPr id="4" name="object 4"/>
          <p:cNvSpPr txBox="1"/>
          <p:nvPr/>
        </p:nvSpPr>
        <p:spPr>
          <a:xfrm>
            <a:off x="3750513" y="2564879"/>
            <a:ext cx="2752725" cy="596900"/>
          </a:xfrm>
          <a:prstGeom prst="rect">
            <a:avLst/>
          </a:prstGeom>
          <a:ln w="12700">
            <a:solidFill>
              <a:srgbClr val="2278B8"/>
            </a:solidFill>
          </a:ln>
        </p:spPr>
        <p:txBody>
          <a:bodyPr vert="horz" wrap="square" lIns="0" tIns="96520" rIns="0" bIns="0" rtlCol="0">
            <a:spAutoFit/>
          </a:bodyPr>
          <a:lstStyle/>
          <a:p>
            <a:pPr marL="441325">
              <a:lnSpc>
                <a:spcPct val="100000"/>
              </a:lnSpc>
              <a:spcBef>
                <a:spcPts val="760"/>
              </a:spcBef>
            </a:pPr>
            <a:r>
              <a:rPr sz="2550" dirty="0">
                <a:solidFill>
                  <a:srgbClr val="2278B8"/>
                </a:solidFill>
                <a:latin typeface="Arial"/>
                <a:cs typeface="Arial"/>
              </a:rPr>
              <a:t>3</a:t>
            </a:r>
            <a:r>
              <a:rPr sz="2550" spc="-5" dirty="0">
                <a:solidFill>
                  <a:srgbClr val="2278B8"/>
                </a:solidFill>
                <a:latin typeface="Arial"/>
                <a:cs typeface="Arial"/>
              </a:rPr>
              <a:t> </a:t>
            </a:r>
            <a:r>
              <a:rPr sz="2550" spc="80" dirty="0">
                <a:solidFill>
                  <a:srgbClr val="2278B8"/>
                </a:solidFill>
                <a:latin typeface="Arial"/>
                <a:cs typeface="Arial"/>
              </a:rPr>
              <a:t>continents</a:t>
            </a:r>
            <a:endParaRPr sz="25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50513" y="3349218"/>
            <a:ext cx="2752725" cy="596900"/>
          </a:xfrm>
          <a:prstGeom prst="rect">
            <a:avLst/>
          </a:prstGeom>
          <a:ln w="12700">
            <a:solidFill>
              <a:srgbClr val="2278B8"/>
            </a:solidFill>
          </a:ln>
        </p:spPr>
        <p:txBody>
          <a:bodyPr vert="horz" wrap="square" lIns="0" tIns="96520" rIns="0" bIns="0" rtlCol="0">
            <a:spAutoFit/>
          </a:bodyPr>
          <a:lstStyle/>
          <a:p>
            <a:pPr marL="532765">
              <a:lnSpc>
                <a:spcPct val="100000"/>
              </a:lnSpc>
              <a:spcBef>
                <a:spcPts val="760"/>
              </a:spcBef>
            </a:pPr>
            <a:r>
              <a:rPr sz="2550" dirty="0">
                <a:solidFill>
                  <a:srgbClr val="2278B8"/>
                </a:solidFill>
                <a:latin typeface="Arial"/>
                <a:cs typeface="Arial"/>
              </a:rPr>
              <a:t>6</a:t>
            </a:r>
            <a:r>
              <a:rPr sz="2550" spc="-5" dirty="0">
                <a:solidFill>
                  <a:srgbClr val="2278B8"/>
                </a:solidFill>
                <a:latin typeface="Arial"/>
                <a:cs typeface="Arial"/>
              </a:rPr>
              <a:t> </a:t>
            </a:r>
            <a:r>
              <a:rPr sz="2550" spc="70" dirty="0">
                <a:solidFill>
                  <a:srgbClr val="2278B8"/>
                </a:solidFill>
                <a:latin typeface="Arial"/>
                <a:cs typeface="Arial"/>
              </a:rPr>
              <a:t>countries</a:t>
            </a:r>
            <a:endParaRPr sz="25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750487" y="4122940"/>
            <a:ext cx="4258310" cy="1402715"/>
          </a:xfrm>
          <a:custGeom>
            <a:avLst/>
            <a:gdLst/>
            <a:ahLst/>
            <a:cxnLst/>
            <a:rect l="l" t="t" r="r" b="b"/>
            <a:pathLst>
              <a:path w="4258309" h="1402714">
                <a:moveTo>
                  <a:pt x="4257852" y="1402308"/>
                </a:moveTo>
                <a:lnTo>
                  <a:pt x="0" y="1402308"/>
                </a:lnTo>
                <a:lnTo>
                  <a:pt x="0" y="0"/>
                </a:lnTo>
                <a:lnTo>
                  <a:pt x="4257852" y="0"/>
                </a:lnTo>
                <a:lnTo>
                  <a:pt x="4257852" y="1402308"/>
                </a:lnTo>
                <a:close/>
              </a:path>
            </a:pathLst>
          </a:custGeom>
          <a:ln w="12700">
            <a:solidFill>
              <a:srgbClr val="227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905486" y="4216430"/>
            <a:ext cx="3950970" cy="965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550" dirty="0">
                <a:solidFill>
                  <a:srgbClr val="2278B8"/>
                </a:solidFill>
                <a:latin typeface="Arial"/>
                <a:cs typeface="Arial"/>
              </a:rPr>
              <a:t>6</a:t>
            </a:r>
            <a:r>
              <a:rPr sz="2550" spc="100" dirty="0">
                <a:solidFill>
                  <a:srgbClr val="2278B8"/>
                </a:solidFill>
                <a:latin typeface="Arial"/>
                <a:cs typeface="Arial"/>
              </a:rPr>
              <a:t> </a:t>
            </a:r>
            <a:r>
              <a:rPr sz="2550" dirty="0">
                <a:solidFill>
                  <a:srgbClr val="2278B8"/>
                </a:solidFill>
                <a:latin typeface="Arial"/>
                <a:cs typeface="Arial"/>
              </a:rPr>
              <a:t>Companies</a:t>
            </a:r>
            <a:r>
              <a:rPr sz="2550" spc="100" dirty="0">
                <a:solidFill>
                  <a:srgbClr val="2278B8"/>
                </a:solidFill>
                <a:latin typeface="Arial"/>
                <a:cs typeface="Arial"/>
              </a:rPr>
              <a:t> </a:t>
            </a:r>
            <a:r>
              <a:rPr sz="2550" spc="150" dirty="0">
                <a:solidFill>
                  <a:srgbClr val="2278B8"/>
                </a:solidFill>
                <a:latin typeface="Arial"/>
                <a:cs typeface="Arial"/>
              </a:rPr>
              <a:t>&amp;</a:t>
            </a:r>
            <a:r>
              <a:rPr sz="2550" spc="105" dirty="0">
                <a:solidFill>
                  <a:srgbClr val="2278B8"/>
                </a:solidFill>
                <a:latin typeface="Arial"/>
                <a:cs typeface="Arial"/>
              </a:rPr>
              <a:t> </a:t>
            </a:r>
            <a:r>
              <a:rPr sz="2550" spc="100" dirty="0">
                <a:solidFill>
                  <a:srgbClr val="2278B8"/>
                </a:solidFill>
                <a:latin typeface="Arial"/>
                <a:cs typeface="Arial"/>
              </a:rPr>
              <a:t>Institution</a:t>
            </a:r>
            <a:endParaRPr sz="255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1035"/>
              </a:spcBef>
            </a:pPr>
            <a:r>
              <a:rPr sz="1150" spc="-45" dirty="0">
                <a:solidFill>
                  <a:srgbClr val="2278B8"/>
                </a:solidFill>
                <a:latin typeface="Arial"/>
                <a:cs typeface="Arial"/>
              </a:rPr>
              <a:t>(WHG</a:t>
            </a:r>
            <a:r>
              <a:rPr sz="1150" spc="20" dirty="0">
                <a:solidFill>
                  <a:srgbClr val="2278B8"/>
                </a:solidFill>
                <a:latin typeface="Arial"/>
                <a:cs typeface="Arial"/>
              </a:rPr>
              <a:t> </a:t>
            </a:r>
            <a:r>
              <a:rPr sz="1150" spc="90" dirty="0">
                <a:solidFill>
                  <a:srgbClr val="2278B8"/>
                </a:solidFill>
                <a:latin typeface="Arial"/>
                <a:cs typeface="Arial"/>
              </a:rPr>
              <a:t>/</a:t>
            </a:r>
            <a:r>
              <a:rPr sz="1150" spc="25" dirty="0">
                <a:solidFill>
                  <a:srgbClr val="2278B8"/>
                </a:solidFill>
                <a:latin typeface="Arial"/>
                <a:cs typeface="Arial"/>
              </a:rPr>
              <a:t> </a:t>
            </a:r>
            <a:r>
              <a:rPr sz="1150" spc="-65" dirty="0">
                <a:solidFill>
                  <a:srgbClr val="2278B8"/>
                </a:solidFill>
                <a:latin typeface="Arial"/>
                <a:cs typeface="Arial"/>
              </a:rPr>
              <a:t>OECD,</a:t>
            </a:r>
            <a:r>
              <a:rPr sz="1150" spc="20" dirty="0">
                <a:solidFill>
                  <a:srgbClr val="2278B8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2278B8"/>
                </a:solidFill>
                <a:latin typeface="Arial"/>
                <a:cs typeface="Arial"/>
              </a:rPr>
              <a:t>Horus</a:t>
            </a:r>
            <a:r>
              <a:rPr sz="1150" spc="25" dirty="0">
                <a:solidFill>
                  <a:srgbClr val="2278B8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2278B8"/>
                </a:solidFill>
                <a:latin typeface="Arial"/>
                <a:cs typeface="Arial"/>
              </a:rPr>
              <a:t>Pharma,</a:t>
            </a:r>
            <a:r>
              <a:rPr sz="1150" spc="20" dirty="0">
                <a:solidFill>
                  <a:srgbClr val="2278B8"/>
                </a:solidFill>
                <a:latin typeface="Arial"/>
                <a:cs typeface="Arial"/>
              </a:rPr>
              <a:t> </a:t>
            </a:r>
            <a:r>
              <a:rPr sz="1150" spc="-45" dirty="0">
                <a:solidFill>
                  <a:srgbClr val="2278B8"/>
                </a:solidFill>
                <a:latin typeface="Arial"/>
                <a:cs typeface="Arial"/>
              </a:rPr>
              <a:t>BVI</a:t>
            </a:r>
            <a:r>
              <a:rPr sz="1150" spc="25" dirty="0">
                <a:solidFill>
                  <a:srgbClr val="2278B8"/>
                </a:solidFill>
                <a:latin typeface="Arial"/>
                <a:cs typeface="Arial"/>
              </a:rPr>
              <a:t> </a:t>
            </a:r>
            <a:r>
              <a:rPr sz="1150" spc="-10" dirty="0">
                <a:solidFill>
                  <a:srgbClr val="2278B8"/>
                </a:solidFill>
                <a:latin typeface="Arial"/>
                <a:cs typeface="Arial"/>
              </a:rPr>
              <a:t>Medical,</a:t>
            </a:r>
            <a:endParaRPr sz="115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540"/>
              </a:spcBef>
            </a:pPr>
            <a:r>
              <a:rPr sz="1150" dirty="0">
                <a:solidFill>
                  <a:srgbClr val="2278B8"/>
                </a:solidFill>
                <a:latin typeface="Arial"/>
                <a:cs typeface="Arial"/>
              </a:rPr>
              <a:t>Laboratoire</a:t>
            </a:r>
            <a:r>
              <a:rPr sz="1150" spc="90" dirty="0">
                <a:solidFill>
                  <a:srgbClr val="2278B8"/>
                </a:solidFill>
                <a:latin typeface="Arial"/>
                <a:cs typeface="Arial"/>
              </a:rPr>
              <a:t> </a:t>
            </a:r>
            <a:r>
              <a:rPr sz="1150" spc="-10" dirty="0">
                <a:solidFill>
                  <a:srgbClr val="2278B8"/>
                </a:solidFill>
                <a:latin typeface="Arial"/>
                <a:cs typeface="Arial"/>
              </a:rPr>
              <a:t>Théa,</a:t>
            </a:r>
            <a:r>
              <a:rPr sz="1150" spc="90" dirty="0">
                <a:solidFill>
                  <a:srgbClr val="2278B8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2278B8"/>
                </a:solidFill>
                <a:latin typeface="Arial"/>
                <a:cs typeface="Arial"/>
              </a:rPr>
              <a:t>Medico-Lions</a:t>
            </a:r>
            <a:r>
              <a:rPr sz="1150" spc="95" dirty="0">
                <a:solidFill>
                  <a:srgbClr val="2278B8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2278B8"/>
                </a:solidFill>
                <a:latin typeface="Arial"/>
                <a:cs typeface="Arial"/>
              </a:rPr>
              <a:t>Club,</a:t>
            </a:r>
            <a:r>
              <a:rPr sz="1150" spc="90" dirty="0">
                <a:solidFill>
                  <a:srgbClr val="2278B8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2278B8"/>
                </a:solidFill>
                <a:latin typeface="Arial"/>
                <a:cs typeface="Arial"/>
              </a:rPr>
              <a:t>Abioz</a:t>
            </a:r>
            <a:r>
              <a:rPr sz="1150" spc="95" dirty="0">
                <a:solidFill>
                  <a:srgbClr val="2278B8"/>
                </a:solidFill>
                <a:latin typeface="Arial"/>
                <a:cs typeface="Arial"/>
              </a:rPr>
              <a:t> </a:t>
            </a:r>
            <a:r>
              <a:rPr sz="1150" spc="-10" dirty="0">
                <a:solidFill>
                  <a:srgbClr val="2278B8"/>
                </a:solidFill>
                <a:latin typeface="Arial"/>
                <a:cs typeface="Arial"/>
              </a:rPr>
              <a:t>technologies)</a:t>
            </a:r>
            <a:endParaRPr sz="115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073325" y="2072529"/>
            <a:ext cx="504825" cy="2768600"/>
            <a:chOff x="3073325" y="2072529"/>
            <a:chExt cx="504825" cy="2768600"/>
          </a:xfrm>
        </p:grpSpPr>
        <p:sp>
          <p:nvSpPr>
            <p:cNvPr id="9" name="object 9"/>
            <p:cNvSpPr/>
            <p:nvPr/>
          </p:nvSpPr>
          <p:spPr>
            <a:xfrm>
              <a:off x="3259152" y="2078879"/>
              <a:ext cx="313055" cy="2755900"/>
            </a:xfrm>
            <a:custGeom>
              <a:avLst/>
              <a:gdLst/>
              <a:ahLst/>
              <a:cxnLst/>
              <a:rect l="l" t="t" r="r" b="b"/>
              <a:pathLst>
                <a:path w="313054" h="2755900">
                  <a:moveTo>
                    <a:pt x="312521" y="0"/>
                  </a:moveTo>
                  <a:lnTo>
                    <a:pt x="0" y="0"/>
                  </a:lnTo>
                  <a:lnTo>
                    <a:pt x="0" y="2755836"/>
                  </a:lnTo>
                  <a:lnTo>
                    <a:pt x="312521" y="2755836"/>
                  </a:lnTo>
                </a:path>
              </a:pathLst>
            </a:custGeom>
            <a:ln w="12700">
              <a:solidFill>
                <a:srgbClr val="2278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59152" y="2863215"/>
              <a:ext cx="313055" cy="0"/>
            </a:xfrm>
            <a:custGeom>
              <a:avLst/>
              <a:gdLst/>
              <a:ahLst/>
              <a:cxnLst/>
              <a:rect l="l" t="t" r="r" b="b"/>
              <a:pathLst>
                <a:path w="313054">
                  <a:moveTo>
                    <a:pt x="312521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278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59152" y="3662263"/>
              <a:ext cx="313055" cy="0"/>
            </a:xfrm>
            <a:custGeom>
              <a:avLst/>
              <a:gdLst/>
              <a:ahLst/>
              <a:cxnLst/>
              <a:rect l="l" t="t" r="r" b="b"/>
              <a:pathLst>
                <a:path w="313054">
                  <a:moveTo>
                    <a:pt x="312521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278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073325" y="3216662"/>
              <a:ext cx="186055" cy="0"/>
            </a:xfrm>
            <a:custGeom>
              <a:avLst/>
              <a:gdLst/>
              <a:ahLst/>
              <a:cxnLst/>
              <a:rect l="l" t="t" r="r" b="b"/>
              <a:pathLst>
                <a:path w="186054">
                  <a:moveTo>
                    <a:pt x="185826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278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7575736" y="1813783"/>
            <a:ext cx="2273935" cy="5322570"/>
            <a:chOff x="7575736" y="1813783"/>
            <a:chExt cx="2273935" cy="5322570"/>
          </a:xfrm>
        </p:grpSpPr>
        <p:sp>
          <p:nvSpPr>
            <p:cNvPr id="14" name="object 14"/>
            <p:cNvSpPr/>
            <p:nvPr/>
          </p:nvSpPr>
          <p:spPr>
            <a:xfrm>
              <a:off x="7631987" y="6975759"/>
              <a:ext cx="2217420" cy="160655"/>
            </a:xfrm>
            <a:custGeom>
              <a:avLst/>
              <a:gdLst/>
              <a:ahLst/>
              <a:cxnLst/>
              <a:rect l="l" t="t" r="r" b="b"/>
              <a:pathLst>
                <a:path w="2217420" h="160654">
                  <a:moveTo>
                    <a:pt x="1108621" y="0"/>
                  </a:moveTo>
                  <a:lnTo>
                    <a:pt x="1029448" y="201"/>
                  </a:lnTo>
                  <a:lnTo>
                    <a:pt x="951778" y="796"/>
                  </a:lnTo>
                  <a:lnTo>
                    <a:pt x="875798" y="1770"/>
                  </a:lnTo>
                  <a:lnTo>
                    <a:pt x="801696" y="3111"/>
                  </a:lnTo>
                  <a:lnTo>
                    <a:pt x="729658" y="4805"/>
                  </a:lnTo>
                  <a:lnTo>
                    <a:pt x="659874" y="6839"/>
                  </a:lnTo>
                  <a:lnTo>
                    <a:pt x="592529" y="9198"/>
                  </a:lnTo>
                  <a:lnTo>
                    <a:pt x="527813" y="11869"/>
                  </a:lnTo>
                  <a:lnTo>
                    <a:pt x="465912" y="14838"/>
                  </a:lnTo>
                  <a:lnTo>
                    <a:pt x="407015" y="18093"/>
                  </a:lnTo>
                  <a:lnTo>
                    <a:pt x="351308" y="21620"/>
                  </a:lnTo>
                  <a:lnTo>
                    <a:pt x="298980" y="25404"/>
                  </a:lnTo>
                  <a:lnTo>
                    <a:pt x="250217" y="29432"/>
                  </a:lnTo>
                  <a:lnTo>
                    <a:pt x="205209" y="33692"/>
                  </a:lnTo>
                  <a:lnTo>
                    <a:pt x="164141" y="38168"/>
                  </a:lnTo>
                  <a:lnTo>
                    <a:pt x="94581" y="47719"/>
                  </a:lnTo>
                  <a:lnTo>
                    <a:pt x="43036" y="57976"/>
                  </a:lnTo>
                  <a:lnTo>
                    <a:pt x="2783" y="74448"/>
                  </a:lnTo>
                  <a:lnTo>
                    <a:pt x="0" y="80175"/>
                  </a:lnTo>
                  <a:lnTo>
                    <a:pt x="2783" y="85901"/>
                  </a:lnTo>
                  <a:lnTo>
                    <a:pt x="43036" y="102373"/>
                  </a:lnTo>
                  <a:lnTo>
                    <a:pt x="94581" y="112630"/>
                  </a:lnTo>
                  <a:lnTo>
                    <a:pt x="164141" y="122181"/>
                  </a:lnTo>
                  <a:lnTo>
                    <a:pt x="205209" y="126658"/>
                  </a:lnTo>
                  <a:lnTo>
                    <a:pt x="250217" y="130917"/>
                  </a:lnTo>
                  <a:lnTo>
                    <a:pt x="298980" y="134946"/>
                  </a:lnTo>
                  <a:lnTo>
                    <a:pt x="351308" y="138730"/>
                  </a:lnTo>
                  <a:lnTo>
                    <a:pt x="407015" y="142256"/>
                  </a:lnTo>
                  <a:lnTo>
                    <a:pt x="465912" y="145511"/>
                  </a:lnTo>
                  <a:lnTo>
                    <a:pt x="527813" y="148480"/>
                  </a:lnTo>
                  <a:lnTo>
                    <a:pt x="592529" y="151152"/>
                  </a:lnTo>
                  <a:lnTo>
                    <a:pt x="659874" y="153511"/>
                  </a:lnTo>
                  <a:lnTo>
                    <a:pt x="729658" y="155544"/>
                  </a:lnTo>
                  <a:lnTo>
                    <a:pt x="801696" y="157238"/>
                  </a:lnTo>
                  <a:lnTo>
                    <a:pt x="875798" y="158579"/>
                  </a:lnTo>
                  <a:lnTo>
                    <a:pt x="951778" y="159554"/>
                  </a:lnTo>
                  <a:lnTo>
                    <a:pt x="1029448" y="160148"/>
                  </a:lnTo>
                  <a:lnTo>
                    <a:pt x="1108621" y="160350"/>
                  </a:lnTo>
                  <a:lnTo>
                    <a:pt x="1187794" y="160148"/>
                  </a:lnTo>
                  <a:lnTo>
                    <a:pt x="1265466" y="159554"/>
                  </a:lnTo>
                  <a:lnTo>
                    <a:pt x="1341447" y="158579"/>
                  </a:lnTo>
                  <a:lnTo>
                    <a:pt x="1415551" y="157238"/>
                  </a:lnTo>
                  <a:lnTo>
                    <a:pt x="1487589" y="155544"/>
                  </a:lnTo>
                  <a:lnTo>
                    <a:pt x="1557375" y="153511"/>
                  </a:lnTo>
                  <a:lnTo>
                    <a:pt x="1624720" y="151152"/>
                  </a:lnTo>
                  <a:lnTo>
                    <a:pt x="1689437" y="148480"/>
                  </a:lnTo>
                  <a:lnTo>
                    <a:pt x="1751339" y="145511"/>
                  </a:lnTo>
                  <a:lnTo>
                    <a:pt x="1810237" y="142256"/>
                  </a:lnTo>
                  <a:lnTo>
                    <a:pt x="1865944" y="138730"/>
                  </a:lnTo>
                  <a:lnTo>
                    <a:pt x="1918273" y="134946"/>
                  </a:lnTo>
                  <a:lnTo>
                    <a:pt x="1967035" y="130917"/>
                  </a:lnTo>
                  <a:lnTo>
                    <a:pt x="2012044" y="126658"/>
                  </a:lnTo>
                  <a:lnTo>
                    <a:pt x="2053112" y="122181"/>
                  </a:lnTo>
                  <a:lnTo>
                    <a:pt x="2122673" y="112630"/>
                  </a:lnTo>
                  <a:lnTo>
                    <a:pt x="2174218" y="102373"/>
                  </a:lnTo>
                  <a:lnTo>
                    <a:pt x="2214471" y="85901"/>
                  </a:lnTo>
                  <a:lnTo>
                    <a:pt x="2217254" y="80175"/>
                  </a:lnTo>
                  <a:lnTo>
                    <a:pt x="2214471" y="74448"/>
                  </a:lnTo>
                  <a:lnTo>
                    <a:pt x="2174218" y="57976"/>
                  </a:lnTo>
                  <a:lnTo>
                    <a:pt x="2122673" y="47719"/>
                  </a:lnTo>
                  <a:lnTo>
                    <a:pt x="2053112" y="38168"/>
                  </a:lnTo>
                  <a:lnTo>
                    <a:pt x="2012044" y="33692"/>
                  </a:lnTo>
                  <a:lnTo>
                    <a:pt x="1967035" y="29432"/>
                  </a:lnTo>
                  <a:lnTo>
                    <a:pt x="1918273" y="25404"/>
                  </a:lnTo>
                  <a:lnTo>
                    <a:pt x="1865944" y="21620"/>
                  </a:lnTo>
                  <a:lnTo>
                    <a:pt x="1810237" y="18093"/>
                  </a:lnTo>
                  <a:lnTo>
                    <a:pt x="1751339" y="14838"/>
                  </a:lnTo>
                  <a:lnTo>
                    <a:pt x="1689437" y="11869"/>
                  </a:lnTo>
                  <a:lnTo>
                    <a:pt x="1624720" y="9198"/>
                  </a:lnTo>
                  <a:lnTo>
                    <a:pt x="1557375" y="6839"/>
                  </a:lnTo>
                  <a:lnTo>
                    <a:pt x="1487589" y="4805"/>
                  </a:lnTo>
                  <a:lnTo>
                    <a:pt x="1415551" y="3111"/>
                  </a:lnTo>
                  <a:lnTo>
                    <a:pt x="1341447" y="1770"/>
                  </a:lnTo>
                  <a:lnTo>
                    <a:pt x="1265466" y="796"/>
                  </a:lnTo>
                  <a:lnTo>
                    <a:pt x="1187794" y="201"/>
                  </a:lnTo>
                  <a:lnTo>
                    <a:pt x="1108621" y="0"/>
                  </a:lnTo>
                  <a:close/>
                </a:path>
              </a:pathLst>
            </a:custGeom>
            <a:solidFill>
              <a:srgbClr val="E6E6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516886" y="3808526"/>
              <a:ext cx="351790" cy="314960"/>
            </a:xfrm>
            <a:custGeom>
              <a:avLst/>
              <a:gdLst/>
              <a:ahLst/>
              <a:cxnLst/>
              <a:rect l="l" t="t" r="r" b="b"/>
              <a:pathLst>
                <a:path w="351790" h="314960">
                  <a:moveTo>
                    <a:pt x="351193" y="0"/>
                  </a:moveTo>
                  <a:lnTo>
                    <a:pt x="0" y="0"/>
                  </a:lnTo>
                  <a:lnTo>
                    <a:pt x="0" y="314401"/>
                  </a:lnTo>
                  <a:lnTo>
                    <a:pt x="351193" y="314401"/>
                  </a:lnTo>
                  <a:lnTo>
                    <a:pt x="351193" y="0"/>
                  </a:lnTo>
                  <a:close/>
                </a:path>
              </a:pathLst>
            </a:custGeom>
            <a:solidFill>
              <a:srgbClr val="F2C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516885" y="3808526"/>
              <a:ext cx="351790" cy="146050"/>
            </a:xfrm>
            <a:custGeom>
              <a:avLst/>
              <a:gdLst/>
              <a:ahLst/>
              <a:cxnLst/>
              <a:rect l="l" t="t" r="r" b="b"/>
              <a:pathLst>
                <a:path w="351790" h="146050">
                  <a:moveTo>
                    <a:pt x="351193" y="0"/>
                  </a:moveTo>
                  <a:lnTo>
                    <a:pt x="0" y="0"/>
                  </a:lnTo>
                  <a:lnTo>
                    <a:pt x="0" y="145719"/>
                  </a:lnTo>
                  <a:lnTo>
                    <a:pt x="64452" y="145475"/>
                  </a:lnTo>
                  <a:lnTo>
                    <a:pt x="124549" y="141330"/>
                  </a:lnTo>
                  <a:lnTo>
                    <a:pt x="180047" y="133943"/>
                  </a:lnTo>
                  <a:lnTo>
                    <a:pt x="230703" y="123973"/>
                  </a:lnTo>
                  <a:lnTo>
                    <a:pt x="276274" y="112081"/>
                  </a:lnTo>
                  <a:lnTo>
                    <a:pt x="316519" y="98925"/>
                  </a:lnTo>
                  <a:lnTo>
                    <a:pt x="351193" y="85166"/>
                  </a:lnTo>
                  <a:lnTo>
                    <a:pt x="351193" y="0"/>
                  </a:lnTo>
                  <a:close/>
                </a:path>
              </a:pathLst>
            </a:custGeom>
            <a:solidFill>
              <a:srgbClr val="E698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943779" y="5473683"/>
              <a:ext cx="319405" cy="391160"/>
            </a:xfrm>
            <a:custGeom>
              <a:avLst/>
              <a:gdLst/>
              <a:ahLst/>
              <a:cxnLst/>
              <a:rect l="l" t="t" r="r" b="b"/>
              <a:pathLst>
                <a:path w="319404" h="391160">
                  <a:moveTo>
                    <a:pt x="279650" y="0"/>
                  </a:moveTo>
                  <a:lnTo>
                    <a:pt x="53692" y="0"/>
                  </a:lnTo>
                  <a:lnTo>
                    <a:pt x="20080" y="77549"/>
                  </a:lnTo>
                  <a:lnTo>
                    <a:pt x="3727" y="126952"/>
                  </a:lnTo>
                  <a:lnTo>
                    <a:pt x="0" y="169406"/>
                  </a:lnTo>
                  <a:lnTo>
                    <a:pt x="4264" y="226110"/>
                  </a:lnTo>
                  <a:lnTo>
                    <a:pt x="13728" y="291977"/>
                  </a:lnTo>
                  <a:lnTo>
                    <a:pt x="28317" y="344566"/>
                  </a:lnTo>
                  <a:lnTo>
                    <a:pt x="47498" y="379044"/>
                  </a:lnTo>
                  <a:lnTo>
                    <a:pt x="70735" y="390575"/>
                  </a:lnTo>
                  <a:lnTo>
                    <a:pt x="87344" y="372412"/>
                  </a:lnTo>
                  <a:lnTo>
                    <a:pt x="91254" y="334457"/>
                  </a:lnTo>
                  <a:lnTo>
                    <a:pt x="88889" y="296889"/>
                  </a:lnTo>
                  <a:lnTo>
                    <a:pt x="86674" y="279882"/>
                  </a:lnTo>
                  <a:lnTo>
                    <a:pt x="97409" y="341606"/>
                  </a:lnTo>
                  <a:lnTo>
                    <a:pt x="106833" y="373716"/>
                  </a:lnTo>
                  <a:lnTo>
                    <a:pt x="120208" y="386595"/>
                  </a:lnTo>
                  <a:lnTo>
                    <a:pt x="142795" y="390626"/>
                  </a:lnTo>
                  <a:lnTo>
                    <a:pt x="161778" y="373336"/>
                  </a:lnTo>
                  <a:lnTo>
                    <a:pt x="165896" y="331322"/>
                  </a:lnTo>
                  <a:lnTo>
                    <a:pt x="162776" y="288544"/>
                  </a:lnTo>
                  <a:lnTo>
                    <a:pt x="160042" y="268960"/>
                  </a:lnTo>
                  <a:lnTo>
                    <a:pt x="172095" y="327650"/>
                  </a:lnTo>
                  <a:lnTo>
                    <a:pt x="182079" y="357149"/>
                  </a:lnTo>
                  <a:lnTo>
                    <a:pt x="195364" y="366397"/>
                  </a:lnTo>
                  <a:lnTo>
                    <a:pt x="217319" y="364337"/>
                  </a:lnTo>
                  <a:lnTo>
                    <a:pt x="234593" y="344307"/>
                  </a:lnTo>
                  <a:lnTo>
                    <a:pt x="236081" y="306395"/>
                  </a:lnTo>
                  <a:lnTo>
                    <a:pt x="230547" y="269666"/>
                  </a:lnTo>
                  <a:lnTo>
                    <a:pt x="226755" y="253187"/>
                  </a:lnTo>
                  <a:lnTo>
                    <a:pt x="252652" y="305085"/>
                  </a:lnTo>
                  <a:lnTo>
                    <a:pt x="269146" y="330615"/>
                  </a:lnTo>
                  <a:lnTo>
                    <a:pt x="283314" y="337186"/>
                  </a:lnTo>
                  <a:lnTo>
                    <a:pt x="302231" y="332206"/>
                  </a:lnTo>
                  <a:lnTo>
                    <a:pt x="311889" y="306919"/>
                  </a:lnTo>
                  <a:lnTo>
                    <a:pt x="302391" y="262061"/>
                  </a:lnTo>
                  <a:lnTo>
                    <a:pt x="286981" y="219274"/>
                  </a:lnTo>
                  <a:lnTo>
                    <a:pt x="278901" y="200202"/>
                  </a:lnTo>
                  <a:lnTo>
                    <a:pt x="308824" y="143046"/>
                  </a:lnTo>
                  <a:lnTo>
                    <a:pt x="318876" y="103139"/>
                  </a:lnTo>
                  <a:lnTo>
                    <a:pt x="309128" y="61714"/>
                  </a:lnTo>
                  <a:lnTo>
                    <a:pt x="279650" y="0"/>
                  </a:lnTo>
                  <a:close/>
                </a:path>
              </a:pathLst>
            </a:custGeom>
            <a:solidFill>
              <a:srgbClr val="F2C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99338" y="5558706"/>
              <a:ext cx="123424" cy="174976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7985298" y="4608104"/>
              <a:ext cx="358775" cy="906780"/>
            </a:xfrm>
            <a:custGeom>
              <a:avLst/>
              <a:gdLst/>
              <a:ahLst/>
              <a:cxnLst/>
              <a:rect l="l" t="t" r="r" b="b"/>
              <a:pathLst>
                <a:path w="358775" h="906779">
                  <a:moveTo>
                    <a:pt x="83612" y="0"/>
                  </a:moveTo>
                  <a:lnTo>
                    <a:pt x="46752" y="192851"/>
                  </a:lnTo>
                  <a:lnTo>
                    <a:pt x="28041" y="296103"/>
                  </a:lnTo>
                  <a:lnTo>
                    <a:pt x="21343" y="337337"/>
                  </a:lnTo>
                  <a:lnTo>
                    <a:pt x="6489" y="440947"/>
                  </a:lnTo>
                  <a:lnTo>
                    <a:pt x="0" y="533711"/>
                  </a:lnTo>
                  <a:lnTo>
                    <a:pt x="489" y="668032"/>
                  </a:lnTo>
                  <a:lnTo>
                    <a:pt x="6573" y="896315"/>
                  </a:lnTo>
                  <a:lnTo>
                    <a:pt x="201722" y="906741"/>
                  </a:lnTo>
                  <a:lnTo>
                    <a:pt x="314231" y="342633"/>
                  </a:lnTo>
                  <a:lnTo>
                    <a:pt x="314383" y="342633"/>
                  </a:lnTo>
                  <a:lnTo>
                    <a:pt x="358681" y="120040"/>
                  </a:lnTo>
                  <a:lnTo>
                    <a:pt x="83612" y="0"/>
                  </a:lnTo>
                  <a:close/>
                </a:path>
              </a:pathLst>
            </a:custGeom>
            <a:solidFill>
              <a:srgbClr val="F2C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016104" y="4608104"/>
              <a:ext cx="328295" cy="342900"/>
            </a:xfrm>
            <a:custGeom>
              <a:avLst/>
              <a:gdLst/>
              <a:ahLst/>
              <a:cxnLst/>
              <a:rect l="l" t="t" r="r" b="b"/>
              <a:pathLst>
                <a:path w="328295" h="342900">
                  <a:moveTo>
                    <a:pt x="52806" y="0"/>
                  </a:moveTo>
                  <a:lnTo>
                    <a:pt x="15947" y="192851"/>
                  </a:lnTo>
                  <a:lnTo>
                    <a:pt x="0" y="280365"/>
                  </a:lnTo>
                  <a:lnTo>
                    <a:pt x="283578" y="342633"/>
                  </a:lnTo>
                  <a:lnTo>
                    <a:pt x="327875" y="120040"/>
                  </a:lnTo>
                  <a:lnTo>
                    <a:pt x="52806" y="0"/>
                  </a:lnTo>
                  <a:close/>
                </a:path>
              </a:pathLst>
            </a:custGeom>
            <a:solidFill>
              <a:srgbClr val="E698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936971" y="4099858"/>
              <a:ext cx="500380" cy="842010"/>
            </a:xfrm>
            <a:custGeom>
              <a:avLst/>
              <a:gdLst/>
              <a:ahLst/>
              <a:cxnLst/>
              <a:rect l="l" t="t" r="r" b="b"/>
              <a:pathLst>
                <a:path w="500379" h="842010">
                  <a:moveTo>
                    <a:pt x="373094" y="0"/>
                  </a:moveTo>
                  <a:lnTo>
                    <a:pt x="319843" y="29468"/>
                  </a:lnTo>
                  <a:lnTo>
                    <a:pt x="287903" y="58246"/>
                  </a:lnTo>
                  <a:lnTo>
                    <a:pt x="258285" y="91338"/>
                  </a:lnTo>
                  <a:lnTo>
                    <a:pt x="230803" y="128261"/>
                  </a:lnTo>
                  <a:lnTo>
                    <a:pt x="205272" y="168533"/>
                  </a:lnTo>
                  <a:lnTo>
                    <a:pt x="181505" y="211673"/>
                  </a:lnTo>
                  <a:lnTo>
                    <a:pt x="159317" y="257197"/>
                  </a:lnTo>
                  <a:lnTo>
                    <a:pt x="138522" y="304625"/>
                  </a:lnTo>
                  <a:lnTo>
                    <a:pt x="118933" y="353472"/>
                  </a:lnTo>
                  <a:lnTo>
                    <a:pt x="100366" y="403259"/>
                  </a:lnTo>
                  <a:lnTo>
                    <a:pt x="82634" y="453502"/>
                  </a:lnTo>
                  <a:lnTo>
                    <a:pt x="65552" y="503719"/>
                  </a:lnTo>
                  <a:lnTo>
                    <a:pt x="32592" y="602148"/>
                  </a:lnTo>
                  <a:lnTo>
                    <a:pt x="16343" y="649396"/>
                  </a:lnTo>
                  <a:lnTo>
                    <a:pt x="0" y="694689"/>
                  </a:lnTo>
                  <a:lnTo>
                    <a:pt x="387692" y="841971"/>
                  </a:lnTo>
                  <a:lnTo>
                    <a:pt x="407953" y="798088"/>
                  </a:lnTo>
                  <a:lnTo>
                    <a:pt x="425094" y="747621"/>
                  </a:lnTo>
                  <a:lnTo>
                    <a:pt x="439477" y="692834"/>
                  </a:lnTo>
                  <a:lnTo>
                    <a:pt x="451464" y="635989"/>
                  </a:lnTo>
                  <a:lnTo>
                    <a:pt x="461417" y="579353"/>
                  </a:lnTo>
                  <a:lnTo>
                    <a:pt x="469698" y="525188"/>
                  </a:lnTo>
                  <a:lnTo>
                    <a:pt x="482689" y="433329"/>
                  </a:lnTo>
                  <a:lnTo>
                    <a:pt x="488124" y="400163"/>
                  </a:lnTo>
                  <a:lnTo>
                    <a:pt x="497789" y="330507"/>
                  </a:lnTo>
                  <a:lnTo>
                    <a:pt x="500049" y="266089"/>
                  </a:lnTo>
                  <a:lnTo>
                    <a:pt x="495916" y="207413"/>
                  </a:lnTo>
                  <a:lnTo>
                    <a:pt x="486404" y="154987"/>
                  </a:lnTo>
                  <a:lnTo>
                    <a:pt x="472526" y="109316"/>
                  </a:lnTo>
                  <a:lnTo>
                    <a:pt x="455294" y="70907"/>
                  </a:lnTo>
                  <a:lnTo>
                    <a:pt x="414822" y="17895"/>
                  </a:lnTo>
                  <a:lnTo>
                    <a:pt x="393609" y="4305"/>
                  </a:lnTo>
                  <a:lnTo>
                    <a:pt x="373094" y="0"/>
                  </a:lnTo>
                  <a:close/>
                </a:path>
              </a:pathLst>
            </a:custGeom>
            <a:solidFill>
              <a:srgbClr val="4AB2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075981" y="6705333"/>
              <a:ext cx="1434465" cy="335280"/>
            </a:xfrm>
            <a:custGeom>
              <a:avLst/>
              <a:gdLst/>
              <a:ahLst/>
              <a:cxnLst/>
              <a:rect l="l" t="t" r="r" b="b"/>
              <a:pathLst>
                <a:path w="1434465" h="335279">
                  <a:moveTo>
                    <a:pt x="633882" y="294589"/>
                  </a:moveTo>
                  <a:lnTo>
                    <a:pt x="621830" y="236461"/>
                  </a:lnTo>
                  <a:lnTo>
                    <a:pt x="599744" y="184975"/>
                  </a:lnTo>
                  <a:lnTo>
                    <a:pt x="580796" y="148437"/>
                  </a:lnTo>
                  <a:lnTo>
                    <a:pt x="589356" y="12"/>
                  </a:lnTo>
                  <a:lnTo>
                    <a:pt x="193890" y="12"/>
                  </a:lnTo>
                  <a:lnTo>
                    <a:pt x="211632" y="164274"/>
                  </a:lnTo>
                  <a:lnTo>
                    <a:pt x="118656" y="219240"/>
                  </a:lnTo>
                  <a:lnTo>
                    <a:pt x="53009" y="258826"/>
                  </a:lnTo>
                  <a:lnTo>
                    <a:pt x="19570" y="280619"/>
                  </a:lnTo>
                  <a:lnTo>
                    <a:pt x="3835" y="297053"/>
                  </a:lnTo>
                  <a:lnTo>
                    <a:pt x="0" y="312166"/>
                  </a:lnTo>
                  <a:lnTo>
                    <a:pt x="26492" y="324713"/>
                  </a:lnTo>
                  <a:lnTo>
                    <a:pt x="101701" y="333451"/>
                  </a:lnTo>
                  <a:lnTo>
                    <a:pt x="149517" y="335102"/>
                  </a:lnTo>
                  <a:lnTo>
                    <a:pt x="206362" y="335102"/>
                  </a:lnTo>
                  <a:lnTo>
                    <a:pt x="269227" y="333730"/>
                  </a:lnTo>
                  <a:lnTo>
                    <a:pt x="335089" y="331228"/>
                  </a:lnTo>
                  <a:lnTo>
                    <a:pt x="400926" y="327888"/>
                  </a:lnTo>
                  <a:lnTo>
                    <a:pt x="463702" y="323938"/>
                  </a:lnTo>
                  <a:lnTo>
                    <a:pt x="520395" y="319684"/>
                  </a:lnTo>
                  <a:lnTo>
                    <a:pt x="567994" y="315353"/>
                  </a:lnTo>
                  <a:lnTo>
                    <a:pt x="623785" y="307568"/>
                  </a:lnTo>
                  <a:lnTo>
                    <a:pt x="633882" y="294589"/>
                  </a:lnTo>
                  <a:close/>
                </a:path>
                <a:path w="1434465" h="335279">
                  <a:moveTo>
                    <a:pt x="1433842" y="317220"/>
                  </a:moveTo>
                  <a:lnTo>
                    <a:pt x="1407134" y="270560"/>
                  </a:lnTo>
                  <a:lnTo>
                    <a:pt x="1350975" y="232702"/>
                  </a:lnTo>
                  <a:lnTo>
                    <a:pt x="1279093" y="195872"/>
                  </a:lnTo>
                  <a:lnTo>
                    <a:pt x="1232750" y="175145"/>
                  </a:lnTo>
                  <a:lnTo>
                    <a:pt x="1178801" y="152933"/>
                  </a:lnTo>
                  <a:lnTo>
                    <a:pt x="1173670" y="0"/>
                  </a:lnTo>
                  <a:lnTo>
                    <a:pt x="784199" y="0"/>
                  </a:lnTo>
                  <a:lnTo>
                    <a:pt x="816063" y="162979"/>
                  </a:lnTo>
                  <a:lnTo>
                    <a:pt x="776490" y="253453"/>
                  </a:lnTo>
                  <a:lnTo>
                    <a:pt x="766445" y="277622"/>
                  </a:lnTo>
                  <a:lnTo>
                    <a:pt x="769239" y="295973"/>
                  </a:lnTo>
                  <a:lnTo>
                    <a:pt x="793292" y="308711"/>
                  </a:lnTo>
                  <a:lnTo>
                    <a:pt x="838987" y="317411"/>
                  </a:lnTo>
                  <a:lnTo>
                    <a:pt x="906741" y="323608"/>
                  </a:lnTo>
                  <a:lnTo>
                    <a:pt x="945769" y="325640"/>
                  </a:lnTo>
                  <a:lnTo>
                    <a:pt x="997153" y="327367"/>
                  </a:lnTo>
                  <a:lnTo>
                    <a:pt x="1057287" y="328739"/>
                  </a:lnTo>
                  <a:lnTo>
                    <a:pt x="1122565" y="329730"/>
                  </a:lnTo>
                  <a:lnTo>
                    <a:pt x="1189367" y="330314"/>
                  </a:lnTo>
                  <a:lnTo>
                    <a:pt x="1254086" y="330466"/>
                  </a:lnTo>
                  <a:lnTo>
                    <a:pt x="1313103" y="330123"/>
                  </a:lnTo>
                  <a:lnTo>
                    <a:pt x="1362811" y="329285"/>
                  </a:lnTo>
                  <a:lnTo>
                    <a:pt x="1399603" y="327914"/>
                  </a:lnTo>
                  <a:lnTo>
                    <a:pt x="1419847" y="325958"/>
                  </a:lnTo>
                  <a:lnTo>
                    <a:pt x="1433842" y="317220"/>
                  </a:lnTo>
                  <a:close/>
                </a:path>
              </a:pathLst>
            </a:custGeom>
            <a:solidFill>
              <a:srgbClr val="FCC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075981" y="6853770"/>
              <a:ext cx="1434465" cy="186690"/>
            </a:xfrm>
            <a:custGeom>
              <a:avLst/>
              <a:gdLst/>
              <a:ahLst/>
              <a:cxnLst/>
              <a:rect l="l" t="t" r="r" b="b"/>
              <a:pathLst>
                <a:path w="1434465" h="186690">
                  <a:moveTo>
                    <a:pt x="633882" y="146151"/>
                  </a:moveTo>
                  <a:lnTo>
                    <a:pt x="621830" y="88023"/>
                  </a:lnTo>
                  <a:lnTo>
                    <a:pt x="599744" y="36537"/>
                  </a:lnTo>
                  <a:lnTo>
                    <a:pt x="580796" y="0"/>
                  </a:lnTo>
                  <a:lnTo>
                    <a:pt x="536651" y="17868"/>
                  </a:lnTo>
                  <a:lnTo>
                    <a:pt x="432308" y="48983"/>
                  </a:lnTo>
                  <a:lnTo>
                    <a:pt x="309918" y="59550"/>
                  </a:lnTo>
                  <a:lnTo>
                    <a:pt x="211632" y="15836"/>
                  </a:lnTo>
                  <a:lnTo>
                    <a:pt x="118656" y="70802"/>
                  </a:lnTo>
                  <a:lnTo>
                    <a:pt x="53009" y="110388"/>
                  </a:lnTo>
                  <a:lnTo>
                    <a:pt x="19570" y="132181"/>
                  </a:lnTo>
                  <a:lnTo>
                    <a:pt x="3835" y="148615"/>
                  </a:lnTo>
                  <a:lnTo>
                    <a:pt x="0" y="163728"/>
                  </a:lnTo>
                  <a:lnTo>
                    <a:pt x="26492" y="176276"/>
                  </a:lnTo>
                  <a:lnTo>
                    <a:pt x="101701" y="185013"/>
                  </a:lnTo>
                  <a:lnTo>
                    <a:pt x="149517" y="186664"/>
                  </a:lnTo>
                  <a:lnTo>
                    <a:pt x="206362" y="186664"/>
                  </a:lnTo>
                  <a:lnTo>
                    <a:pt x="269227" y="185293"/>
                  </a:lnTo>
                  <a:lnTo>
                    <a:pt x="335089" y="182791"/>
                  </a:lnTo>
                  <a:lnTo>
                    <a:pt x="400926" y="179451"/>
                  </a:lnTo>
                  <a:lnTo>
                    <a:pt x="463702" y="175501"/>
                  </a:lnTo>
                  <a:lnTo>
                    <a:pt x="520395" y="171246"/>
                  </a:lnTo>
                  <a:lnTo>
                    <a:pt x="567994" y="166916"/>
                  </a:lnTo>
                  <a:lnTo>
                    <a:pt x="623785" y="159131"/>
                  </a:lnTo>
                  <a:lnTo>
                    <a:pt x="633882" y="146151"/>
                  </a:lnTo>
                  <a:close/>
                </a:path>
                <a:path w="1434465" h="186690">
                  <a:moveTo>
                    <a:pt x="1433842" y="168783"/>
                  </a:moveTo>
                  <a:lnTo>
                    <a:pt x="1407134" y="122123"/>
                  </a:lnTo>
                  <a:lnTo>
                    <a:pt x="1350975" y="84264"/>
                  </a:lnTo>
                  <a:lnTo>
                    <a:pt x="1279093" y="47434"/>
                  </a:lnTo>
                  <a:lnTo>
                    <a:pt x="1232750" y="26708"/>
                  </a:lnTo>
                  <a:lnTo>
                    <a:pt x="1178801" y="4495"/>
                  </a:lnTo>
                  <a:lnTo>
                    <a:pt x="1128991" y="56629"/>
                  </a:lnTo>
                  <a:lnTo>
                    <a:pt x="1074597" y="75044"/>
                  </a:lnTo>
                  <a:lnTo>
                    <a:pt x="981633" y="60706"/>
                  </a:lnTo>
                  <a:lnTo>
                    <a:pt x="816063" y="14541"/>
                  </a:lnTo>
                  <a:lnTo>
                    <a:pt x="776490" y="105016"/>
                  </a:lnTo>
                  <a:lnTo>
                    <a:pt x="766445" y="129184"/>
                  </a:lnTo>
                  <a:lnTo>
                    <a:pt x="769239" y="147535"/>
                  </a:lnTo>
                  <a:lnTo>
                    <a:pt x="793292" y="160274"/>
                  </a:lnTo>
                  <a:lnTo>
                    <a:pt x="838987" y="168973"/>
                  </a:lnTo>
                  <a:lnTo>
                    <a:pt x="906741" y="175171"/>
                  </a:lnTo>
                  <a:lnTo>
                    <a:pt x="945769" y="177203"/>
                  </a:lnTo>
                  <a:lnTo>
                    <a:pt x="997153" y="178930"/>
                  </a:lnTo>
                  <a:lnTo>
                    <a:pt x="1057287" y="180301"/>
                  </a:lnTo>
                  <a:lnTo>
                    <a:pt x="1122565" y="181292"/>
                  </a:lnTo>
                  <a:lnTo>
                    <a:pt x="1189367" y="181876"/>
                  </a:lnTo>
                  <a:lnTo>
                    <a:pt x="1254086" y="182029"/>
                  </a:lnTo>
                  <a:lnTo>
                    <a:pt x="1313103" y="181686"/>
                  </a:lnTo>
                  <a:lnTo>
                    <a:pt x="1362811" y="180848"/>
                  </a:lnTo>
                  <a:lnTo>
                    <a:pt x="1399603" y="179476"/>
                  </a:lnTo>
                  <a:lnTo>
                    <a:pt x="1419847" y="177520"/>
                  </a:lnTo>
                  <a:lnTo>
                    <a:pt x="1433842" y="168783"/>
                  </a:lnTo>
                  <a:close/>
                </a:path>
              </a:pathLst>
            </a:custGeom>
            <a:solidFill>
              <a:srgbClr val="F5F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269872" y="6705333"/>
              <a:ext cx="982980" cy="142875"/>
            </a:xfrm>
            <a:custGeom>
              <a:avLst/>
              <a:gdLst/>
              <a:ahLst/>
              <a:cxnLst/>
              <a:rect l="l" t="t" r="r" b="b"/>
              <a:pathLst>
                <a:path w="982979" h="142875">
                  <a:moveTo>
                    <a:pt x="395465" y="0"/>
                  </a:moveTo>
                  <a:lnTo>
                    <a:pt x="0" y="0"/>
                  </a:lnTo>
                  <a:lnTo>
                    <a:pt x="15392" y="142659"/>
                  </a:lnTo>
                  <a:lnTo>
                    <a:pt x="389267" y="106514"/>
                  </a:lnTo>
                  <a:lnTo>
                    <a:pt x="395465" y="0"/>
                  </a:lnTo>
                  <a:close/>
                </a:path>
                <a:path w="982979" h="142875">
                  <a:moveTo>
                    <a:pt x="982776" y="90258"/>
                  </a:moveTo>
                  <a:lnTo>
                    <a:pt x="979779" y="0"/>
                  </a:lnTo>
                  <a:lnTo>
                    <a:pt x="590308" y="0"/>
                  </a:lnTo>
                  <a:lnTo>
                    <a:pt x="605066" y="75069"/>
                  </a:lnTo>
                  <a:lnTo>
                    <a:pt x="614895" y="126187"/>
                  </a:lnTo>
                  <a:lnTo>
                    <a:pt x="982776" y="90258"/>
                  </a:lnTo>
                  <a:close/>
                </a:path>
              </a:pathLst>
            </a:custGeom>
            <a:solidFill>
              <a:srgbClr val="E698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153852" y="5143314"/>
              <a:ext cx="1122680" cy="1647825"/>
            </a:xfrm>
            <a:custGeom>
              <a:avLst/>
              <a:gdLst/>
              <a:ahLst/>
              <a:cxnLst/>
              <a:rect l="l" t="t" r="r" b="b"/>
              <a:pathLst>
                <a:path w="1122679" h="1647825">
                  <a:moveTo>
                    <a:pt x="739178" y="0"/>
                  </a:moveTo>
                  <a:lnTo>
                    <a:pt x="157213" y="0"/>
                  </a:lnTo>
                  <a:lnTo>
                    <a:pt x="0" y="141160"/>
                  </a:lnTo>
                  <a:lnTo>
                    <a:pt x="3428" y="194195"/>
                  </a:lnTo>
                  <a:lnTo>
                    <a:pt x="101015" y="1636458"/>
                  </a:lnTo>
                  <a:lnTo>
                    <a:pt x="522871" y="1647202"/>
                  </a:lnTo>
                  <a:lnTo>
                    <a:pt x="556310" y="794778"/>
                  </a:lnTo>
                  <a:lnTo>
                    <a:pt x="706335" y="1647202"/>
                  </a:lnTo>
                  <a:lnTo>
                    <a:pt x="1122565" y="1637042"/>
                  </a:lnTo>
                  <a:lnTo>
                    <a:pt x="1050797" y="245110"/>
                  </a:lnTo>
                  <a:lnTo>
                    <a:pt x="1043317" y="23952"/>
                  </a:lnTo>
                  <a:lnTo>
                    <a:pt x="739178" y="0"/>
                  </a:lnTo>
                  <a:close/>
                </a:path>
              </a:pathLst>
            </a:custGeom>
            <a:solidFill>
              <a:srgbClr val="62C5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153858" y="5143309"/>
              <a:ext cx="1050925" cy="245110"/>
            </a:xfrm>
            <a:custGeom>
              <a:avLst/>
              <a:gdLst/>
              <a:ahLst/>
              <a:cxnLst/>
              <a:rect l="l" t="t" r="r" b="b"/>
              <a:pathLst>
                <a:path w="1050925" h="245110">
                  <a:moveTo>
                    <a:pt x="739178" y="0"/>
                  </a:moveTo>
                  <a:lnTo>
                    <a:pt x="157200" y="0"/>
                  </a:lnTo>
                  <a:lnTo>
                    <a:pt x="0" y="141160"/>
                  </a:lnTo>
                  <a:lnTo>
                    <a:pt x="3429" y="194208"/>
                  </a:lnTo>
                  <a:lnTo>
                    <a:pt x="1050798" y="245110"/>
                  </a:lnTo>
                  <a:lnTo>
                    <a:pt x="1043317" y="23952"/>
                  </a:lnTo>
                  <a:lnTo>
                    <a:pt x="739178" y="0"/>
                  </a:lnTo>
                  <a:close/>
                </a:path>
              </a:pathLst>
            </a:custGeom>
            <a:solidFill>
              <a:srgbClr val="4AB2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142083" y="3977232"/>
              <a:ext cx="1132205" cy="1322705"/>
            </a:xfrm>
            <a:custGeom>
              <a:avLst/>
              <a:gdLst/>
              <a:ahLst/>
              <a:cxnLst/>
              <a:rect l="l" t="t" r="r" b="b"/>
              <a:pathLst>
                <a:path w="1132204" h="1322704">
                  <a:moveTo>
                    <a:pt x="374738" y="27762"/>
                  </a:moveTo>
                  <a:lnTo>
                    <a:pt x="195643" y="105435"/>
                  </a:lnTo>
                  <a:lnTo>
                    <a:pt x="153135" y="128953"/>
                  </a:lnTo>
                  <a:lnTo>
                    <a:pt x="116420" y="159602"/>
                  </a:lnTo>
                  <a:lnTo>
                    <a:pt x="86297" y="196387"/>
                  </a:lnTo>
                  <a:lnTo>
                    <a:pt x="63563" y="238315"/>
                  </a:lnTo>
                  <a:lnTo>
                    <a:pt x="63563" y="238480"/>
                  </a:lnTo>
                  <a:lnTo>
                    <a:pt x="56853" y="255643"/>
                  </a:lnTo>
                  <a:lnTo>
                    <a:pt x="51422" y="273364"/>
                  </a:lnTo>
                  <a:lnTo>
                    <a:pt x="47286" y="291537"/>
                  </a:lnTo>
                  <a:lnTo>
                    <a:pt x="44462" y="310057"/>
                  </a:lnTo>
                  <a:lnTo>
                    <a:pt x="44297" y="314553"/>
                  </a:lnTo>
                  <a:lnTo>
                    <a:pt x="0" y="1322247"/>
                  </a:lnTo>
                  <a:lnTo>
                    <a:pt x="1094841" y="1322247"/>
                  </a:lnTo>
                  <a:lnTo>
                    <a:pt x="1131912" y="277799"/>
                  </a:lnTo>
                  <a:lnTo>
                    <a:pt x="1126663" y="232201"/>
                  </a:lnTo>
                  <a:lnTo>
                    <a:pt x="1110869" y="190265"/>
                  </a:lnTo>
                  <a:lnTo>
                    <a:pt x="1086111" y="152531"/>
                  </a:lnTo>
                  <a:lnTo>
                    <a:pt x="1079475" y="145719"/>
                  </a:lnTo>
                  <a:lnTo>
                    <a:pt x="489965" y="145719"/>
                  </a:lnTo>
                  <a:lnTo>
                    <a:pt x="447624" y="129789"/>
                  </a:lnTo>
                  <a:lnTo>
                    <a:pt x="412397" y="92678"/>
                  </a:lnTo>
                  <a:lnTo>
                    <a:pt x="387310" y="52918"/>
                  </a:lnTo>
                  <a:lnTo>
                    <a:pt x="375386" y="29044"/>
                  </a:lnTo>
                  <a:lnTo>
                    <a:pt x="375056" y="28244"/>
                  </a:lnTo>
                  <a:lnTo>
                    <a:pt x="374738" y="27762"/>
                  </a:lnTo>
                  <a:close/>
                </a:path>
                <a:path w="1132204" h="1322704">
                  <a:moveTo>
                    <a:pt x="725881" y="0"/>
                  </a:moveTo>
                  <a:lnTo>
                    <a:pt x="699536" y="22565"/>
                  </a:lnTo>
                  <a:lnTo>
                    <a:pt x="635969" y="72316"/>
                  </a:lnTo>
                  <a:lnTo>
                    <a:pt x="558379" y="122340"/>
                  </a:lnTo>
                  <a:lnTo>
                    <a:pt x="489965" y="145719"/>
                  </a:lnTo>
                  <a:lnTo>
                    <a:pt x="1079475" y="145719"/>
                  </a:lnTo>
                  <a:lnTo>
                    <a:pt x="1053971" y="119539"/>
                  </a:lnTo>
                  <a:lnTo>
                    <a:pt x="1016027" y="91827"/>
                  </a:lnTo>
                  <a:lnTo>
                    <a:pt x="973862" y="69937"/>
                  </a:lnTo>
                  <a:lnTo>
                    <a:pt x="929055" y="54406"/>
                  </a:lnTo>
                  <a:lnTo>
                    <a:pt x="725881" y="0"/>
                  </a:lnTo>
                  <a:close/>
                </a:path>
              </a:pathLst>
            </a:custGeom>
            <a:solidFill>
              <a:srgbClr val="62C5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446372" y="3977229"/>
              <a:ext cx="511175" cy="232410"/>
            </a:xfrm>
            <a:custGeom>
              <a:avLst/>
              <a:gdLst/>
              <a:ahLst/>
              <a:cxnLst/>
              <a:rect l="l" t="t" r="r" b="b"/>
              <a:pathLst>
                <a:path w="511175" h="232410">
                  <a:moveTo>
                    <a:pt x="70446" y="27762"/>
                  </a:moveTo>
                  <a:lnTo>
                    <a:pt x="0" y="58419"/>
                  </a:lnTo>
                  <a:lnTo>
                    <a:pt x="21279" y="93409"/>
                  </a:lnTo>
                  <a:lnTo>
                    <a:pt x="50220" y="138550"/>
                  </a:lnTo>
                  <a:lnTo>
                    <a:pt x="84745" y="183546"/>
                  </a:lnTo>
                  <a:lnTo>
                    <a:pt x="122778" y="218096"/>
                  </a:lnTo>
                  <a:lnTo>
                    <a:pt x="162242" y="231901"/>
                  </a:lnTo>
                  <a:lnTo>
                    <a:pt x="202996" y="225150"/>
                  </a:lnTo>
                  <a:lnTo>
                    <a:pt x="249155" y="206895"/>
                  </a:lnTo>
                  <a:lnTo>
                    <a:pt x="298422" y="180140"/>
                  </a:lnTo>
                  <a:lnTo>
                    <a:pt x="348500" y="147886"/>
                  </a:lnTo>
                  <a:lnTo>
                    <a:pt x="351530" y="145719"/>
                  </a:lnTo>
                  <a:lnTo>
                    <a:pt x="185674" y="145719"/>
                  </a:lnTo>
                  <a:lnTo>
                    <a:pt x="143332" y="129794"/>
                  </a:lnTo>
                  <a:lnTo>
                    <a:pt x="108105" y="92683"/>
                  </a:lnTo>
                  <a:lnTo>
                    <a:pt x="83018" y="52920"/>
                  </a:lnTo>
                  <a:lnTo>
                    <a:pt x="71094" y="29044"/>
                  </a:lnTo>
                  <a:lnTo>
                    <a:pt x="70777" y="28244"/>
                  </a:lnTo>
                  <a:lnTo>
                    <a:pt x="70446" y="27762"/>
                  </a:lnTo>
                  <a:close/>
                </a:path>
                <a:path w="511175" h="232410">
                  <a:moveTo>
                    <a:pt x="421589" y="0"/>
                  </a:moveTo>
                  <a:lnTo>
                    <a:pt x="395244" y="22566"/>
                  </a:lnTo>
                  <a:lnTo>
                    <a:pt x="331677" y="72321"/>
                  </a:lnTo>
                  <a:lnTo>
                    <a:pt x="254087" y="122345"/>
                  </a:lnTo>
                  <a:lnTo>
                    <a:pt x="185674" y="145719"/>
                  </a:lnTo>
                  <a:lnTo>
                    <a:pt x="351530" y="145719"/>
                  </a:lnTo>
                  <a:lnTo>
                    <a:pt x="397093" y="113135"/>
                  </a:lnTo>
                  <a:lnTo>
                    <a:pt x="441902" y="78888"/>
                  </a:lnTo>
                  <a:lnTo>
                    <a:pt x="510984" y="23914"/>
                  </a:lnTo>
                  <a:lnTo>
                    <a:pt x="421589" y="0"/>
                  </a:lnTo>
                  <a:close/>
                </a:path>
              </a:pathLst>
            </a:custGeom>
            <a:solidFill>
              <a:srgbClr val="4AB2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681648" y="2621467"/>
              <a:ext cx="364490" cy="536575"/>
            </a:xfrm>
            <a:custGeom>
              <a:avLst/>
              <a:gdLst/>
              <a:ahLst/>
              <a:cxnLst/>
              <a:rect l="l" t="t" r="r" b="b"/>
              <a:pathLst>
                <a:path w="364490" h="536575">
                  <a:moveTo>
                    <a:pt x="291125" y="0"/>
                  </a:moveTo>
                  <a:lnTo>
                    <a:pt x="22431" y="25958"/>
                  </a:lnTo>
                  <a:lnTo>
                    <a:pt x="0" y="244748"/>
                  </a:lnTo>
                  <a:lnTo>
                    <a:pt x="3807" y="370768"/>
                  </a:lnTo>
                  <a:lnTo>
                    <a:pt x="44009" y="451799"/>
                  </a:lnTo>
                  <a:lnTo>
                    <a:pt x="130762" y="535622"/>
                  </a:lnTo>
                  <a:lnTo>
                    <a:pt x="230986" y="536537"/>
                  </a:lnTo>
                  <a:lnTo>
                    <a:pt x="304051" y="407061"/>
                  </a:lnTo>
                  <a:lnTo>
                    <a:pt x="348765" y="252299"/>
                  </a:lnTo>
                  <a:lnTo>
                    <a:pt x="363934" y="177355"/>
                  </a:lnTo>
                  <a:lnTo>
                    <a:pt x="291125" y="0"/>
                  </a:lnTo>
                  <a:close/>
                </a:path>
              </a:pathLst>
            </a:custGeom>
            <a:solidFill>
              <a:srgbClr val="1A1A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613587" y="3156192"/>
              <a:ext cx="522605" cy="385445"/>
            </a:xfrm>
            <a:custGeom>
              <a:avLst/>
              <a:gdLst/>
              <a:ahLst/>
              <a:cxnLst/>
              <a:rect l="l" t="t" r="r" b="b"/>
              <a:pathLst>
                <a:path w="522604" h="385445">
                  <a:moveTo>
                    <a:pt x="245091" y="0"/>
                  </a:moveTo>
                  <a:lnTo>
                    <a:pt x="194336" y="1198"/>
                  </a:lnTo>
                  <a:lnTo>
                    <a:pt x="146948" y="9626"/>
                  </a:lnTo>
                  <a:lnTo>
                    <a:pt x="104119" y="24742"/>
                  </a:lnTo>
                  <a:lnTo>
                    <a:pt x="67037" y="46004"/>
                  </a:lnTo>
                  <a:lnTo>
                    <a:pt x="36893" y="72872"/>
                  </a:lnTo>
                  <a:lnTo>
                    <a:pt x="14877" y="104803"/>
                  </a:lnTo>
                  <a:lnTo>
                    <a:pt x="2178" y="141256"/>
                  </a:lnTo>
                  <a:lnTo>
                    <a:pt x="0" y="179797"/>
                  </a:lnTo>
                  <a:lnTo>
                    <a:pt x="8158" y="217714"/>
                  </a:lnTo>
                  <a:lnTo>
                    <a:pt x="25759" y="254055"/>
                  </a:lnTo>
                  <a:lnTo>
                    <a:pt x="51912" y="287863"/>
                  </a:lnTo>
                  <a:lnTo>
                    <a:pt x="85724" y="318185"/>
                  </a:lnTo>
                  <a:lnTo>
                    <a:pt x="126302" y="344065"/>
                  </a:lnTo>
                  <a:lnTo>
                    <a:pt x="172754" y="364550"/>
                  </a:lnTo>
                  <a:lnTo>
                    <a:pt x="224186" y="378683"/>
                  </a:lnTo>
                  <a:lnTo>
                    <a:pt x="277119" y="385256"/>
                  </a:lnTo>
                  <a:lnTo>
                    <a:pt x="327873" y="384058"/>
                  </a:lnTo>
                  <a:lnTo>
                    <a:pt x="375259" y="375630"/>
                  </a:lnTo>
                  <a:lnTo>
                    <a:pt x="418087" y="360514"/>
                  </a:lnTo>
                  <a:lnTo>
                    <a:pt x="455168" y="339251"/>
                  </a:lnTo>
                  <a:lnTo>
                    <a:pt x="485312" y="312383"/>
                  </a:lnTo>
                  <a:lnTo>
                    <a:pt x="507330" y="280452"/>
                  </a:lnTo>
                  <a:lnTo>
                    <a:pt x="520033" y="243999"/>
                  </a:lnTo>
                  <a:lnTo>
                    <a:pt x="522211" y="205459"/>
                  </a:lnTo>
                  <a:lnTo>
                    <a:pt x="514053" y="167541"/>
                  </a:lnTo>
                  <a:lnTo>
                    <a:pt x="496451" y="131201"/>
                  </a:lnTo>
                  <a:lnTo>
                    <a:pt x="470298" y="97392"/>
                  </a:lnTo>
                  <a:lnTo>
                    <a:pt x="436486" y="67070"/>
                  </a:lnTo>
                  <a:lnTo>
                    <a:pt x="395908" y="41190"/>
                  </a:lnTo>
                  <a:lnTo>
                    <a:pt x="349457" y="20706"/>
                  </a:lnTo>
                  <a:lnTo>
                    <a:pt x="298024" y="6573"/>
                  </a:lnTo>
                  <a:lnTo>
                    <a:pt x="245091" y="0"/>
                  </a:lnTo>
                  <a:close/>
                </a:path>
              </a:pathLst>
            </a:custGeom>
            <a:solidFill>
              <a:srgbClr val="E698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812430" y="2350724"/>
              <a:ext cx="1625600" cy="1550035"/>
            </a:xfrm>
            <a:custGeom>
              <a:avLst/>
              <a:gdLst/>
              <a:ahLst/>
              <a:cxnLst/>
              <a:rect l="l" t="t" r="r" b="b"/>
              <a:pathLst>
                <a:path w="1625600" h="1550035">
                  <a:moveTo>
                    <a:pt x="765533" y="0"/>
                  </a:moveTo>
                  <a:lnTo>
                    <a:pt x="701905" y="413"/>
                  </a:lnTo>
                  <a:lnTo>
                    <a:pt x="641552" y="4203"/>
                  </a:lnTo>
                  <a:lnTo>
                    <a:pt x="584408" y="11185"/>
                  </a:lnTo>
                  <a:lnTo>
                    <a:pt x="530409" y="21174"/>
                  </a:lnTo>
                  <a:lnTo>
                    <a:pt x="479491" y="33985"/>
                  </a:lnTo>
                  <a:lnTo>
                    <a:pt x="431591" y="49432"/>
                  </a:lnTo>
                  <a:lnTo>
                    <a:pt x="386642" y="67331"/>
                  </a:lnTo>
                  <a:lnTo>
                    <a:pt x="344582" y="87497"/>
                  </a:lnTo>
                  <a:lnTo>
                    <a:pt x="305346" y="109744"/>
                  </a:lnTo>
                  <a:lnTo>
                    <a:pt x="268870" y="133887"/>
                  </a:lnTo>
                  <a:lnTo>
                    <a:pt x="235089" y="159742"/>
                  </a:lnTo>
                  <a:lnTo>
                    <a:pt x="203939" y="187123"/>
                  </a:lnTo>
                  <a:lnTo>
                    <a:pt x="175356" y="215845"/>
                  </a:lnTo>
                  <a:lnTo>
                    <a:pt x="149276" y="245724"/>
                  </a:lnTo>
                  <a:lnTo>
                    <a:pt x="125634" y="276574"/>
                  </a:lnTo>
                  <a:lnTo>
                    <a:pt x="104366" y="308210"/>
                  </a:lnTo>
                  <a:lnTo>
                    <a:pt x="65132" y="380488"/>
                  </a:lnTo>
                  <a:lnTo>
                    <a:pt x="48142" y="420832"/>
                  </a:lnTo>
                  <a:lnTo>
                    <a:pt x="34279" y="461137"/>
                  </a:lnTo>
                  <a:lnTo>
                    <a:pt x="23382" y="501064"/>
                  </a:lnTo>
                  <a:lnTo>
                    <a:pt x="15673" y="547705"/>
                  </a:lnTo>
                  <a:lnTo>
                    <a:pt x="8329" y="610116"/>
                  </a:lnTo>
                  <a:lnTo>
                    <a:pt x="4967" y="648907"/>
                  </a:lnTo>
                  <a:lnTo>
                    <a:pt x="2242" y="691951"/>
                  </a:lnTo>
                  <a:lnTo>
                    <a:pt x="478" y="738645"/>
                  </a:lnTo>
                  <a:lnTo>
                    <a:pt x="0" y="788386"/>
                  </a:lnTo>
                  <a:lnTo>
                    <a:pt x="1129" y="840570"/>
                  </a:lnTo>
                  <a:lnTo>
                    <a:pt x="4191" y="894596"/>
                  </a:lnTo>
                  <a:lnTo>
                    <a:pt x="9508" y="949859"/>
                  </a:lnTo>
                  <a:lnTo>
                    <a:pt x="17403" y="1005758"/>
                  </a:lnTo>
                  <a:lnTo>
                    <a:pt x="28202" y="1061687"/>
                  </a:lnTo>
                  <a:lnTo>
                    <a:pt x="42227" y="1117046"/>
                  </a:lnTo>
                  <a:lnTo>
                    <a:pt x="59801" y="1171229"/>
                  </a:lnTo>
                  <a:lnTo>
                    <a:pt x="81249" y="1223636"/>
                  </a:lnTo>
                  <a:lnTo>
                    <a:pt x="106893" y="1273662"/>
                  </a:lnTo>
                  <a:lnTo>
                    <a:pt x="137058" y="1320704"/>
                  </a:lnTo>
                  <a:lnTo>
                    <a:pt x="172067" y="1364159"/>
                  </a:lnTo>
                  <a:lnTo>
                    <a:pt x="212243" y="1403425"/>
                  </a:lnTo>
                  <a:lnTo>
                    <a:pt x="244883" y="1429167"/>
                  </a:lnTo>
                  <a:lnTo>
                    <a:pt x="279919" y="1452270"/>
                  </a:lnTo>
                  <a:lnTo>
                    <a:pt x="317158" y="1472783"/>
                  </a:lnTo>
                  <a:lnTo>
                    <a:pt x="356406" y="1490755"/>
                  </a:lnTo>
                  <a:lnTo>
                    <a:pt x="397468" y="1506236"/>
                  </a:lnTo>
                  <a:lnTo>
                    <a:pt x="440150" y="1519273"/>
                  </a:lnTo>
                  <a:lnTo>
                    <a:pt x="484258" y="1529917"/>
                  </a:lnTo>
                  <a:lnTo>
                    <a:pt x="529598" y="1538215"/>
                  </a:lnTo>
                  <a:lnTo>
                    <a:pt x="575976" y="1544218"/>
                  </a:lnTo>
                  <a:lnTo>
                    <a:pt x="623198" y="1547973"/>
                  </a:lnTo>
                  <a:lnTo>
                    <a:pt x="671070" y="1549530"/>
                  </a:lnTo>
                  <a:lnTo>
                    <a:pt x="719397" y="1548937"/>
                  </a:lnTo>
                  <a:lnTo>
                    <a:pt x="767986" y="1546244"/>
                  </a:lnTo>
                  <a:lnTo>
                    <a:pt x="816642" y="1541500"/>
                  </a:lnTo>
                  <a:lnTo>
                    <a:pt x="865171" y="1534754"/>
                  </a:lnTo>
                  <a:lnTo>
                    <a:pt x="913380" y="1526054"/>
                  </a:lnTo>
                  <a:lnTo>
                    <a:pt x="961073" y="1515449"/>
                  </a:lnTo>
                  <a:lnTo>
                    <a:pt x="1008058" y="1502989"/>
                  </a:lnTo>
                  <a:lnTo>
                    <a:pt x="1054139" y="1488722"/>
                  </a:lnTo>
                  <a:lnTo>
                    <a:pt x="1099123" y="1472698"/>
                  </a:lnTo>
                  <a:lnTo>
                    <a:pt x="1142816" y="1454965"/>
                  </a:lnTo>
                  <a:lnTo>
                    <a:pt x="1185023" y="1435572"/>
                  </a:lnTo>
                  <a:lnTo>
                    <a:pt x="1225550" y="1414568"/>
                  </a:lnTo>
                  <a:lnTo>
                    <a:pt x="1264204" y="1392003"/>
                  </a:lnTo>
                  <a:lnTo>
                    <a:pt x="1300790" y="1367924"/>
                  </a:lnTo>
                  <a:lnTo>
                    <a:pt x="1335114" y="1342382"/>
                  </a:lnTo>
                  <a:lnTo>
                    <a:pt x="1366982" y="1315424"/>
                  </a:lnTo>
                  <a:lnTo>
                    <a:pt x="1396200" y="1287101"/>
                  </a:lnTo>
                  <a:lnTo>
                    <a:pt x="1422573" y="1257460"/>
                  </a:lnTo>
                  <a:lnTo>
                    <a:pt x="1445909" y="1226552"/>
                  </a:lnTo>
                  <a:lnTo>
                    <a:pt x="1570197" y="1039664"/>
                  </a:lnTo>
                  <a:lnTo>
                    <a:pt x="1625350" y="913694"/>
                  </a:lnTo>
                  <a:lnTo>
                    <a:pt x="1623720" y="791333"/>
                  </a:lnTo>
                  <a:lnTo>
                    <a:pt x="1577658" y="615275"/>
                  </a:lnTo>
                  <a:lnTo>
                    <a:pt x="1561966" y="568304"/>
                  </a:lnTo>
                  <a:lnTo>
                    <a:pt x="1540577" y="516295"/>
                  </a:lnTo>
                  <a:lnTo>
                    <a:pt x="1508583" y="451229"/>
                  </a:lnTo>
                  <a:lnTo>
                    <a:pt x="1473261" y="390991"/>
                  </a:lnTo>
                  <a:lnTo>
                    <a:pt x="1429207" y="327451"/>
                  </a:lnTo>
                  <a:lnTo>
                    <a:pt x="1403697" y="295231"/>
                  </a:lnTo>
                  <a:lnTo>
                    <a:pt x="1375753" y="263133"/>
                  </a:lnTo>
                  <a:lnTo>
                    <a:pt x="1345291" y="231472"/>
                  </a:lnTo>
                  <a:lnTo>
                    <a:pt x="1312229" y="200562"/>
                  </a:lnTo>
                  <a:lnTo>
                    <a:pt x="1276482" y="170721"/>
                  </a:lnTo>
                  <a:lnTo>
                    <a:pt x="1237967" y="142262"/>
                  </a:lnTo>
                  <a:lnTo>
                    <a:pt x="1196600" y="115503"/>
                  </a:lnTo>
                  <a:lnTo>
                    <a:pt x="1152298" y="90758"/>
                  </a:lnTo>
                  <a:lnTo>
                    <a:pt x="1104977" y="68343"/>
                  </a:lnTo>
                  <a:lnTo>
                    <a:pt x="1054554" y="48573"/>
                  </a:lnTo>
                  <a:lnTo>
                    <a:pt x="1000944" y="31764"/>
                  </a:lnTo>
                  <a:lnTo>
                    <a:pt x="944065" y="18232"/>
                  </a:lnTo>
                  <a:lnTo>
                    <a:pt x="883832" y="8291"/>
                  </a:lnTo>
                  <a:lnTo>
                    <a:pt x="832499" y="3148"/>
                  </a:lnTo>
                  <a:lnTo>
                    <a:pt x="765533" y="0"/>
                  </a:lnTo>
                  <a:close/>
                </a:path>
              </a:pathLst>
            </a:custGeom>
            <a:solidFill>
              <a:srgbClr val="F2C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149730" y="3213150"/>
              <a:ext cx="643255" cy="111760"/>
            </a:xfrm>
            <a:custGeom>
              <a:avLst/>
              <a:gdLst/>
              <a:ahLst/>
              <a:cxnLst/>
              <a:rect l="l" t="t" r="r" b="b"/>
              <a:pathLst>
                <a:path w="643254" h="111760">
                  <a:moveTo>
                    <a:pt x="61709" y="63398"/>
                  </a:moveTo>
                  <a:lnTo>
                    <a:pt x="58686" y="45250"/>
                  </a:lnTo>
                  <a:lnTo>
                    <a:pt x="51600" y="30581"/>
                  </a:lnTo>
                  <a:lnTo>
                    <a:pt x="41465" y="20866"/>
                  </a:lnTo>
                  <a:lnTo>
                    <a:pt x="29337" y="17564"/>
                  </a:lnTo>
                  <a:lnTo>
                    <a:pt x="17449" y="21640"/>
                  </a:lnTo>
                  <a:lnTo>
                    <a:pt x="7962" y="31991"/>
                  </a:lnTo>
                  <a:lnTo>
                    <a:pt x="1828" y="47091"/>
                  </a:lnTo>
                  <a:lnTo>
                    <a:pt x="0" y="65405"/>
                  </a:lnTo>
                  <a:lnTo>
                    <a:pt x="3009" y="83566"/>
                  </a:lnTo>
                  <a:lnTo>
                    <a:pt x="10109" y="98234"/>
                  </a:lnTo>
                  <a:lnTo>
                    <a:pt x="20243" y="107950"/>
                  </a:lnTo>
                  <a:lnTo>
                    <a:pt x="32372" y="111239"/>
                  </a:lnTo>
                  <a:lnTo>
                    <a:pt x="44259" y="107175"/>
                  </a:lnTo>
                  <a:lnTo>
                    <a:pt x="53746" y="96812"/>
                  </a:lnTo>
                  <a:lnTo>
                    <a:pt x="59880" y="81711"/>
                  </a:lnTo>
                  <a:lnTo>
                    <a:pt x="61709" y="63398"/>
                  </a:lnTo>
                  <a:close/>
                </a:path>
                <a:path w="643254" h="111760">
                  <a:moveTo>
                    <a:pt x="642924" y="45834"/>
                  </a:moveTo>
                  <a:lnTo>
                    <a:pt x="639914" y="27686"/>
                  </a:lnTo>
                  <a:lnTo>
                    <a:pt x="632815" y="13017"/>
                  </a:lnTo>
                  <a:lnTo>
                    <a:pt x="622693" y="3302"/>
                  </a:lnTo>
                  <a:lnTo>
                    <a:pt x="610552" y="0"/>
                  </a:lnTo>
                  <a:lnTo>
                    <a:pt x="598665" y="4076"/>
                  </a:lnTo>
                  <a:lnTo>
                    <a:pt x="589178" y="14427"/>
                  </a:lnTo>
                  <a:lnTo>
                    <a:pt x="583057" y="29540"/>
                  </a:lnTo>
                  <a:lnTo>
                    <a:pt x="581215" y="47840"/>
                  </a:lnTo>
                  <a:lnTo>
                    <a:pt x="584238" y="66001"/>
                  </a:lnTo>
                  <a:lnTo>
                    <a:pt x="591324" y="80670"/>
                  </a:lnTo>
                  <a:lnTo>
                    <a:pt x="601459" y="90385"/>
                  </a:lnTo>
                  <a:lnTo>
                    <a:pt x="613587" y="93675"/>
                  </a:lnTo>
                  <a:lnTo>
                    <a:pt x="625487" y="89611"/>
                  </a:lnTo>
                  <a:lnTo>
                    <a:pt x="634961" y="79260"/>
                  </a:lnTo>
                  <a:lnTo>
                    <a:pt x="641096" y="64147"/>
                  </a:lnTo>
                  <a:lnTo>
                    <a:pt x="642924" y="45834"/>
                  </a:lnTo>
                  <a:close/>
                </a:path>
              </a:pathLst>
            </a:custGeom>
            <a:solidFill>
              <a:srgbClr val="2920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626260" y="2931749"/>
              <a:ext cx="295275" cy="124460"/>
            </a:xfrm>
            <a:custGeom>
              <a:avLst/>
              <a:gdLst/>
              <a:ahLst/>
              <a:cxnLst/>
              <a:rect l="l" t="t" r="r" b="b"/>
              <a:pathLst>
                <a:path w="295275" h="124460">
                  <a:moveTo>
                    <a:pt x="0" y="60461"/>
                  </a:moveTo>
                  <a:lnTo>
                    <a:pt x="87652" y="10130"/>
                  </a:lnTo>
                  <a:lnTo>
                    <a:pt x="147624" y="0"/>
                  </a:lnTo>
                  <a:lnTo>
                    <a:pt x="207597" y="36051"/>
                  </a:lnTo>
                  <a:lnTo>
                    <a:pt x="295249" y="124266"/>
                  </a:lnTo>
                </a:path>
              </a:pathLst>
            </a:custGeom>
            <a:ln w="32092">
              <a:solidFill>
                <a:srgbClr val="5135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972379" y="2947760"/>
              <a:ext cx="297815" cy="114300"/>
            </a:xfrm>
            <a:custGeom>
              <a:avLst/>
              <a:gdLst/>
              <a:ahLst/>
              <a:cxnLst/>
              <a:rect l="l" t="t" r="r" b="b"/>
              <a:pathLst>
                <a:path w="297815" h="114300">
                  <a:moveTo>
                    <a:pt x="0" y="114080"/>
                  </a:moveTo>
                  <a:lnTo>
                    <a:pt x="69373" y="32508"/>
                  </a:lnTo>
                  <a:lnTo>
                    <a:pt x="123502" y="0"/>
                  </a:lnTo>
                  <a:lnTo>
                    <a:pt x="190293" y="11768"/>
                  </a:lnTo>
                  <a:lnTo>
                    <a:pt x="297649" y="63026"/>
                  </a:lnTo>
                </a:path>
              </a:pathLst>
            </a:custGeom>
            <a:ln w="32092">
              <a:solidFill>
                <a:srgbClr val="5135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340768" y="3236620"/>
              <a:ext cx="38100" cy="186055"/>
            </a:xfrm>
            <a:custGeom>
              <a:avLst/>
              <a:gdLst/>
              <a:ahLst/>
              <a:cxnLst/>
              <a:rect l="l" t="t" r="r" b="b"/>
              <a:pathLst>
                <a:path w="38100" h="186054">
                  <a:moveTo>
                    <a:pt x="37547" y="0"/>
                  </a:moveTo>
                  <a:lnTo>
                    <a:pt x="9386" y="76331"/>
                  </a:lnTo>
                  <a:lnTo>
                    <a:pt x="0" y="121113"/>
                  </a:lnTo>
                  <a:lnTo>
                    <a:pt x="9386" y="151751"/>
                  </a:lnTo>
                  <a:lnTo>
                    <a:pt x="37547" y="185648"/>
                  </a:lnTo>
                </a:path>
              </a:pathLst>
            </a:custGeom>
            <a:ln w="32092">
              <a:solidFill>
                <a:srgbClr val="D0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835818" y="2322012"/>
              <a:ext cx="1485900" cy="728345"/>
            </a:xfrm>
            <a:custGeom>
              <a:avLst/>
              <a:gdLst/>
              <a:ahLst/>
              <a:cxnLst/>
              <a:rect l="l" t="t" r="r" b="b"/>
              <a:pathLst>
                <a:path w="1485900" h="728344">
                  <a:moveTo>
                    <a:pt x="1119657" y="0"/>
                  </a:moveTo>
                  <a:lnTo>
                    <a:pt x="1054690" y="7601"/>
                  </a:lnTo>
                  <a:lnTo>
                    <a:pt x="997487" y="15841"/>
                  </a:lnTo>
                  <a:lnTo>
                    <a:pt x="930950" y="25920"/>
                  </a:lnTo>
                  <a:lnTo>
                    <a:pt x="860437" y="36995"/>
                  </a:lnTo>
                  <a:lnTo>
                    <a:pt x="794453" y="47733"/>
                  </a:lnTo>
                  <a:lnTo>
                    <a:pt x="734319" y="57907"/>
                  </a:lnTo>
                  <a:lnTo>
                    <a:pt x="684656" y="66796"/>
                  </a:lnTo>
                  <a:lnTo>
                    <a:pt x="635228" y="77850"/>
                  </a:lnTo>
                  <a:lnTo>
                    <a:pt x="375577" y="273977"/>
                  </a:lnTo>
                  <a:lnTo>
                    <a:pt x="62026" y="369150"/>
                  </a:lnTo>
                  <a:lnTo>
                    <a:pt x="41749" y="409199"/>
                  </a:lnTo>
                  <a:lnTo>
                    <a:pt x="24760" y="449546"/>
                  </a:lnTo>
                  <a:lnTo>
                    <a:pt x="10897" y="489853"/>
                  </a:lnTo>
                  <a:lnTo>
                    <a:pt x="0" y="529780"/>
                  </a:lnTo>
                  <a:lnTo>
                    <a:pt x="35714" y="525406"/>
                  </a:lnTo>
                  <a:lnTo>
                    <a:pt x="87758" y="513558"/>
                  </a:lnTo>
                  <a:lnTo>
                    <a:pt x="147762" y="497081"/>
                  </a:lnTo>
                  <a:lnTo>
                    <a:pt x="207355" y="478819"/>
                  </a:lnTo>
                  <a:lnTo>
                    <a:pt x="258164" y="461618"/>
                  </a:lnTo>
                  <a:lnTo>
                    <a:pt x="291820" y="448322"/>
                  </a:lnTo>
                  <a:lnTo>
                    <a:pt x="295575" y="456420"/>
                  </a:lnTo>
                  <a:lnTo>
                    <a:pt x="307115" y="511325"/>
                  </a:lnTo>
                  <a:lnTo>
                    <a:pt x="364507" y="544545"/>
                  </a:lnTo>
                  <a:lnTo>
                    <a:pt x="442214" y="549513"/>
                  </a:lnTo>
                  <a:lnTo>
                    <a:pt x="488874" y="546643"/>
                  </a:lnTo>
                  <a:lnTo>
                    <a:pt x="539109" y="540673"/>
                  </a:lnTo>
                  <a:lnTo>
                    <a:pt x="591697" y="531955"/>
                  </a:lnTo>
                  <a:lnTo>
                    <a:pt x="645418" y="520842"/>
                  </a:lnTo>
                  <a:lnTo>
                    <a:pt x="699049" y="507685"/>
                  </a:lnTo>
                  <a:lnTo>
                    <a:pt x="751370" y="492837"/>
                  </a:lnTo>
                  <a:lnTo>
                    <a:pt x="801158" y="476650"/>
                  </a:lnTo>
                  <a:lnTo>
                    <a:pt x="847192" y="459476"/>
                  </a:lnTo>
                  <a:lnTo>
                    <a:pt x="888250" y="441667"/>
                  </a:lnTo>
                  <a:lnTo>
                    <a:pt x="876800" y="451416"/>
                  </a:lnTo>
                  <a:lnTo>
                    <a:pt x="857151" y="470911"/>
                  </a:lnTo>
                  <a:lnTo>
                    <a:pt x="837383" y="496580"/>
                  </a:lnTo>
                  <a:lnTo>
                    <a:pt x="825576" y="524852"/>
                  </a:lnTo>
                  <a:lnTo>
                    <a:pt x="836935" y="540264"/>
                  </a:lnTo>
                  <a:lnTo>
                    <a:pt x="872279" y="551978"/>
                  </a:lnTo>
                  <a:lnTo>
                    <a:pt x="924165" y="560199"/>
                  </a:lnTo>
                  <a:lnTo>
                    <a:pt x="985154" y="565135"/>
                  </a:lnTo>
                  <a:lnTo>
                    <a:pt x="1047804" y="566992"/>
                  </a:lnTo>
                  <a:lnTo>
                    <a:pt x="1104673" y="565975"/>
                  </a:lnTo>
                  <a:lnTo>
                    <a:pt x="1148321" y="562292"/>
                  </a:lnTo>
                  <a:lnTo>
                    <a:pt x="1196187" y="555069"/>
                  </a:lnTo>
                  <a:lnTo>
                    <a:pt x="1258317" y="536299"/>
                  </a:lnTo>
                  <a:lnTo>
                    <a:pt x="1301254" y="516089"/>
                  </a:lnTo>
                  <a:lnTo>
                    <a:pt x="1324727" y="588089"/>
                  </a:lnTo>
                  <a:lnTo>
                    <a:pt x="1345285" y="653153"/>
                  </a:lnTo>
                  <a:lnTo>
                    <a:pt x="1363916" y="715429"/>
                  </a:lnTo>
                  <a:lnTo>
                    <a:pt x="1373435" y="727792"/>
                  </a:lnTo>
                  <a:lnTo>
                    <a:pt x="1407121" y="705151"/>
                  </a:lnTo>
                  <a:lnTo>
                    <a:pt x="1447252" y="634740"/>
                  </a:lnTo>
                  <a:lnTo>
                    <a:pt x="1464829" y="587391"/>
                  </a:lnTo>
                  <a:lnTo>
                    <a:pt x="1478128" y="535023"/>
                  </a:lnTo>
                  <a:lnTo>
                    <a:pt x="1485188" y="479945"/>
                  </a:lnTo>
                  <a:lnTo>
                    <a:pt x="1485727" y="446906"/>
                  </a:lnTo>
                  <a:lnTo>
                    <a:pt x="1482918" y="414205"/>
                  </a:lnTo>
                  <a:lnTo>
                    <a:pt x="1465732" y="351828"/>
                  </a:lnTo>
                  <a:lnTo>
                    <a:pt x="1438727" y="299931"/>
                  </a:lnTo>
                  <a:lnTo>
                    <a:pt x="1404215" y="248796"/>
                  </a:lnTo>
                  <a:lnTo>
                    <a:pt x="1364378" y="199529"/>
                  </a:lnTo>
                  <a:lnTo>
                    <a:pt x="1321397" y="153237"/>
                  </a:lnTo>
                  <a:lnTo>
                    <a:pt x="1277454" y="111029"/>
                  </a:lnTo>
                  <a:lnTo>
                    <a:pt x="1234731" y="74012"/>
                  </a:lnTo>
                  <a:lnTo>
                    <a:pt x="1195408" y="43293"/>
                  </a:lnTo>
                  <a:lnTo>
                    <a:pt x="1161667" y="19979"/>
                  </a:lnTo>
                  <a:lnTo>
                    <a:pt x="1135689" y="5179"/>
                  </a:lnTo>
                  <a:lnTo>
                    <a:pt x="1119657" y="0"/>
                  </a:lnTo>
                  <a:close/>
                </a:path>
              </a:pathLst>
            </a:custGeom>
            <a:solidFill>
              <a:srgbClr val="E698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575736" y="1813783"/>
              <a:ext cx="2098040" cy="1515110"/>
            </a:xfrm>
            <a:custGeom>
              <a:avLst/>
              <a:gdLst/>
              <a:ahLst/>
              <a:cxnLst/>
              <a:rect l="l" t="t" r="r" b="b"/>
              <a:pathLst>
                <a:path w="2098040" h="1515110">
                  <a:moveTo>
                    <a:pt x="1077001" y="0"/>
                  </a:moveTo>
                  <a:lnTo>
                    <a:pt x="1015706" y="1344"/>
                  </a:lnTo>
                  <a:lnTo>
                    <a:pt x="951199" y="6180"/>
                  </a:lnTo>
                  <a:lnTo>
                    <a:pt x="883466" y="14840"/>
                  </a:lnTo>
                  <a:lnTo>
                    <a:pt x="812496" y="27653"/>
                  </a:lnTo>
                  <a:lnTo>
                    <a:pt x="738275" y="44954"/>
                  </a:lnTo>
                  <a:lnTo>
                    <a:pt x="660792" y="67072"/>
                  </a:lnTo>
                  <a:lnTo>
                    <a:pt x="580032" y="94339"/>
                  </a:lnTo>
                  <a:lnTo>
                    <a:pt x="495985" y="127087"/>
                  </a:lnTo>
                  <a:lnTo>
                    <a:pt x="238483" y="241368"/>
                  </a:lnTo>
                  <a:lnTo>
                    <a:pt x="100984" y="349152"/>
                  </a:lnTo>
                  <a:lnTo>
                    <a:pt x="36989" y="513159"/>
                  </a:lnTo>
                  <a:lnTo>
                    <a:pt x="0" y="796111"/>
                  </a:lnTo>
                  <a:lnTo>
                    <a:pt x="42845" y="959596"/>
                  </a:lnTo>
                  <a:lnTo>
                    <a:pt x="126215" y="1022044"/>
                  </a:lnTo>
                  <a:lnTo>
                    <a:pt x="312289" y="990614"/>
                  </a:lnTo>
                  <a:lnTo>
                    <a:pt x="663244" y="872463"/>
                  </a:lnTo>
                  <a:lnTo>
                    <a:pt x="658131" y="898815"/>
                  </a:lnTo>
                  <a:lnTo>
                    <a:pt x="675912" y="935697"/>
                  </a:lnTo>
                  <a:lnTo>
                    <a:pt x="725322" y="954060"/>
                  </a:lnTo>
                  <a:lnTo>
                    <a:pt x="759743" y="957261"/>
                  </a:lnTo>
                  <a:lnTo>
                    <a:pt x="799499" y="956990"/>
                  </a:lnTo>
                  <a:lnTo>
                    <a:pt x="843731" y="953633"/>
                  </a:lnTo>
                  <a:lnTo>
                    <a:pt x="891583" y="947576"/>
                  </a:lnTo>
                  <a:lnTo>
                    <a:pt x="942195" y="939205"/>
                  </a:lnTo>
                  <a:lnTo>
                    <a:pt x="994712" y="928907"/>
                  </a:lnTo>
                  <a:lnTo>
                    <a:pt x="1048275" y="917066"/>
                  </a:lnTo>
                  <a:lnTo>
                    <a:pt x="1102026" y="904070"/>
                  </a:lnTo>
                  <a:lnTo>
                    <a:pt x="1155108" y="890304"/>
                  </a:lnTo>
                  <a:lnTo>
                    <a:pt x="1206664" y="876154"/>
                  </a:lnTo>
                  <a:lnTo>
                    <a:pt x="1255835" y="862007"/>
                  </a:lnTo>
                  <a:lnTo>
                    <a:pt x="1301764" y="848247"/>
                  </a:lnTo>
                  <a:lnTo>
                    <a:pt x="1343594" y="835262"/>
                  </a:lnTo>
                  <a:lnTo>
                    <a:pt x="1380467" y="823438"/>
                  </a:lnTo>
                  <a:lnTo>
                    <a:pt x="1435912" y="804813"/>
                  </a:lnTo>
                  <a:lnTo>
                    <a:pt x="1461236" y="795463"/>
                  </a:lnTo>
                  <a:lnTo>
                    <a:pt x="1412512" y="836063"/>
                  </a:lnTo>
                  <a:lnTo>
                    <a:pt x="1363276" y="872437"/>
                  </a:lnTo>
                  <a:lnTo>
                    <a:pt x="1315533" y="904642"/>
                  </a:lnTo>
                  <a:lnTo>
                    <a:pt x="1271288" y="932739"/>
                  </a:lnTo>
                  <a:lnTo>
                    <a:pt x="1232546" y="956786"/>
                  </a:lnTo>
                  <a:lnTo>
                    <a:pt x="1201310" y="976843"/>
                  </a:lnTo>
                  <a:lnTo>
                    <a:pt x="1179585" y="992967"/>
                  </a:lnTo>
                  <a:lnTo>
                    <a:pt x="1169377" y="1005218"/>
                  </a:lnTo>
                  <a:lnTo>
                    <a:pt x="1172689" y="1013654"/>
                  </a:lnTo>
                  <a:lnTo>
                    <a:pt x="1191526" y="1018335"/>
                  </a:lnTo>
                  <a:lnTo>
                    <a:pt x="1323514" y="1030435"/>
                  </a:lnTo>
                  <a:lnTo>
                    <a:pt x="1410087" y="1027740"/>
                  </a:lnTo>
                  <a:lnTo>
                    <a:pt x="1489563" y="1004194"/>
                  </a:lnTo>
                  <a:lnTo>
                    <a:pt x="1600263" y="953743"/>
                  </a:lnTo>
                  <a:lnTo>
                    <a:pt x="1600239" y="1016169"/>
                  </a:lnTo>
                  <a:lnTo>
                    <a:pt x="1612426" y="1160885"/>
                  </a:lnTo>
                  <a:lnTo>
                    <a:pt x="1655213" y="1324048"/>
                  </a:lnTo>
                  <a:lnTo>
                    <a:pt x="1746986" y="1441817"/>
                  </a:lnTo>
                  <a:lnTo>
                    <a:pt x="1842331" y="1497174"/>
                  </a:lnTo>
                  <a:lnTo>
                    <a:pt x="1896190" y="1514913"/>
                  </a:lnTo>
                  <a:lnTo>
                    <a:pt x="1928436" y="1494393"/>
                  </a:lnTo>
                  <a:lnTo>
                    <a:pt x="1958936" y="1434972"/>
                  </a:lnTo>
                  <a:lnTo>
                    <a:pt x="1984656" y="1367583"/>
                  </a:lnTo>
                  <a:lnTo>
                    <a:pt x="2039091" y="1187164"/>
                  </a:lnTo>
                  <a:lnTo>
                    <a:pt x="2088151" y="926338"/>
                  </a:lnTo>
                  <a:lnTo>
                    <a:pt x="2097747" y="617727"/>
                  </a:lnTo>
                  <a:lnTo>
                    <a:pt x="2092336" y="566949"/>
                  </a:lnTo>
                  <a:lnTo>
                    <a:pt x="2083084" y="518527"/>
                  </a:lnTo>
                  <a:lnTo>
                    <a:pt x="2070067" y="472667"/>
                  </a:lnTo>
                  <a:lnTo>
                    <a:pt x="2053361" y="429574"/>
                  </a:lnTo>
                  <a:lnTo>
                    <a:pt x="2033045" y="389454"/>
                  </a:lnTo>
                  <a:lnTo>
                    <a:pt x="2009194" y="352513"/>
                  </a:lnTo>
                  <a:lnTo>
                    <a:pt x="1981886" y="318956"/>
                  </a:lnTo>
                  <a:lnTo>
                    <a:pt x="1951197" y="288989"/>
                  </a:lnTo>
                  <a:lnTo>
                    <a:pt x="1917205" y="262819"/>
                  </a:lnTo>
                  <a:lnTo>
                    <a:pt x="1879985" y="240649"/>
                  </a:lnTo>
                  <a:lnTo>
                    <a:pt x="1839615" y="222688"/>
                  </a:lnTo>
                  <a:lnTo>
                    <a:pt x="1796171" y="209139"/>
                  </a:lnTo>
                  <a:lnTo>
                    <a:pt x="1749731" y="200208"/>
                  </a:lnTo>
                  <a:lnTo>
                    <a:pt x="1700371" y="196102"/>
                  </a:lnTo>
                  <a:lnTo>
                    <a:pt x="1648167" y="197026"/>
                  </a:lnTo>
                  <a:lnTo>
                    <a:pt x="1645305" y="194820"/>
                  </a:lnTo>
                  <a:lnTo>
                    <a:pt x="1604857" y="162086"/>
                  </a:lnTo>
                  <a:lnTo>
                    <a:pt x="1566540" y="135498"/>
                  </a:lnTo>
                  <a:lnTo>
                    <a:pt x="1516028" y="105633"/>
                  </a:lnTo>
                  <a:lnTo>
                    <a:pt x="1453218" y="75144"/>
                  </a:lnTo>
                  <a:lnTo>
                    <a:pt x="1417171" y="60494"/>
                  </a:lnTo>
                  <a:lnTo>
                    <a:pt x="1378012" y="46683"/>
                  </a:lnTo>
                  <a:lnTo>
                    <a:pt x="1335728" y="34042"/>
                  </a:lnTo>
                  <a:lnTo>
                    <a:pt x="1290307" y="22904"/>
                  </a:lnTo>
                  <a:lnTo>
                    <a:pt x="1241737" y="13598"/>
                  </a:lnTo>
                  <a:lnTo>
                    <a:pt x="1190004" y="6458"/>
                  </a:lnTo>
                  <a:lnTo>
                    <a:pt x="1135096" y="1815"/>
                  </a:lnTo>
                  <a:lnTo>
                    <a:pt x="1077001" y="0"/>
                  </a:lnTo>
                  <a:close/>
                </a:path>
              </a:pathLst>
            </a:custGeom>
            <a:solidFill>
              <a:srgbClr val="1A1A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9154862" y="3143003"/>
              <a:ext cx="520065" cy="391160"/>
            </a:xfrm>
            <a:custGeom>
              <a:avLst/>
              <a:gdLst/>
              <a:ahLst/>
              <a:cxnLst/>
              <a:rect l="l" t="t" r="r" b="b"/>
              <a:pathLst>
                <a:path w="520065" h="391160">
                  <a:moveTo>
                    <a:pt x="313953" y="0"/>
                  </a:moveTo>
                  <a:lnTo>
                    <a:pt x="263227" y="2095"/>
                  </a:lnTo>
                  <a:lnTo>
                    <a:pt x="210829" y="12088"/>
                  </a:lnTo>
                  <a:lnTo>
                    <a:pt x="160423" y="29521"/>
                  </a:lnTo>
                  <a:lnTo>
                    <a:pt x="115397" y="52970"/>
                  </a:lnTo>
                  <a:lnTo>
                    <a:pt x="76581" y="81424"/>
                  </a:lnTo>
                  <a:lnTo>
                    <a:pt x="44804" y="113872"/>
                  </a:lnTo>
                  <a:lnTo>
                    <a:pt x="20895" y="149305"/>
                  </a:lnTo>
                  <a:lnTo>
                    <a:pt x="5684" y="186710"/>
                  </a:lnTo>
                  <a:lnTo>
                    <a:pt x="0" y="225077"/>
                  </a:lnTo>
                  <a:lnTo>
                    <a:pt x="4670" y="263396"/>
                  </a:lnTo>
                  <a:lnTo>
                    <a:pt x="19705" y="298949"/>
                  </a:lnTo>
                  <a:lnTo>
                    <a:pt x="43745" y="329387"/>
                  </a:lnTo>
                  <a:lnTo>
                    <a:pt x="75567" y="354244"/>
                  </a:lnTo>
                  <a:lnTo>
                    <a:pt x="113949" y="373059"/>
                  </a:lnTo>
                  <a:lnTo>
                    <a:pt x="157668" y="385367"/>
                  </a:lnTo>
                  <a:lnTo>
                    <a:pt x="205501" y="390706"/>
                  </a:lnTo>
                  <a:lnTo>
                    <a:pt x="256226" y="388613"/>
                  </a:lnTo>
                  <a:lnTo>
                    <a:pt x="308619" y="378623"/>
                  </a:lnTo>
                  <a:lnTo>
                    <a:pt x="359030" y="361190"/>
                  </a:lnTo>
                  <a:lnTo>
                    <a:pt x="404059" y="337742"/>
                  </a:lnTo>
                  <a:lnTo>
                    <a:pt x="442877" y="309288"/>
                  </a:lnTo>
                  <a:lnTo>
                    <a:pt x="474655" y="276839"/>
                  </a:lnTo>
                  <a:lnTo>
                    <a:pt x="498563" y="241406"/>
                  </a:lnTo>
                  <a:lnTo>
                    <a:pt x="513772" y="204001"/>
                  </a:lnTo>
                  <a:lnTo>
                    <a:pt x="519454" y="165634"/>
                  </a:lnTo>
                  <a:lnTo>
                    <a:pt x="514779" y="127315"/>
                  </a:lnTo>
                  <a:lnTo>
                    <a:pt x="499744" y="91761"/>
                  </a:lnTo>
                  <a:lnTo>
                    <a:pt x="475705" y="61323"/>
                  </a:lnTo>
                  <a:lnTo>
                    <a:pt x="443885" y="36464"/>
                  </a:lnTo>
                  <a:lnTo>
                    <a:pt x="405505" y="17648"/>
                  </a:lnTo>
                  <a:lnTo>
                    <a:pt x="361787" y="5338"/>
                  </a:lnTo>
                  <a:lnTo>
                    <a:pt x="313953" y="0"/>
                  </a:lnTo>
                  <a:close/>
                </a:path>
              </a:pathLst>
            </a:custGeom>
            <a:solidFill>
              <a:srgbClr val="F2C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575739" y="1813785"/>
              <a:ext cx="1648460" cy="796290"/>
            </a:xfrm>
            <a:custGeom>
              <a:avLst/>
              <a:gdLst/>
              <a:ahLst/>
              <a:cxnLst/>
              <a:rect l="l" t="t" r="r" b="b"/>
              <a:pathLst>
                <a:path w="1648459" h="796289">
                  <a:moveTo>
                    <a:pt x="1077001" y="0"/>
                  </a:moveTo>
                  <a:lnTo>
                    <a:pt x="1015706" y="1344"/>
                  </a:lnTo>
                  <a:lnTo>
                    <a:pt x="951199" y="6180"/>
                  </a:lnTo>
                  <a:lnTo>
                    <a:pt x="883466" y="14840"/>
                  </a:lnTo>
                  <a:lnTo>
                    <a:pt x="812496" y="27653"/>
                  </a:lnTo>
                  <a:lnTo>
                    <a:pt x="738275" y="44954"/>
                  </a:lnTo>
                  <a:lnTo>
                    <a:pt x="660792" y="67072"/>
                  </a:lnTo>
                  <a:lnTo>
                    <a:pt x="580032" y="94339"/>
                  </a:lnTo>
                  <a:lnTo>
                    <a:pt x="495985" y="127087"/>
                  </a:lnTo>
                  <a:lnTo>
                    <a:pt x="238476" y="241368"/>
                  </a:lnTo>
                  <a:lnTo>
                    <a:pt x="100974" y="349152"/>
                  </a:lnTo>
                  <a:lnTo>
                    <a:pt x="36982" y="513159"/>
                  </a:lnTo>
                  <a:lnTo>
                    <a:pt x="0" y="796111"/>
                  </a:lnTo>
                  <a:lnTo>
                    <a:pt x="37178" y="725269"/>
                  </a:lnTo>
                  <a:lnTo>
                    <a:pt x="156106" y="557259"/>
                  </a:lnTo>
                  <a:lnTo>
                    <a:pt x="367872" y="358849"/>
                  </a:lnTo>
                  <a:lnTo>
                    <a:pt x="683564" y="196810"/>
                  </a:lnTo>
                  <a:lnTo>
                    <a:pt x="977146" y="105735"/>
                  </a:lnTo>
                  <a:lnTo>
                    <a:pt x="1175464" y="75376"/>
                  </a:lnTo>
                  <a:lnTo>
                    <a:pt x="1368929" y="105735"/>
                  </a:lnTo>
                  <a:lnTo>
                    <a:pt x="1647952" y="196810"/>
                  </a:lnTo>
                  <a:lnTo>
                    <a:pt x="1645305" y="194820"/>
                  </a:lnTo>
                  <a:lnTo>
                    <a:pt x="1604857" y="162086"/>
                  </a:lnTo>
                  <a:lnTo>
                    <a:pt x="1566540" y="135498"/>
                  </a:lnTo>
                  <a:lnTo>
                    <a:pt x="1516028" y="105633"/>
                  </a:lnTo>
                  <a:lnTo>
                    <a:pt x="1453218" y="75144"/>
                  </a:lnTo>
                  <a:lnTo>
                    <a:pt x="1417171" y="60494"/>
                  </a:lnTo>
                  <a:lnTo>
                    <a:pt x="1378012" y="46683"/>
                  </a:lnTo>
                  <a:lnTo>
                    <a:pt x="1335728" y="34042"/>
                  </a:lnTo>
                  <a:lnTo>
                    <a:pt x="1290307" y="22904"/>
                  </a:lnTo>
                  <a:lnTo>
                    <a:pt x="1241737" y="13598"/>
                  </a:lnTo>
                  <a:lnTo>
                    <a:pt x="1190004" y="6458"/>
                  </a:lnTo>
                  <a:lnTo>
                    <a:pt x="1135096" y="1815"/>
                  </a:lnTo>
                  <a:lnTo>
                    <a:pt x="1077001" y="0"/>
                  </a:lnTo>
                  <a:close/>
                </a:path>
              </a:pathLst>
            </a:custGeom>
            <a:solidFill>
              <a:srgbClr val="34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452241" y="3482860"/>
              <a:ext cx="280035" cy="118110"/>
            </a:xfrm>
            <a:custGeom>
              <a:avLst/>
              <a:gdLst/>
              <a:ahLst/>
              <a:cxnLst/>
              <a:rect l="l" t="t" r="r" b="b"/>
              <a:pathLst>
                <a:path w="280034" h="118110">
                  <a:moveTo>
                    <a:pt x="0" y="117957"/>
                  </a:moveTo>
                  <a:lnTo>
                    <a:pt x="51829" y="114602"/>
                  </a:lnTo>
                  <a:lnTo>
                    <a:pt x="102723" y="104244"/>
                  </a:lnTo>
                  <a:lnTo>
                    <a:pt x="151825" y="87244"/>
                  </a:lnTo>
                  <a:lnTo>
                    <a:pt x="198278" y="63962"/>
                  </a:lnTo>
                  <a:lnTo>
                    <a:pt x="241228" y="34761"/>
                  </a:lnTo>
                  <a:lnTo>
                    <a:pt x="279819" y="0"/>
                  </a:lnTo>
                </a:path>
              </a:pathLst>
            </a:custGeom>
            <a:ln w="32092">
              <a:solidFill>
                <a:srgbClr val="D0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9135747" y="4493050"/>
              <a:ext cx="399415" cy="1009015"/>
            </a:xfrm>
            <a:custGeom>
              <a:avLst/>
              <a:gdLst/>
              <a:ahLst/>
              <a:cxnLst/>
              <a:rect l="l" t="t" r="r" b="b"/>
              <a:pathLst>
                <a:path w="399415" h="1009014">
                  <a:moveTo>
                    <a:pt x="258546" y="0"/>
                  </a:moveTo>
                  <a:lnTo>
                    <a:pt x="0" y="234632"/>
                  </a:lnTo>
                  <a:lnTo>
                    <a:pt x="18256" y="272887"/>
                  </a:lnTo>
                  <a:lnTo>
                    <a:pt x="37714" y="317161"/>
                  </a:lnTo>
                  <a:lnTo>
                    <a:pt x="57412" y="364986"/>
                  </a:lnTo>
                  <a:lnTo>
                    <a:pt x="76390" y="413892"/>
                  </a:lnTo>
                  <a:lnTo>
                    <a:pt x="94401" y="463815"/>
                  </a:lnTo>
                  <a:lnTo>
                    <a:pt x="109391" y="509343"/>
                  </a:lnTo>
                  <a:lnTo>
                    <a:pt x="120199" y="547588"/>
                  </a:lnTo>
                  <a:lnTo>
                    <a:pt x="130997" y="629375"/>
                  </a:lnTo>
                  <a:lnTo>
                    <a:pt x="134027" y="692397"/>
                  </a:lnTo>
                  <a:lnTo>
                    <a:pt x="135883" y="805340"/>
                  </a:lnTo>
                  <a:lnTo>
                    <a:pt x="137693" y="1008811"/>
                  </a:lnTo>
                  <a:lnTo>
                    <a:pt x="356120" y="998385"/>
                  </a:lnTo>
                  <a:lnTo>
                    <a:pt x="361241" y="950546"/>
                  </a:lnTo>
                  <a:lnTo>
                    <a:pt x="378714" y="795938"/>
                  </a:lnTo>
                  <a:lnTo>
                    <a:pt x="384346" y="743208"/>
                  </a:lnTo>
                  <a:lnTo>
                    <a:pt x="389434" y="691133"/>
                  </a:lnTo>
                  <a:lnTo>
                    <a:pt x="393709" y="640465"/>
                  </a:lnTo>
                  <a:lnTo>
                    <a:pt x="396902" y="591953"/>
                  </a:lnTo>
                  <a:lnTo>
                    <a:pt x="398745" y="546349"/>
                  </a:lnTo>
                  <a:lnTo>
                    <a:pt x="398970" y="504405"/>
                  </a:lnTo>
                  <a:lnTo>
                    <a:pt x="395588" y="452459"/>
                  </a:lnTo>
                  <a:lnTo>
                    <a:pt x="387918" y="398303"/>
                  </a:lnTo>
                  <a:lnTo>
                    <a:pt x="376785" y="343157"/>
                  </a:lnTo>
                  <a:lnTo>
                    <a:pt x="363016" y="288239"/>
                  </a:lnTo>
                  <a:lnTo>
                    <a:pt x="337917" y="197974"/>
                  </a:lnTo>
                  <a:lnTo>
                    <a:pt x="318668" y="137861"/>
                  </a:lnTo>
                  <a:lnTo>
                    <a:pt x="295476" y="80877"/>
                  </a:lnTo>
                  <a:lnTo>
                    <a:pt x="258546" y="0"/>
                  </a:lnTo>
                  <a:close/>
                </a:path>
              </a:pathLst>
            </a:custGeom>
            <a:solidFill>
              <a:srgbClr val="F2C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135752" y="4493057"/>
              <a:ext cx="363220" cy="414020"/>
            </a:xfrm>
            <a:custGeom>
              <a:avLst/>
              <a:gdLst/>
              <a:ahLst/>
              <a:cxnLst/>
              <a:rect l="l" t="t" r="r" b="b"/>
              <a:pathLst>
                <a:path w="363220" h="414020">
                  <a:moveTo>
                    <a:pt x="258546" y="0"/>
                  </a:moveTo>
                  <a:lnTo>
                    <a:pt x="0" y="234619"/>
                  </a:lnTo>
                  <a:lnTo>
                    <a:pt x="18256" y="272875"/>
                  </a:lnTo>
                  <a:lnTo>
                    <a:pt x="37714" y="317150"/>
                  </a:lnTo>
                  <a:lnTo>
                    <a:pt x="57412" y="364978"/>
                  </a:lnTo>
                  <a:lnTo>
                    <a:pt x="76390" y="413892"/>
                  </a:lnTo>
                  <a:lnTo>
                    <a:pt x="161792" y="378422"/>
                  </a:lnTo>
                  <a:lnTo>
                    <a:pt x="211759" y="357317"/>
                  </a:lnTo>
                  <a:lnTo>
                    <a:pt x="263492" y="334821"/>
                  </a:lnTo>
                  <a:lnTo>
                    <a:pt x="314681" y="311577"/>
                  </a:lnTo>
                  <a:lnTo>
                    <a:pt x="363016" y="288226"/>
                  </a:lnTo>
                  <a:lnTo>
                    <a:pt x="337910" y="197962"/>
                  </a:lnTo>
                  <a:lnTo>
                    <a:pt x="318658" y="137850"/>
                  </a:lnTo>
                  <a:lnTo>
                    <a:pt x="295469" y="80870"/>
                  </a:lnTo>
                  <a:lnTo>
                    <a:pt x="258546" y="0"/>
                  </a:lnTo>
                  <a:close/>
                </a:path>
              </a:pathLst>
            </a:custGeom>
            <a:solidFill>
              <a:srgbClr val="E698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9161084" y="5451481"/>
              <a:ext cx="440690" cy="428625"/>
            </a:xfrm>
            <a:custGeom>
              <a:avLst/>
              <a:gdLst/>
              <a:ahLst/>
              <a:cxnLst/>
              <a:rect l="l" t="t" r="r" b="b"/>
              <a:pathLst>
                <a:path w="440690" h="428625">
                  <a:moveTo>
                    <a:pt x="322099" y="0"/>
                  </a:moveTo>
                  <a:lnTo>
                    <a:pt x="145810" y="15735"/>
                  </a:lnTo>
                  <a:lnTo>
                    <a:pt x="94747" y="43008"/>
                  </a:lnTo>
                  <a:lnTo>
                    <a:pt x="40866" y="109603"/>
                  </a:lnTo>
                  <a:lnTo>
                    <a:pt x="14670" y="159391"/>
                  </a:lnTo>
                  <a:lnTo>
                    <a:pt x="0" y="204406"/>
                  </a:lnTo>
                  <a:lnTo>
                    <a:pt x="5729" y="229793"/>
                  </a:lnTo>
                  <a:lnTo>
                    <a:pt x="30752" y="224214"/>
                  </a:lnTo>
                  <a:lnTo>
                    <a:pt x="61249" y="198119"/>
                  </a:lnTo>
                  <a:lnTo>
                    <a:pt x="87023" y="169368"/>
                  </a:lnTo>
                  <a:lnTo>
                    <a:pt x="97880" y="155816"/>
                  </a:lnTo>
                  <a:lnTo>
                    <a:pt x="110884" y="312623"/>
                  </a:lnTo>
                  <a:lnTo>
                    <a:pt x="122566" y="392334"/>
                  </a:lnTo>
                  <a:lnTo>
                    <a:pt x="139539" y="419649"/>
                  </a:lnTo>
                  <a:lnTo>
                    <a:pt x="168416" y="419265"/>
                  </a:lnTo>
                  <a:lnTo>
                    <a:pt x="188779" y="395189"/>
                  </a:lnTo>
                  <a:lnTo>
                    <a:pt x="194808" y="348513"/>
                  </a:lnTo>
                  <a:lnTo>
                    <a:pt x="193382" y="303047"/>
                  </a:lnTo>
                  <a:lnTo>
                    <a:pt x="191378" y="282600"/>
                  </a:lnTo>
                  <a:lnTo>
                    <a:pt x="212871" y="368498"/>
                  </a:lnTo>
                  <a:lnTo>
                    <a:pt x="227257" y="412289"/>
                  </a:lnTo>
                  <a:lnTo>
                    <a:pt x="241036" y="427614"/>
                  </a:lnTo>
                  <a:lnTo>
                    <a:pt x="260707" y="428116"/>
                  </a:lnTo>
                  <a:lnTo>
                    <a:pt x="277614" y="401880"/>
                  </a:lnTo>
                  <a:lnTo>
                    <a:pt x="282578" y="347230"/>
                  </a:lnTo>
                  <a:lnTo>
                    <a:pt x="281344" y="293171"/>
                  </a:lnTo>
                  <a:lnTo>
                    <a:pt x="279655" y="268706"/>
                  </a:lnTo>
                  <a:lnTo>
                    <a:pt x="298361" y="347044"/>
                  </a:lnTo>
                  <a:lnTo>
                    <a:pt x="311477" y="386154"/>
                  </a:lnTo>
                  <a:lnTo>
                    <a:pt x="325195" y="397735"/>
                  </a:lnTo>
                  <a:lnTo>
                    <a:pt x="345708" y="393484"/>
                  </a:lnTo>
                  <a:lnTo>
                    <a:pt x="362217" y="365244"/>
                  </a:lnTo>
                  <a:lnTo>
                    <a:pt x="364780" y="313853"/>
                  </a:lnTo>
                  <a:lnTo>
                    <a:pt x="360853" y="264526"/>
                  </a:lnTo>
                  <a:lnTo>
                    <a:pt x="357887" y="242481"/>
                  </a:lnTo>
                  <a:lnTo>
                    <a:pt x="387993" y="308974"/>
                  </a:lnTo>
                  <a:lnTo>
                    <a:pt x="405663" y="340990"/>
                  </a:lnTo>
                  <a:lnTo>
                    <a:pt x="417768" y="347395"/>
                  </a:lnTo>
                  <a:lnTo>
                    <a:pt x="431179" y="337057"/>
                  </a:lnTo>
                  <a:lnTo>
                    <a:pt x="440105" y="259371"/>
                  </a:lnTo>
                  <a:lnTo>
                    <a:pt x="399723" y="146288"/>
                  </a:lnTo>
                  <a:lnTo>
                    <a:pt x="347799" y="44324"/>
                  </a:lnTo>
                  <a:lnTo>
                    <a:pt x="322099" y="0"/>
                  </a:lnTo>
                  <a:close/>
                </a:path>
              </a:pathLst>
            </a:custGeom>
            <a:solidFill>
              <a:srgbClr val="F2C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014821" y="4067537"/>
              <a:ext cx="520065" cy="809625"/>
            </a:xfrm>
            <a:custGeom>
              <a:avLst/>
              <a:gdLst/>
              <a:ahLst/>
              <a:cxnLst/>
              <a:rect l="l" t="t" r="r" b="b"/>
              <a:pathLst>
                <a:path w="520065" h="809625">
                  <a:moveTo>
                    <a:pt x="116428" y="0"/>
                  </a:moveTo>
                  <a:lnTo>
                    <a:pt x="74353" y="22453"/>
                  </a:lnTo>
                  <a:lnTo>
                    <a:pt x="36632" y="76315"/>
                  </a:lnTo>
                  <a:lnTo>
                    <a:pt x="21416" y="114338"/>
                  </a:lnTo>
                  <a:lnTo>
                    <a:pt x="9702" y="159389"/>
                  </a:lnTo>
                  <a:lnTo>
                    <a:pt x="2295" y="211192"/>
                  </a:lnTo>
                  <a:lnTo>
                    <a:pt x="0" y="269475"/>
                  </a:lnTo>
                  <a:lnTo>
                    <a:pt x="3620" y="333960"/>
                  </a:lnTo>
                  <a:lnTo>
                    <a:pt x="13960" y="404374"/>
                  </a:lnTo>
                  <a:lnTo>
                    <a:pt x="32764" y="475616"/>
                  </a:lnTo>
                  <a:lnTo>
                    <a:pt x="47382" y="519960"/>
                  </a:lnTo>
                  <a:lnTo>
                    <a:pt x="64731" y="568025"/>
                  </a:lnTo>
                  <a:lnTo>
                    <a:pt x="84248" y="618238"/>
                  </a:lnTo>
                  <a:lnTo>
                    <a:pt x="105375" y="669026"/>
                  </a:lnTo>
                  <a:lnTo>
                    <a:pt x="127549" y="718818"/>
                  </a:lnTo>
                  <a:lnTo>
                    <a:pt x="150211" y="766041"/>
                  </a:lnTo>
                  <a:lnTo>
                    <a:pt x="172799" y="809123"/>
                  </a:lnTo>
                  <a:lnTo>
                    <a:pt x="520017" y="614712"/>
                  </a:lnTo>
                  <a:lnTo>
                    <a:pt x="494734" y="553872"/>
                  </a:lnTo>
                  <a:lnTo>
                    <a:pt x="468721" y="494150"/>
                  </a:lnTo>
                  <a:lnTo>
                    <a:pt x="442139" y="435944"/>
                  </a:lnTo>
                  <a:lnTo>
                    <a:pt x="415146" y="379654"/>
                  </a:lnTo>
                  <a:lnTo>
                    <a:pt x="387905" y="325680"/>
                  </a:lnTo>
                  <a:lnTo>
                    <a:pt x="360575" y="274422"/>
                  </a:lnTo>
                  <a:lnTo>
                    <a:pt x="333317" y="226279"/>
                  </a:lnTo>
                  <a:lnTo>
                    <a:pt x="306291" y="181650"/>
                  </a:lnTo>
                  <a:lnTo>
                    <a:pt x="279658" y="140937"/>
                  </a:lnTo>
                  <a:lnTo>
                    <a:pt x="253578" y="104537"/>
                  </a:lnTo>
                  <a:lnTo>
                    <a:pt x="228211" y="72851"/>
                  </a:lnTo>
                  <a:lnTo>
                    <a:pt x="180259" y="25219"/>
                  </a:lnTo>
                  <a:lnTo>
                    <a:pt x="137087" y="1238"/>
                  </a:lnTo>
                  <a:lnTo>
                    <a:pt x="116428" y="0"/>
                  </a:lnTo>
                  <a:close/>
                </a:path>
              </a:pathLst>
            </a:custGeom>
            <a:solidFill>
              <a:srgbClr val="62C5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017029" y="4244404"/>
              <a:ext cx="163195" cy="627380"/>
            </a:xfrm>
            <a:custGeom>
              <a:avLst/>
              <a:gdLst/>
              <a:ahLst/>
              <a:cxnLst/>
              <a:rect l="l" t="t" r="r" b="b"/>
              <a:pathLst>
                <a:path w="163195" h="627379">
                  <a:moveTo>
                    <a:pt x="214" y="0"/>
                  </a:moveTo>
                  <a:lnTo>
                    <a:pt x="0" y="50467"/>
                  </a:lnTo>
                  <a:lnTo>
                    <a:pt x="1990" y="100890"/>
                  </a:lnTo>
                  <a:lnTo>
                    <a:pt x="6162" y="151179"/>
                  </a:lnTo>
                  <a:lnTo>
                    <a:pt x="12492" y="201245"/>
                  </a:lnTo>
                  <a:lnTo>
                    <a:pt x="20958" y="250997"/>
                  </a:lnTo>
                  <a:lnTo>
                    <a:pt x="31535" y="300346"/>
                  </a:lnTo>
                  <a:lnTo>
                    <a:pt x="44200" y="349202"/>
                  </a:lnTo>
                  <a:lnTo>
                    <a:pt x="58930" y="397475"/>
                  </a:lnTo>
                  <a:lnTo>
                    <a:pt x="75701" y="445075"/>
                  </a:lnTo>
                  <a:lnTo>
                    <a:pt x="94491" y="491912"/>
                  </a:lnTo>
                  <a:lnTo>
                    <a:pt x="115275" y="537896"/>
                  </a:lnTo>
                  <a:lnTo>
                    <a:pt x="138032" y="582938"/>
                  </a:lnTo>
                  <a:lnTo>
                    <a:pt x="162736" y="626948"/>
                  </a:lnTo>
                </a:path>
              </a:pathLst>
            </a:custGeom>
            <a:ln w="32092">
              <a:solidFill>
                <a:srgbClr val="4AB2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944759" y="4471833"/>
              <a:ext cx="123825" cy="146050"/>
            </a:xfrm>
            <a:custGeom>
              <a:avLst/>
              <a:gdLst/>
              <a:ahLst/>
              <a:cxnLst/>
              <a:rect l="l" t="t" r="r" b="b"/>
              <a:pathLst>
                <a:path w="123825" h="146050">
                  <a:moveTo>
                    <a:pt x="0" y="0"/>
                  </a:moveTo>
                  <a:lnTo>
                    <a:pt x="26584" y="55722"/>
                  </a:lnTo>
                  <a:lnTo>
                    <a:pt x="48320" y="89498"/>
                  </a:lnTo>
                  <a:lnTo>
                    <a:pt x="76795" y="115009"/>
                  </a:lnTo>
                  <a:lnTo>
                    <a:pt x="123596" y="145935"/>
                  </a:lnTo>
                </a:path>
              </a:pathLst>
            </a:custGeom>
            <a:ln w="32092">
              <a:solidFill>
                <a:srgbClr val="4AB2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756538" y="3084994"/>
              <a:ext cx="1543050" cy="92710"/>
            </a:xfrm>
            <a:custGeom>
              <a:avLst/>
              <a:gdLst/>
              <a:ahLst/>
              <a:cxnLst/>
              <a:rect l="l" t="t" r="r" b="b"/>
              <a:pathLst>
                <a:path w="1543050" h="92710">
                  <a:moveTo>
                    <a:pt x="97599" y="0"/>
                  </a:moveTo>
                  <a:lnTo>
                    <a:pt x="0" y="0"/>
                  </a:lnTo>
                  <a:lnTo>
                    <a:pt x="0" y="92100"/>
                  </a:lnTo>
                  <a:lnTo>
                    <a:pt x="97599" y="92100"/>
                  </a:lnTo>
                  <a:lnTo>
                    <a:pt x="97599" y="0"/>
                  </a:lnTo>
                  <a:close/>
                </a:path>
                <a:path w="1543050" h="92710">
                  <a:moveTo>
                    <a:pt x="1542643" y="0"/>
                  </a:moveTo>
                  <a:lnTo>
                    <a:pt x="1147241" y="0"/>
                  </a:lnTo>
                  <a:lnTo>
                    <a:pt x="1147241" y="92100"/>
                  </a:lnTo>
                  <a:lnTo>
                    <a:pt x="1542643" y="92100"/>
                  </a:lnTo>
                  <a:lnTo>
                    <a:pt x="1542643" y="0"/>
                  </a:lnTo>
                  <a:close/>
                </a:path>
              </a:pathLst>
            </a:custGeom>
            <a:solidFill>
              <a:srgbClr val="1A1A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824901" y="3136849"/>
              <a:ext cx="62865" cy="85725"/>
            </a:xfrm>
            <a:custGeom>
              <a:avLst/>
              <a:gdLst/>
              <a:ahLst/>
              <a:cxnLst/>
              <a:rect l="l" t="t" r="r" b="b"/>
              <a:pathLst>
                <a:path w="62865" h="85725">
                  <a:moveTo>
                    <a:pt x="62649" y="0"/>
                  </a:moveTo>
                  <a:lnTo>
                    <a:pt x="0" y="0"/>
                  </a:lnTo>
                  <a:lnTo>
                    <a:pt x="0" y="85178"/>
                  </a:lnTo>
                  <a:lnTo>
                    <a:pt x="62649" y="85178"/>
                  </a:lnTo>
                  <a:lnTo>
                    <a:pt x="62649" y="0"/>
                  </a:lnTo>
                  <a:close/>
                </a:path>
              </a:pathLst>
            </a:custGeom>
            <a:solidFill>
              <a:srgbClr val="1619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824901" y="3136849"/>
              <a:ext cx="62865" cy="85725"/>
            </a:xfrm>
            <a:custGeom>
              <a:avLst/>
              <a:gdLst/>
              <a:ahLst/>
              <a:cxnLst/>
              <a:rect l="l" t="t" r="r" b="b"/>
              <a:pathLst>
                <a:path w="62865" h="85725">
                  <a:moveTo>
                    <a:pt x="62649" y="85178"/>
                  </a:moveTo>
                  <a:lnTo>
                    <a:pt x="0" y="85178"/>
                  </a:lnTo>
                  <a:lnTo>
                    <a:pt x="0" y="0"/>
                  </a:lnTo>
                  <a:lnTo>
                    <a:pt x="62649" y="0"/>
                  </a:lnTo>
                  <a:lnTo>
                    <a:pt x="62649" y="85178"/>
                  </a:lnTo>
                  <a:close/>
                </a:path>
              </a:pathLst>
            </a:custGeom>
            <a:ln w="7048">
              <a:solidFill>
                <a:srgbClr val="0101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947577" y="3372309"/>
              <a:ext cx="6985" cy="43180"/>
            </a:xfrm>
            <a:custGeom>
              <a:avLst/>
              <a:gdLst/>
              <a:ahLst/>
              <a:cxnLst/>
              <a:rect l="l" t="t" r="r" b="b"/>
              <a:pathLst>
                <a:path w="6984" h="43179">
                  <a:moveTo>
                    <a:pt x="6654" y="0"/>
                  </a:moveTo>
                  <a:lnTo>
                    <a:pt x="1778" y="0"/>
                  </a:lnTo>
                  <a:lnTo>
                    <a:pt x="0" y="43091"/>
                  </a:lnTo>
                  <a:lnTo>
                    <a:pt x="3594" y="43091"/>
                  </a:lnTo>
                  <a:lnTo>
                    <a:pt x="6654" y="0"/>
                  </a:lnTo>
                  <a:close/>
                </a:path>
              </a:pathLst>
            </a:custGeom>
            <a:solidFill>
              <a:srgbClr val="BD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947577" y="3372309"/>
              <a:ext cx="6985" cy="43180"/>
            </a:xfrm>
            <a:custGeom>
              <a:avLst/>
              <a:gdLst/>
              <a:ahLst/>
              <a:cxnLst/>
              <a:rect l="l" t="t" r="r" b="b"/>
              <a:pathLst>
                <a:path w="6984" h="43179">
                  <a:moveTo>
                    <a:pt x="3594" y="43091"/>
                  </a:moveTo>
                  <a:lnTo>
                    <a:pt x="6654" y="0"/>
                  </a:lnTo>
                  <a:lnTo>
                    <a:pt x="1778" y="0"/>
                  </a:lnTo>
                  <a:lnTo>
                    <a:pt x="0" y="43091"/>
                  </a:lnTo>
                  <a:lnTo>
                    <a:pt x="3594" y="43091"/>
                  </a:lnTo>
                  <a:close/>
                </a:path>
              </a:pathLst>
            </a:custGeom>
            <a:ln w="3517">
              <a:solidFill>
                <a:srgbClr val="0101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951169" y="3372309"/>
              <a:ext cx="8255" cy="43180"/>
            </a:xfrm>
            <a:custGeom>
              <a:avLst/>
              <a:gdLst/>
              <a:ahLst/>
              <a:cxnLst/>
              <a:rect l="l" t="t" r="r" b="b"/>
              <a:pathLst>
                <a:path w="8254" h="43179">
                  <a:moveTo>
                    <a:pt x="7962" y="0"/>
                  </a:moveTo>
                  <a:lnTo>
                    <a:pt x="3060" y="0"/>
                  </a:lnTo>
                  <a:lnTo>
                    <a:pt x="0" y="43091"/>
                  </a:lnTo>
                  <a:lnTo>
                    <a:pt x="3606" y="43091"/>
                  </a:lnTo>
                  <a:lnTo>
                    <a:pt x="7962" y="0"/>
                  </a:lnTo>
                  <a:close/>
                </a:path>
              </a:pathLst>
            </a:custGeom>
            <a:solidFill>
              <a:srgbClr val="BD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951169" y="3372309"/>
              <a:ext cx="8255" cy="43180"/>
            </a:xfrm>
            <a:custGeom>
              <a:avLst/>
              <a:gdLst/>
              <a:ahLst/>
              <a:cxnLst/>
              <a:rect l="l" t="t" r="r" b="b"/>
              <a:pathLst>
                <a:path w="8254" h="43179">
                  <a:moveTo>
                    <a:pt x="3606" y="43091"/>
                  </a:moveTo>
                  <a:lnTo>
                    <a:pt x="7962" y="0"/>
                  </a:lnTo>
                  <a:lnTo>
                    <a:pt x="3060" y="0"/>
                  </a:lnTo>
                  <a:lnTo>
                    <a:pt x="0" y="43091"/>
                  </a:lnTo>
                  <a:lnTo>
                    <a:pt x="3606" y="43091"/>
                  </a:lnTo>
                  <a:close/>
                </a:path>
              </a:pathLst>
            </a:custGeom>
            <a:ln w="3517">
              <a:solidFill>
                <a:srgbClr val="0101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954770" y="3372309"/>
              <a:ext cx="9525" cy="43180"/>
            </a:xfrm>
            <a:custGeom>
              <a:avLst/>
              <a:gdLst/>
              <a:ahLst/>
              <a:cxnLst/>
              <a:rect l="l" t="t" r="r" b="b"/>
              <a:pathLst>
                <a:path w="9525" h="43179">
                  <a:moveTo>
                    <a:pt x="9283" y="0"/>
                  </a:moveTo>
                  <a:lnTo>
                    <a:pt x="4356" y="0"/>
                  </a:lnTo>
                  <a:lnTo>
                    <a:pt x="0" y="43091"/>
                  </a:lnTo>
                  <a:lnTo>
                    <a:pt x="3733" y="43091"/>
                  </a:lnTo>
                  <a:lnTo>
                    <a:pt x="9283" y="0"/>
                  </a:lnTo>
                  <a:close/>
                </a:path>
              </a:pathLst>
            </a:custGeom>
            <a:solidFill>
              <a:srgbClr val="BD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954770" y="3372309"/>
              <a:ext cx="9525" cy="43180"/>
            </a:xfrm>
            <a:custGeom>
              <a:avLst/>
              <a:gdLst/>
              <a:ahLst/>
              <a:cxnLst/>
              <a:rect l="l" t="t" r="r" b="b"/>
              <a:pathLst>
                <a:path w="9525" h="43179">
                  <a:moveTo>
                    <a:pt x="3733" y="43091"/>
                  </a:moveTo>
                  <a:lnTo>
                    <a:pt x="9283" y="0"/>
                  </a:lnTo>
                  <a:lnTo>
                    <a:pt x="4356" y="0"/>
                  </a:lnTo>
                  <a:lnTo>
                    <a:pt x="0" y="43091"/>
                  </a:lnTo>
                  <a:lnTo>
                    <a:pt x="3733" y="43091"/>
                  </a:lnTo>
                  <a:close/>
                </a:path>
              </a:pathLst>
            </a:custGeom>
            <a:ln w="3517">
              <a:solidFill>
                <a:srgbClr val="0101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944013" y="3372309"/>
              <a:ext cx="5715" cy="43180"/>
            </a:xfrm>
            <a:custGeom>
              <a:avLst/>
              <a:gdLst/>
              <a:ahLst/>
              <a:cxnLst/>
              <a:rect l="l" t="t" r="r" b="b"/>
              <a:pathLst>
                <a:path w="5715" h="43179">
                  <a:moveTo>
                    <a:pt x="5333" y="0"/>
                  </a:moveTo>
                  <a:lnTo>
                    <a:pt x="482" y="0"/>
                  </a:lnTo>
                  <a:lnTo>
                    <a:pt x="0" y="43091"/>
                  </a:lnTo>
                  <a:lnTo>
                    <a:pt x="3568" y="43091"/>
                  </a:lnTo>
                  <a:lnTo>
                    <a:pt x="5333" y="0"/>
                  </a:lnTo>
                  <a:close/>
                </a:path>
              </a:pathLst>
            </a:custGeom>
            <a:solidFill>
              <a:srgbClr val="BD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944013" y="3372309"/>
              <a:ext cx="5715" cy="43180"/>
            </a:xfrm>
            <a:custGeom>
              <a:avLst/>
              <a:gdLst/>
              <a:ahLst/>
              <a:cxnLst/>
              <a:rect l="l" t="t" r="r" b="b"/>
              <a:pathLst>
                <a:path w="5715" h="43179">
                  <a:moveTo>
                    <a:pt x="3568" y="43091"/>
                  </a:moveTo>
                  <a:lnTo>
                    <a:pt x="5333" y="0"/>
                  </a:lnTo>
                  <a:lnTo>
                    <a:pt x="482" y="0"/>
                  </a:lnTo>
                  <a:lnTo>
                    <a:pt x="0" y="43091"/>
                  </a:lnTo>
                  <a:lnTo>
                    <a:pt x="3568" y="43091"/>
                  </a:lnTo>
                  <a:close/>
                </a:path>
              </a:pathLst>
            </a:custGeom>
            <a:ln w="3517">
              <a:solidFill>
                <a:srgbClr val="0101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920971" y="3372304"/>
              <a:ext cx="9525" cy="43180"/>
            </a:xfrm>
            <a:custGeom>
              <a:avLst/>
              <a:gdLst/>
              <a:ahLst/>
              <a:cxnLst/>
              <a:rect l="l" t="t" r="r" b="b"/>
              <a:pathLst>
                <a:path w="9525" h="43179">
                  <a:moveTo>
                    <a:pt x="4356" y="0"/>
                  </a:moveTo>
                  <a:lnTo>
                    <a:pt x="0" y="0"/>
                  </a:lnTo>
                  <a:lnTo>
                    <a:pt x="5549" y="43091"/>
                  </a:lnTo>
                  <a:lnTo>
                    <a:pt x="9029" y="43091"/>
                  </a:lnTo>
                  <a:lnTo>
                    <a:pt x="4356" y="0"/>
                  </a:lnTo>
                  <a:close/>
                </a:path>
              </a:pathLst>
            </a:custGeom>
            <a:solidFill>
              <a:srgbClr val="BD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920971" y="3372304"/>
              <a:ext cx="9525" cy="43180"/>
            </a:xfrm>
            <a:custGeom>
              <a:avLst/>
              <a:gdLst/>
              <a:ahLst/>
              <a:cxnLst/>
              <a:rect l="l" t="t" r="r" b="b"/>
              <a:pathLst>
                <a:path w="9525" h="43179">
                  <a:moveTo>
                    <a:pt x="0" y="0"/>
                  </a:moveTo>
                  <a:lnTo>
                    <a:pt x="5549" y="43091"/>
                  </a:lnTo>
                  <a:lnTo>
                    <a:pt x="9029" y="43091"/>
                  </a:lnTo>
                  <a:lnTo>
                    <a:pt x="4356" y="0"/>
                  </a:lnTo>
                  <a:lnTo>
                    <a:pt x="0" y="0"/>
                  </a:lnTo>
                  <a:close/>
                </a:path>
              </a:pathLst>
            </a:custGeom>
            <a:ln w="3517">
              <a:solidFill>
                <a:srgbClr val="0101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930084" y="3372309"/>
              <a:ext cx="6985" cy="43180"/>
            </a:xfrm>
            <a:custGeom>
              <a:avLst/>
              <a:gdLst/>
              <a:ahLst/>
              <a:cxnLst/>
              <a:rect l="l" t="t" r="r" b="b"/>
              <a:pathLst>
                <a:path w="6984" h="43179">
                  <a:moveTo>
                    <a:pt x="4787" y="0"/>
                  </a:moveTo>
                  <a:lnTo>
                    <a:pt x="0" y="0"/>
                  </a:lnTo>
                  <a:lnTo>
                    <a:pt x="3390" y="43091"/>
                  </a:lnTo>
                  <a:lnTo>
                    <a:pt x="6870" y="43091"/>
                  </a:lnTo>
                  <a:lnTo>
                    <a:pt x="4787" y="0"/>
                  </a:lnTo>
                  <a:close/>
                </a:path>
              </a:pathLst>
            </a:custGeom>
            <a:solidFill>
              <a:srgbClr val="BD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930084" y="3372309"/>
              <a:ext cx="6985" cy="43180"/>
            </a:xfrm>
            <a:custGeom>
              <a:avLst/>
              <a:gdLst/>
              <a:ahLst/>
              <a:cxnLst/>
              <a:rect l="l" t="t" r="r" b="b"/>
              <a:pathLst>
                <a:path w="6984" h="43179">
                  <a:moveTo>
                    <a:pt x="3390" y="43091"/>
                  </a:moveTo>
                  <a:lnTo>
                    <a:pt x="6870" y="43091"/>
                  </a:lnTo>
                  <a:lnTo>
                    <a:pt x="4787" y="0"/>
                  </a:lnTo>
                  <a:lnTo>
                    <a:pt x="0" y="0"/>
                  </a:lnTo>
                  <a:lnTo>
                    <a:pt x="3390" y="43091"/>
                  </a:lnTo>
                  <a:close/>
                </a:path>
              </a:pathLst>
            </a:custGeom>
            <a:ln w="3517">
              <a:solidFill>
                <a:srgbClr val="0101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925330" y="3372304"/>
              <a:ext cx="8255" cy="43180"/>
            </a:xfrm>
            <a:custGeom>
              <a:avLst/>
              <a:gdLst/>
              <a:ahLst/>
              <a:cxnLst/>
              <a:rect l="l" t="t" r="r" b="b"/>
              <a:pathLst>
                <a:path w="8254" h="43179">
                  <a:moveTo>
                    <a:pt x="4762" y="0"/>
                  </a:moveTo>
                  <a:lnTo>
                    <a:pt x="0" y="0"/>
                  </a:lnTo>
                  <a:lnTo>
                    <a:pt x="4673" y="43091"/>
                  </a:lnTo>
                  <a:lnTo>
                    <a:pt x="8140" y="43091"/>
                  </a:lnTo>
                  <a:lnTo>
                    <a:pt x="4762" y="0"/>
                  </a:lnTo>
                  <a:close/>
                </a:path>
              </a:pathLst>
            </a:custGeom>
            <a:solidFill>
              <a:srgbClr val="BD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925330" y="3372304"/>
              <a:ext cx="8255" cy="43180"/>
            </a:xfrm>
            <a:custGeom>
              <a:avLst/>
              <a:gdLst/>
              <a:ahLst/>
              <a:cxnLst/>
              <a:rect l="l" t="t" r="r" b="b"/>
              <a:pathLst>
                <a:path w="8254" h="43179">
                  <a:moveTo>
                    <a:pt x="0" y="0"/>
                  </a:moveTo>
                  <a:lnTo>
                    <a:pt x="4673" y="43091"/>
                  </a:lnTo>
                  <a:lnTo>
                    <a:pt x="8140" y="43091"/>
                  </a:lnTo>
                  <a:lnTo>
                    <a:pt x="4762" y="0"/>
                  </a:lnTo>
                  <a:lnTo>
                    <a:pt x="0" y="0"/>
                  </a:lnTo>
                  <a:close/>
                </a:path>
              </a:pathLst>
            </a:custGeom>
            <a:ln w="3517">
              <a:solidFill>
                <a:srgbClr val="0101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939676" y="3372309"/>
              <a:ext cx="5080" cy="43180"/>
            </a:xfrm>
            <a:custGeom>
              <a:avLst/>
              <a:gdLst/>
              <a:ahLst/>
              <a:cxnLst/>
              <a:rect l="l" t="t" r="r" b="b"/>
              <a:pathLst>
                <a:path w="5079" h="43179">
                  <a:moveTo>
                    <a:pt x="4825" y="0"/>
                  </a:moveTo>
                  <a:lnTo>
                    <a:pt x="0" y="0"/>
                  </a:lnTo>
                  <a:lnTo>
                    <a:pt x="812" y="43091"/>
                  </a:lnTo>
                  <a:lnTo>
                    <a:pt x="4343" y="43091"/>
                  </a:lnTo>
                  <a:lnTo>
                    <a:pt x="4825" y="0"/>
                  </a:lnTo>
                  <a:close/>
                </a:path>
              </a:pathLst>
            </a:custGeom>
            <a:solidFill>
              <a:srgbClr val="BD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7939676" y="3372309"/>
              <a:ext cx="5080" cy="43180"/>
            </a:xfrm>
            <a:custGeom>
              <a:avLst/>
              <a:gdLst/>
              <a:ahLst/>
              <a:cxnLst/>
              <a:rect l="l" t="t" r="r" b="b"/>
              <a:pathLst>
                <a:path w="5079" h="43179">
                  <a:moveTo>
                    <a:pt x="4343" y="43091"/>
                  </a:moveTo>
                  <a:lnTo>
                    <a:pt x="4825" y="0"/>
                  </a:lnTo>
                  <a:lnTo>
                    <a:pt x="0" y="0"/>
                  </a:lnTo>
                  <a:lnTo>
                    <a:pt x="812" y="43091"/>
                  </a:lnTo>
                  <a:lnTo>
                    <a:pt x="4343" y="43091"/>
                  </a:lnTo>
                  <a:close/>
                </a:path>
              </a:pathLst>
            </a:custGeom>
            <a:ln w="3517">
              <a:solidFill>
                <a:srgbClr val="0101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934861" y="3372309"/>
              <a:ext cx="5715" cy="43180"/>
            </a:xfrm>
            <a:custGeom>
              <a:avLst/>
              <a:gdLst/>
              <a:ahLst/>
              <a:cxnLst/>
              <a:rect l="l" t="t" r="r" b="b"/>
              <a:pathLst>
                <a:path w="5715" h="43179">
                  <a:moveTo>
                    <a:pt x="4813" y="0"/>
                  </a:moveTo>
                  <a:lnTo>
                    <a:pt x="0" y="0"/>
                  </a:lnTo>
                  <a:lnTo>
                    <a:pt x="2095" y="43091"/>
                  </a:lnTo>
                  <a:lnTo>
                    <a:pt x="5626" y="43091"/>
                  </a:lnTo>
                  <a:lnTo>
                    <a:pt x="4813" y="0"/>
                  </a:lnTo>
                  <a:close/>
                </a:path>
              </a:pathLst>
            </a:custGeom>
            <a:solidFill>
              <a:srgbClr val="BD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934861" y="3372309"/>
              <a:ext cx="5715" cy="43180"/>
            </a:xfrm>
            <a:custGeom>
              <a:avLst/>
              <a:gdLst/>
              <a:ahLst/>
              <a:cxnLst/>
              <a:rect l="l" t="t" r="r" b="b"/>
              <a:pathLst>
                <a:path w="5715" h="43179">
                  <a:moveTo>
                    <a:pt x="5626" y="43091"/>
                  </a:moveTo>
                  <a:lnTo>
                    <a:pt x="4813" y="0"/>
                  </a:lnTo>
                  <a:lnTo>
                    <a:pt x="0" y="0"/>
                  </a:lnTo>
                  <a:lnTo>
                    <a:pt x="2095" y="43091"/>
                  </a:lnTo>
                  <a:lnTo>
                    <a:pt x="5626" y="43091"/>
                  </a:lnTo>
                  <a:close/>
                </a:path>
              </a:pathLst>
            </a:custGeom>
            <a:ln w="3517">
              <a:solidFill>
                <a:srgbClr val="0101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969554" y="2996755"/>
              <a:ext cx="41275" cy="8255"/>
            </a:xfrm>
            <a:custGeom>
              <a:avLst/>
              <a:gdLst/>
              <a:ahLst/>
              <a:cxnLst/>
              <a:rect l="l" t="t" r="r" b="b"/>
              <a:pathLst>
                <a:path w="41275" h="8255">
                  <a:moveTo>
                    <a:pt x="0" y="7810"/>
                  </a:moveTo>
                  <a:lnTo>
                    <a:pt x="40868" y="7810"/>
                  </a:lnTo>
                  <a:lnTo>
                    <a:pt x="40868" y="0"/>
                  </a:lnTo>
                  <a:lnTo>
                    <a:pt x="0" y="0"/>
                  </a:lnTo>
                  <a:lnTo>
                    <a:pt x="0" y="781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7966030" y="3000660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>
                  <a:moveTo>
                    <a:pt x="0" y="0"/>
                  </a:moveTo>
                  <a:lnTo>
                    <a:pt x="44392" y="0"/>
                  </a:lnTo>
                </a:path>
              </a:pathLst>
            </a:custGeom>
            <a:ln w="14858">
              <a:solidFill>
                <a:srgbClr val="0101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8010423" y="2950717"/>
              <a:ext cx="443865" cy="100330"/>
            </a:xfrm>
            <a:custGeom>
              <a:avLst/>
              <a:gdLst/>
              <a:ahLst/>
              <a:cxnLst/>
              <a:rect l="l" t="t" r="r" b="b"/>
              <a:pathLst>
                <a:path w="443865" h="100330">
                  <a:moveTo>
                    <a:pt x="443547" y="0"/>
                  </a:moveTo>
                  <a:lnTo>
                    <a:pt x="0" y="0"/>
                  </a:lnTo>
                  <a:lnTo>
                    <a:pt x="0" y="99885"/>
                  </a:lnTo>
                  <a:lnTo>
                    <a:pt x="443547" y="99885"/>
                  </a:lnTo>
                  <a:lnTo>
                    <a:pt x="443547" y="0"/>
                  </a:lnTo>
                  <a:close/>
                </a:path>
              </a:pathLst>
            </a:custGeom>
            <a:solidFill>
              <a:srgbClr val="434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010423" y="2950717"/>
              <a:ext cx="443865" cy="100330"/>
            </a:xfrm>
            <a:custGeom>
              <a:avLst/>
              <a:gdLst/>
              <a:ahLst/>
              <a:cxnLst/>
              <a:rect l="l" t="t" r="r" b="b"/>
              <a:pathLst>
                <a:path w="443865" h="100330">
                  <a:moveTo>
                    <a:pt x="443547" y="99885"/>
                  </a:moveTo>
                  <a:lnTo>
                    <a:pt x="0" y="99885"/>
                  </a:lnTo>
                  <a:lnTo>
                    <a:pt x="0" y="0"/>
                  </a:lnTo>
                  <a:lnTo>
                    <a:pt x="443547" y="0"/>
                  </a:lnTo>
                  <a:lnTo>
                    <a:pt x="443547" y="99885"/>
                  </a:lnTo>
                  <a:close/>
                </a:path>
              </a:pathLst>
            </a:custGeom>
            <a:ln w="7048">
              <a:solidFill>
                <a:srgbClr val="0101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040771" y="2971849"/>
              <a:ext cx="413384" cy="79375"/>
            </a:xfrm>
            <a:custGeom>
              <a:avLst/>
              <a:gdLst/>
              <a:ahLst/>
              <a:cxnLst/>
              <a:rect l="l" t="t" r="r" b="b"/>
              <a:pathLst>
                <a:path w="413384" h="79375">
                  <a:moveTo>
                    <a:pt x="402412" y="0"/>
                  </a:moveTo>
                  <a:lnTo>
                    <a:pt x="42100" y="4914"/>
                  </a:lnTo>
                  <a:lnTo>
                    <a:pt x="0" y="78752"/>
                  </a:lnTo>
                  <a:lnTo>
                    <a:pt x="413194" y="78752"/>
                  </a:lnTo>
                  <a:lnTo>
                    <a:pt x="402412" y="0"/>
                  </a:lnTo>
                  <a:close/>
                </a:path>
              </a:pathLst>
            </a:custGeom>
            <a:solidFill>
              <a:srgbClr val="434342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8055465" y="2982142"/>
              <a:ext cx="398780" cy="66675"/>
            </a:xfrm>
            <a:custGeom>
              <a:avLst/>
              <a:gdLst/>
              <a:ahLst/>
              <a:cxnLst/>
              <a:rect l="l" t="t" r="r" b="b"/>
              <a:pathLst>
                <a:path w="398779" h="66675">
                  <a:moveTo>
                    <a:pt x="398500" y="0"/>
                  </a:moveTo>
                  <a:lnTo>
                    <a:pt x="32804" y="0"/>
                  </a:lnTo>
                  <a:lnTo>
                    <a:pt x="0" y="66090"/>
                  </a:lnTo>
                  <a:lnTo>
                    <a:pt x="398500" y="66090"/>
                  </a:lnTo>
                  <a:lnTo>
                    <a:pt x="398500" y="0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8055465" y="2982142"/>
              <a:ext cx="398780" cy="66675"/>
            </a:xfrm>
            <a:custGeom>
              <a:avLst/>
              <a:gdLst/>
              <a:ahLst/>
              <a:cxnLst/>
              <a:rect l="l" t="t" r="r" b="b"/>
              <a:pathLst>
                <a:path w="398779" h="66675">
                  <a:moveTo>
                    <a:pt x="398500" y="66090"/>
                  </a:moveTo>
                  <a:lnTo>
                    <a:pt x="0" y="66090"/>
                  </a:lnTo>
                  <a:lnTo>
                    <a:pt x="32804" y="0"/>
                  </a:lnTo>
                  <a:lnTo>
                    <a:pt x="398500" y="0"/>
                  </a:lnTo>
                  <a:lnTo>
                    <a:pt x="398500" y="66090"/>
                  </a:lnTo>
                  <a:close/>
                </a:path>
              </a:pathLst>
            </a:custGeom>
            <a:ln w="7048">
              <a:solidFill>
                <a:srgbClr val="0101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7893212" y="3011314"/>
              <a:ext cx="90805" cy="14604"/>
            </a:xfrm>
            <a:custGeom>
              <a:avLst/>
              <a:gdLst/>
              <a:ahLst/>
              <a:cxnLst/>
              <a:rect l="l" t="t" r="r" b="b"/>
              <a:pathLst>
                <a:path w="90804" h="14605">
                  <a:moveTo>
                    <a:pt x="0" y="0"/>
                  </a:moveTo>
                  <a:lnTo>
                    <a:pt x="0" y="7556"/>
                  </a:lnTo>
                  <a:lnTo>
                    <a:pt x="90563" y="13982"/>
                  </a:lnTo>
                  <a:lnTo>
                    <a:pt x="90563" y="37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7893212" y="3011314"/>
              <a:ext cx="90805" cy="14604"/>
            </a:xfrm>
            <a:custGeom>
              <a:avLst/>
              <a:gdLst/>
              <a:ahLst/>
              <a:cxnLst/>
              <a:rect l="l" t="t" r="r" b="b"/>
              <a:pathLst>
                <a:path w="90804" h="14605">
                  <a:moveTo>
                    <a:pt x="0" y="7556"/>
                  </a:moveTo>
                  <a:lnTo>
                    <a:pt x="90563" y="13982"/>
                  </a:lnTo>
                  <a:lnTo>
                    <a:pt x="90563" y="3733"/>
                  </a:lnTo>
                  <a:lnTo>
                    <a:pt x="0" y="0"/>
                  </a:lnTo>
                  <a:lnTo>
                    <a:pt x="0" y="7556"/>
                  </a:lnTo>
                  <a:close/>
                </a:path>
              </a:pathLst>
            </a:custGeom>
            <a:ln w="7048">
              <a:solidFill>
                <a:srgbClr val="0101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7893212" y="3018869"/>
              <a:ext cx="90805" cy="17145"/>
            </a:xfrm>
            <a:custGeom>
              <a:avLst/>
              <a:gdLst/>
              <a:ahLst/>
              <a:cxnLst/>
              <a:rect l="l" t="t" r="r" b="b"/>
              <a:pathLst>
                <a:path w="90804" h="17144">
                  <a:moveTo>
                    <a:pt x="0" y="0"/>
                  </a:moveTo>
                  <a:lnTo>
                    <a:pt x="0" y="7581"/>
                  </a:lnTo>
                  <a:lnTo>
                    <a:pt x="90563" y="16725"/>
                  </a:lnTo>
                  <a:lnTo>
                    <a:pt x="90563" y="64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7893212" y="3018869"/>
              <a:ext cx="90805" cy="17145"/>
            </a:xfrm>
            <a:custGeom>
              <a:avLst/>
              <a:gdLst/>
              <a:ahLst/>
              <a:cxnLst/>
              <a:rect l="l" t="t" r="r" b="b"/>
              <a:pathLst>
                <a:path w="90804" h="17144">
                  <a:moveTo>
                    <a:pt x="0" y="7581"/>
                  </a:moveTo>
                  <a:lnTo>
                    <a:pt x="90563" y="16725"/>
                  </a:lnTo>
                  <a:lnTo>
                    <a:pt x="90563" y="6426"/>
                  </a:lnTo>
                  <a:lnTo>
                    <a:pt x="0" y="0"/>
                  </a:lnTo>
                  <a:lnTo>
                    <a:pt x="0" y="7581"/>
                  </a:lnTo>
                  <a:close/>
                </a:path>
              </a:pathLst>
            </a:custGeom>
            <a:ln w="7048">
              <a:solidFill>
                <a:srgbClr val="0101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7893212" y="3026455"/>
              <a:ext cx="90805" cy="19685"/>
            </a:xfrm>
            <a:custGeom>
              <a:avLst/>
              <a:gdLst/>
              <a:ahLst/>
              <a:cxnLst/>
              <a:rect l="l" t="t" r="r" b="b"/>
              <a:pathLst>
                <a:path w="90804" h="19685">
                  <a:moveTo>
                    <a:pt x="0" y="0"/>
                  </a:moveTo>
                  <a:lnTo>
                    <a:pt x="0" y="7835"/>
                  </a:lnTo>
                  <a:lnTo>
                    <a:pt x="90563" y="19507"/>
                  </a:lnTo>
                  <a:lnTo>
                    <a:pt x="90563" y="9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7893212" y="3026455"/>
              <a:ext cx="90805" cy="19685"/>
            </a:xfrm>
            <a:custGeom>
              <a:avLst/>
              <a:gdLst/>
              <a:ahLst/>
              <a:cxnLst/>
              <a:rect l="l" t="t" r="r" b="b"/>
              <a:pathLst>
                <a:path w="90804" h="19685">
                  <a:moveTo>
                    <a:pt x="0" y="7835"/>
                  </a:moveTo>
                  <a:lnTo>
                    <a:pt x="90563" y="19507"/>
                  </a:lnTo>
                  <a:lnTo>
                    <a:pt x="90563" y="9144"/>
                  </a:lnTo>
                  <a:lnTo>
                    <a:pt x="0" y="0"/>
                  </a:lnTo>
                  <a:lnTo>
                    <a:pt x="0" y="7835"/>
                  </a:lnTo>
                  <a:close/>
                </a:path>
              </a:pathLst>
            </a:custGeom>
            <a:ln w="7048">
              <a:solidFill>
                <a:srgbClr val="0101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7893212" y="3003817"/>
              <a:ext cx="90805" cy="11430"/>
            </a:xfrm>
            <a:custGeom>
              <a:avLst/>
              <a:gdLst/>
              <a:ahLst/>
              <a:cxnLst/>
              <a:rect l="l" t="t" r="r" b="b"/>
              <a:pathLst>
                <a:path w="90804" h="11430">
                  <a:moveTo>
                    <a:pt x="0" y="0"/>
                  </a:moveTo>
                  <a:lnTo>
                    <a:pt x="0" y="7492"/>
                  </a:lnTo>
                  <a:lnTo>
                    <a:pt x="90563" y="11226"/>
                  </a:lnTo>
                  <a:lnTo>
                    <a:pt x="90563" y="10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7893212" y="3003817"/>
              <a:ext cx="90805" cy="11430"/>
            </a:xfrm>
            <a:custGeom>
              <a:avLst/>
              <a:gdLst/>
              <a:ahLst/>
              <a:cxnLst/>
              <a:rect l="l" t="t" r="r" b="b"/>
              <a:pathLst>
                <a:path w="90804" h="11430">
                  <a:moveTo>
                    <a:pt x="0" y="7492"/>
                  </a:moveTo>
                  <a:lnTo>
                    <a:pt x="90563" y="11226"/>
                  </a:lnTo>
                  <a:lnTo>
                    <a:pt x="90563" y="1028"/>
                  </a:lnTo>
                  <a:lnTo>
                    <a:pt x="0" y="0"/>
                  </a:lnTo>
                  <a:lnTo>
                    <a:pt x="0" y="7492"/>
                  </a:lnTo>
                  <a:close/>
                </a:path>
              </a:pathLst>
            </a:custGeom>
            <a:ln w="7048">
              <a:solidFill>
                <a:srgbClr val="0101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7893217" y="2955378"/>
              <a:ext cx="90805" cy="19050"/>
            </a:xfrm>
            <a:custGeom>
              <a:avLst/>
              <a:gdLst/>
              <a:ahLst/>
              <a:cxnLst/>
              <a:rect l="l" t="t" r="r" b="b"/>
              <a:pathLst>
                <a:path w="90804" h="19050">
                  <a:moveTo>
                    <a:pt x="90563" y="0"/>
                  </a:moveTo>
                  <a:lnTo>
                    <a:pt x="0" y="11633"/>
                  </a:lnTo>
                  <a:lnTo>
                    <a:pt x="0" y="18999"/>
                  </a:lnTo>
                  <a:lnTo>
                    <a:pt x="90563" y="9156"/>
                  </a:lnTo>
                  <a:lnTo>
                    <a:pt x="90563" y="0"/>
                  </a:lnTo>
                  <a:close/>
                </a:path>
              </a:pathLst>
            </a:custGeom>
            <a:solidFill>
              <a:srgbClr val="BD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7893217" y="2955378"/>
              <a:ext cx="90805" cy="19050"/>
            </a:xfrm>
            <a:custGeom>
              <a:avLst/>
              <a:gdLst/>
              <a:ahLst/>
              <a:cxnLst/>
              <a:rect l="l" t="t" r="r" b="b"/>
              <a:pathLst>
                <a:path w="90804" h="19050">
                  <a:moveTo>
                    <a:pt x="90563" y="0"/>
                  </a:moveTo>
                  <a:lnTo>
                    <a:pt x="0" y="11633"/>
                  </a:lnTo>
                  <a:lnTo>
                    <a:pt x="0" y="18999"/>
                  </a:lnTo>
                  <a:lnTo>
                    <a:pt x="90563" y="9156"/>
                  </a:lnTo>
                  <a:lnTo>
                    <a:pt x="90563" y="0"/>
                  </a:lnTo>
                  <a:close/>
                </a:path>
              </a:pathLst>
            </a:custGeom>
            <a:ln w="7048">
              <a:solidFill>
                <a:srgbClr val="0101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7893212" y="2974544"/>
              <a:ext cx="90805" cy="14604"/>
            </a:xfrm>
            <a:custGeom>
              <a:avLst/>
              <a:gdLst/>
              <a:ahLst/>
              <a:cxnLst/>
              <a:rect l="l" t="t" r="r" b="b"/>
              <a:pathLst>
                <a:path w="90804" h="14605">
                  <a:moveTo>
                    <a:pt x="90563" y="0"/>
                  </a:moveTo>
                  <a:lnTo>
                    <a:pt x="0" y="7124"/>
                  </a:lnTo>
                  <a:lnTo>
                    <a:pt x="0" y="14452"/>
                  </a:lnTo>
                  <a:lnTo>
                    <a:pt x="90563" y="10045"/>
                  </a:lnTo>
                  <a:lnTo>
                    <a:pt x="90563" y="0"/>
                  </a:lnTo>
                  <a:close/>
                </a:path>
              </a:pathLst>
            </a:custGeom>
            <a:solidFill>
              <a:srgbClr val="BD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7893212" y="2974544"/>
              <a:ext cx="90805" cy="14604"/>
            </a:xfrm>
            <a:custGeom>
              <a:avLst/>
              <a:gdLst/>
              <a:ahLst/>
              <a:cxnLst/>
              <a:rect l="l" t="t" r="r" b="b"/>
              <a:pathLst>
                <a:path w="90804" h="14605">
                  <a:moveTo>
                    <a:pt x="0" y="7124"/>
                  </a:moveTo>
                  <a:lnTo>
                    <a:pt x="0" y="14452"/>
                  </a:lnTo>
                  <a:lnTo>
                    <a:pt x="90563" y="10045"/>
                  </a:lnTo>
                  <a:lnTo>
                    <a:pt x="90563" y="0"/>
                  </a:lnTo>
                  <a:lnTo>
                    <a:pt x="0" y="7124"/>
                  </a:lnTo>
                  <a:close/>
                </a:path>
              </a:pathLst>
            </a:custGeom>
            <a:ln w="7048">
              <a:solidFill>
                <a:srgbClr val="0101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7893217" y="2964541"/>
              <a:ext cx="90805" cy="17145"/>
            </a:xfrm>
            <a:custGeom>
              <a:avLst/>
              <a:gdLst/>
              <a:ahLst/>
              <a:cxnLst/>
              <a:rect l="l" t="t" r="r" b="b"/>
              <a:pathLst>
                <a:path w="90804" h="17144">
                  <a:moveTo>
                    <a:pt x="90563" y="0"/>
                  </a:moveTo>
                  <a:lnTo>
                    <a:pt x="0" y="9829"/>
                  </a:lnTo>
                  <a:lnTo>
                    <a:pt x="0" y="17132"/>
                  </a:lnTo>
                  <a:lnTo>
                    <a:pt x="90563" y="10007"/>
                  </a:lnTo>
                  <a:lnTo>
                    <a:pt x="90563" y="0"/>
                  </a:lnTo>
                  <a:close/>
                </a:path>
              </a:pathLst>
            </a:custGeom>
            <a:solidFill>
              <a:srgbClr val="BD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7893217" y="2964541"/>
              <a:ext cx="90805" cy="17145"/>
            </a:xfrm>
            <a:custGeom>
              <a:avLst/>
              <a:gdLst/>
              <a:ahLst/>
              <a:cxnLst/>
              <a:rect l="l" t="t" r="r" b="b"/>
              <a:pathLst>
                <a:path w="90804" h="17144">
                  <a:moveTo>
                    <a:pt x="90563" y="0"/>
                  </a:moveTo>
                  <a:lnTo>
                    <a:pt x="0" y="9829"/>
                  </a:lnTo>
                  <a:lnTo>
                    <a:pt x="0" y="17132"/>
                  </a:lnTo>
                  <a:lnTo>
                    <a:pt x="90563" y="10007"/>
                  </a:lnTo>
                  <a:lnTo>
                    <a:pt x="90563" y="0"/>
                  </a:lnTo>
                  <a:close/>
                </a:path>
              </a:pathLst>
            </a:custGeom>
            <a:ln w="7048">
              <a:solidFill>
                <a:srgbClr val="0101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7893212" y="2994704"/>
              <a:ext cx="90805" cy="10160"/>
            </a:xfrm>
            <a:custGeom>
              <a:avLst/>
              <a:gdLst/>
              <a:ahLst/>
              <a:cxnLst/>
              <a:rect l="l" t="t" r="r" b="b"/>
              <a:pathLst>
                <a:path w="90804" h="10160">
                  <a:moveTo>
                    <a:pt x="90563" y="0"/>
                  </a:moveTo>
                  <a:lnTo>
                    <a:pt x="0" y="1689"/>
                  </a:lnTo>
                  <a:lnTo>
                    <a:pt x="0" y="9118"/>
                  </a:lnTo>
                  <a:lnTo>
                    <a:pt x="90563" y="10147"/>
                  </a:lnTo>
                  <a:lnTo>
                    <a:pt x="90563" y="0"/>
                  </a:lnTo>
                  <a:close/>
                </a:path>
              </a:pathLst>
            </a:custGeom>
            <a:solidFill>
              <a:srgbClr val="BD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7893212" y="2994704"/>
              <a:ext cx="90805" cy="10160"/>
            </a:xfrm>
            <a:custGeom>
              <a:avLst/>
              <a:gdLst/>
              <a:ahLst/>
              <a:cxnLst/>
              <a:rect l="l" t="t" r="r" b="b"/>
              <a:pathLst>
                <a:path w="90804" h="10160">
                  <a:moveTo>
                    <a:pt x="0" y="9118"/>
                  </a:moveTo>
                  <a:lnTo>
                    <a:pt x="90563" y="10147"/>
                  </a:lnTo>
                  <a:lnTo>
                    <a:pt x="90563" y="0"/>
                  </a:lnTo>
                  <a:lnTo>
                    <a:pt x="0" y="1689"/>
                  </a:lnTo>
                  <a:lnTo>
                    <a:pt x="0" y="9118"/>
                  </a:lnTo>
                  <a:close/>
                </a:path>
              </a:pathLst>
            </a:custGeom>
            <a:ln w="7048">
              <a:solidFill>
                <a:srgbClr val="0101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7893212" y="2984597"/>
              <a:ext cx="90805" cy="12065"/>
            </a:xfrm>
            <a:custGeom>
              <a:avLst/>
              <a:gdLst/>
              <a:ahLst/>
              <a:cxnLst/>
              <a:rect l="l" t="t" r="r" b="b"/>
              <a:pathLst>
                <a:path w="90804" h="12064">
                  <a:moveTo>
                    <a:pt x="90563" y="0"/>
                  </a:moveTo>
                  <a:lnTo>
                    <a:pt x="0" y="4406"/>
                  </a:lnTo>
                  <a:lnTo>
                    <a:pt x="0" y="11798"/>
                  </a:lnTo>
                  <a:lnTo>
                    <a:pt x="90563" y="10096"/>
                  </a:lnTo>
                  <a:lnTo>
                    <a:pt x="90563" y="0"/>
                  </a:lnTo>
                  <a:close/>
                </a:path>
              </a:pathLst>
            </a:custGeom>
            <a:solidFill>
              <a:srgbClr val="BD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7893212" y="2984597"/>
              <a:ext cx="90805" cy="12065"/>
            </a:xfrm>
            <a:custGeom>
              <a:avLst/>
              <a:gdLst/>
              <a:ahLst/>
              <a:cxnLst/>
              <a:rect l="l" t="t" r="r" b="b"/>
              <a:pathLst>
                <a:path w="90804" h="12064">
                  <a:moveTo>
                    <a:pt x="0" y="11798"/>
                  </a:moveTo>
                  <a:lnTo>
                    <a:pt x="90563" y="10096"/>
                  </a:lnTo>
                  <a:lnTo>
                    <a:pt x="90563" y="0"/>
                  </a:lnTo>
                  <a:lnTo>
                    <a:pt x="0" y="4406"/>
                  </a:lnTo>
                  <a:lnTo>
                    <a:pt x="0" y="11798"/>
                  </a:lnTo>
                  <a:close/>
                </a:path>
              </a:pathLst>
            </a:custGeom>
            <a:ln w="7048">
              <a:solidFill>
                <a:srgbClr val="0101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7894887" y="3000263"/>
              <a:ext cx="87630" cy="46355"/>
            </a:xfrm>
            <a:custGeom>
              <a:avLst/>
              <a:gdLst/>
              <a:ahLst/>
              <a:cxnLst/>
              <a:rect l="l" t="t" r="r" b="b"/>
              <a:pathLst>
                <a:path w="87629" h="46355">
                  <a:moveTo>
                    <a:pt x="85178" y="0"/>
                  </a:moveTo>
                  <a:lnTo>
                    <a:pt x="0" y="3911"/>
                  </a:lnTo>
                  <a:lnTo>
                    <a:pt x="0" y="31343"/>
                  </a:lnTo>
                  <a:lnTo>
                    <a:pt x="87147" y="46024"/>
                  </a:lnTo>
                  <a:lnTo>
                    <a:pt x="85178" y="0"/>
                  </a:lnTo>
                  <a:close/>
                </a:path>
              </a:pathLst>
            </a:custGeom>
            <a:solidFill>
              <a:srgbClr val="434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379797" y="2950716"/>
              <a:ext cx="74295" cy="100330"/>
            </a:xfrm>
            <a:custGeom>
              <a:avLst/>
              <a:gdLst/>
              <a:ahLst/>
              <a:cxnLst/>
              <a:rect l="l" t="t" r="r" b="b"/>
              <a:pathLst>
                <a:path w="74295" h="100330">
                  <a:moveTo>
                    <a:pt x="74168" y="0"/>
                  </a:moveTo>
                  <a:lnTo>
                    <a:pt x="16154" y="0"/>
                  </a:lnTo>
                  <a:lnTo>
                    <a:pt x="0" y="99885"/>
                  </a:lnTo>
                  <a:lnTo>
                    <a:pt x="74168" y="99885"/>
                  </a:lnTo>
                  <a:lnTo>
                    <a:pt x="74168" y="0"/>
                  </a:lnTo>
                  <a:close/>
                </a:path>
              </a:pathLst>
            </a:custGeom>
            <a:solidFill>
              <a:srgbClr val="434342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98235" y="3290465"/>
              <a:ext cx="94170" cy="96634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7837129" y="3063850"/>
              <a:ext cx="222250" cy="156845"/>
            </a:xfrm>
            <a:custGeom>
              <a:avLst/>
              <a:gdLst/>
              <a:ahLst/>
              <a:cxnLst/>
              <a:rect l="l" t="t" r="r" b="b"/>
              <a:pathLst>
                <a:path w="222250" h="156844">
                  <a:moveTo>
                    <a:pt x="222250" y="0"/>
                  </a:moveTo>
                  <a:lnTo>
                    <a:pt x="0" y="97967"/>
                  </a:lnTo>
                  <a:lnTo>
                    <a:pt x="0" y="156718"/>
                  </a:lnTo>
                  <a:lnTo>
                    <a:pt x="126301" y="153771"/>
                  </a:lnTo>
                  <a:lnTo>
                    <a:pt x="222250" y="0"/>
                  </a:lnTo>
                  <a:close/>
                </a:path>
              </a:pathLst>
            </a:custGeom>
            <a:solidFill>
              <a:srgbClr val="434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7837129" y="3063850"/>
              <a:ext cx="222250" cy="156845"/>
            </a:xfrm>
            <a:custGeom>
              <a:avLst/>
              <a:gdLst/>
              <a:ahLst/>
              <a:cxnLst/>
              <a:rect l="l" t="t" r="r" b="b"/>
              <a:pathLst>
                <a:path w="222250" h="156844">
                  <a:moveTo>
                    <a:pt x="222250" y="0"/>
                  </a:moveTo>
                  <a:lnTo>
                    <a:pt x="0" y="97967"/>
                  </a:lnTo>
                  <a:lnTo>
                    <a:pt x="0" y="156718"/>
                  </a:lnTo>
                  <a:lnTo>
                    <a:pt x="126301" y="153771"/>
                  </a:lnTo>
                  <a:lnTo>
                    <a:pt x="222250" y="0"/>
                  </a:lnTo>
                  <a:close/>
                </a:path>
              </a:pathLst>
            </a:custGeom>
            <a:ln w="7048">
              <a:solidFill>
                <a:srgbClr val="0101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7902712" y="3063850"/>
              <a:ext cx="156845" cy="156210"/>
            </a:xfrm>
            <a:custGeom>
              <a:avLst/>
              <a:gdLst/>
              <a:ahLst/>
              <a:cxnLst/>
              <a:rect l="l" t="t" r="r" b="b"/>
              <a:pathLst>
                <a:path w="156845" h="156210">
                  <a:moveTo>
                    <a:pt x="156667" y="0"/>
                  </a:moveTo>
                  <a:lnTo>
                    <a:pt x="71488" y="45097"/>
                  </a:lnTo>
                  <a:lnTo>
                    <a:pt x="0" y="155740"/>
                  </a:lnTo>
                  <a:lnTo>
                    <a:pt x="60718" y="153771"/>
                  </a:lnTo>
                  <a:lnTo>
                    <a:pt x="156667" y="0"/>
                  </a:lnTo>
                  <a:close/>
                </a:path>
              </a:pathLst>
            </a:custGeom>
            <a:solidFill>
              <a:srgbClr val="434342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7961487" y="3072844"/>
              <a:ext cx="356870" cy="356870"/>
            </a:xfrm>
            <a:custGeom>
              <a:avLst/>
              <a:gdLst/>
              <a:ahLst/>
              <a:cxnLst/>
              <a:rect l="l" t="t" r="r" b="b"/>
              <a:pathLst>
                <a:path w="356870" h="356870">
                  <a:moveTo>
                    <a:pt x="178180" y="0"/>
                  </a:moveTo>
                  <a:lnTo>
                    <a:pt x="130811" y="6364"/>
                  </a:lnTo>
                  <a:lnTo>
                    <a:pt x="88247" y="24326"/>
                  </a:lnTo>
                  <a:lnTo>
                    <a:pt x="52185" y="52187"/>
                  </a:lnTo>
                  <a:lnTo>
                    <a:pt x="24325" y="88250"/>
                  </a:lnTo>
                  <a:lnTo>
                    <a:pt x="6364" y="130818"/>
                  </a:lnTo>
                  <a:lnTo>
                    <a:pt x="0" y="178193"/>
                  </a:lnTo>
                  <a:lnTo>
                    <a:pt x="6364" y="225557"/>
                  </a:lnTo>
                  <a:lnTo>
                    <a:pt x="24325" y="268118"/>
                  </a:lnTo>
                  <a:lnTo>
                    <a:pt x="52185" y="304177"/>
                  </a:lnTo>
                  <a:lnTo>
                    <a:pt x="88247" y="332036"/>
                  </a:lnTo>
                  <a:lnTo>
                    <a:pt x="130811" y="349997"/>
                  </a:lnTo>
                  <a:lnTo>
                    <a:pt x="178180" y="356362"/>
                  </a:lnTo>
                  <a:lnTo>
                    <a:pt x="225551" y="349997"/>
                  </a:lnTo>
                  <a:lnTo>
                    <a:pt x="268118" y="332036"/>
                  </a:lnTo>
                  <a:lnTo>
                    <a:pt x="284223" y="319595"/>
                  </a:lnTo>
                  <a:lnTo>
                    <a:pt x="178180" y="319595"/>
                  </a:lnTo>
                  <a:lnTo>
                    <a:pt x="133486" y="312385"/>
                  </a:lnTo>
                  <a:lnTo>
                    <a:pt x="94667" y="292308"/>
                  </a:lnTo>
                  <a:lnTo>
                    <a:pt x="64053" y="261697"/>
                  </a:lnTo>
                  <a:lnTo>
                    <a:pt x="43976" y="222882"/>
                  </a:lnTo>
                  <a:lnTo>
                    <a:pt x="36766" y="178193"/>
                  </a:lnTo>
                  <a:lnTo>
                    <a:pt x="43976" y="133489"/>
                  </a:lnTo>
                  <a:lnTo>
                    <a:pt x="64053" y="94668"/>
                  </a:lnTo>
                  <a:lnTo>
                    <a:pt x="94667" y="64059"/>
                  </a:lnTo>
                  <a:lnTo>
                    <a:pt x="133486" y="43987"/>
                  </a:lnTo>
                  <a:lnTo>
                    <a:pt x="178180" y="36779"/>
                  </a:lnTo>
                  <a:lnTo>
                    <a:pt x="284237" y="36779"/>
                  </a:lnTo>
                  <a:lnTo>
                    <a:pt x="268118" y="24326"/>
                  </a:lnTo>
                  <a:lnTo>
                    <a:pt x="225551" y="6364"/>
                  </a:lnTo>
                  <a:lnTo>
                    <a:pt x="178180" y="0"/>
                  </a:lnTo>
                  <a:close/>
                </a:path>
                <a:path w="356870" h="356870">
                  <a:moveTo>
                    <a:pt x="284237" y="36779"/>
                  </a:moveTo>
                  <a:lnTo>
                    <a:pt x="178180" y="36779"/>
                  </a:lnTo>
                  <a:lnTo>
                    <a:pt x="222880" y="43987"/>
                  </a:lnTo>
                  <a:lnTo>
                    <a:pt x="261700" y="64059"/>
                  </a:lnTo>
                  <a:lnTo>
                    <a:pt x="292311" y="94668"/>
                  </a:lnTo>
                  <a:lnTo>
                    <a:pt x="312386" y="133489"/>
                  </a:lnTo>
                  <a:lnTo>
                    <a:pt x="319595" y="178193"/>
                  </a:lnTo>
                  <a:lnTo>
                    <a:pt x="312386" y="222882"/>
                  </a:lnTo>
                  <a:lnTo>
                    <a:pt x="292311" y="261697"/>
                  </a:lnTo>
                  <a:lnTo>
                    <a:pt x="261700" y="292308"/>
                  </a:lnTo>
                  <a:lnTo>
                    <a:pt x="222880" y="312385"/>
                  </a:lnTo>
                  <a:lnTo>
                    <a:pt x="178180" y="319595"/>
                  </a:lnTo>
                  <a:lnTo>
                    <a:pt x="284223" y="319595"/>
                  </a:lnTo>
                  <a:lnTo>
                    <a:pt x="304182" y="304177"/>
                  </a:lnTo>
                  <a:lnTo>
                    <a:pt x="332045" y="268118"/>
                  </a:lnTo>
                  <a:lnTo>
                    <a:pt x="350009" y="225557"/>
                  </a:lnTo>
                  <a:lnTo>
                    <a:pt x="356374" y="178193"/>
                  </a:lnTo>
                  <a:lnTo>
                    <a:pt x="350009" y="130818"/>
                  </a:lnTo>
                  <a:lnTo>
                    <a:pt x="332045" y="88250"/>
                  </a:lnTo>
                  <a:lnTo>
                    <a:pt x="304182" y="52187"/>
                  </a:lnTo>
                  <a:lnTo>
                    <a:pt x="284237" y="36779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7961487" y="3072844"/>
              <a:ext cx="356870" cy="356870"/>
            </a:xfrm>
            <a:custGeom>
              <a:avLst/>
              <a:gdLst/>
              <a:ahLst/>
              <a:cxnLst/>
              <a:rect l="l" t="t" r="r" b="b"/>
              <a:pathLst>
                <a:path w="356870" h="356870">
                  <a:moveTo>
                    <a:pt x="178180" y="319595"/>
                  </a:moveTo>
                  <a:lnTo>
                    <a:pt x="133486" y="312385"/>
                  </a:lnTo>
                  <a:lnTo>
                    <a:pt x="94667" y="292308"/>
                  </a:lnTo>
                  <a:lnTo>
                    <a:pt x="64053" y="261697"/>
                  </a:lnTo>
                  <a:lnTo>
                    <a:pt x="43976" y="222882"/>
                  </a:lnTo>
                  <a:lnTo>
                    <a:pt x="36766" y="178193"/>
                  </a:lnTo>
                  <a:lnTo>
                    <a:pt x="43976" y="133489"/>
                  </a:lnTo>
                  <a:lnTo>
                    <a:pt x="64053" y="94668"/>
                  </a:lnTo>
                  <a:lnTo>
                    <a:pt x="94667" y="64059"/>
                  </a:lnTo>
                  <a:lnTo>
                    <a:pt x="133486" y="43987"/>
                  </a:lnTo>
                  <a:lnTo>
                    <a:pt x="178180" y="36779"/>
                  </a:lnTo>
                  <a:lnTo>
                    <a:pt x="222880" y="43987"/>
                  </a:lnTo>
                  <a:lnTo>
                    <a:pt x="261700" y="64059"/>
                  </a:lnTo>
                  <a:lnTo>
                    <a:pt x="292311" y="94668"/>
                  </a:lnTo>
                  <a:lnTo>
                    <a:pt x="312386" y="133489"/>
                  </a:lnTo>
                  <a:lnTo>
                    <a:pt x="319595" y="178193"/>
                  </a:lnTo>
                  <a:lnTo>
                    <a:pt x="312386" y="222882"/>
                  </a:lnTo>
                  <a:lnTo>
                    <a:pt x="292311" y="261697"/>
                  </a:lnTo>
                  <a:lnTo>
                    <a:pt x="261700" y="292308"/>
                  </a:lnTo>
                  <a:lnTo>
                    <a:pt x="222880" y="312385"/>
                  </a:lnTo>
                  <a:lnTo>
                    <a:pt x="178180" y="319595"/>
                  </a:lnTo>
                  <a:close/>
                </a:path>
                <a:path w="356870" h="356870">
                  <a:moveTo>
                    <a:pt x="178180" y="0"/>
                  </a:moveTo>
                  <a:lnTo>
                    <a:pt x="130811" y="6364"/>
                  </a:lnTo>
                  <a:lnTo>
                    <a:pt x="88247" y="24326"/>
                  </a:lnTo>
                  <a:lnTo>
                    <a:pt x="52185" y="52187"/>
                  </a:lnTo>
                  <a:lnTo>
                    <a:pt x="24325" y="88250"/>
                  </a:lnTo>
                  <a:lnTo>
                    <a:pt x="6364" y="130818"/>
                  </a:lnTo>
                  <a:lnTo>
                    <a:pt x="0" y="178193"/>
                  </a:lnTo>
                  <a:lnTo>
                    <a:pt x="6364" y="225557"/>
                  </a:lnTo>
                  <a:lnTo>
                    <a:pt x="24325" y="268118"/>
                  </a:lnTo>
                  <a:lnTo>
                    <a:pt x="52185" y="304177"/>
                  </a:lnTo>
                  <a:lnTo>
                    <a:pt x="88247" y="332036"/>
                  </a:lnTo>
                  <a:lnTo>
                    <a:pt x="130811" y="349997"/>
                  </a:lnTo>
                  <a:lnTo>
                    <a:pt x="178180" y="356362"/>
                  </a:lnTo>
                  <a:lnTo>
                    <a:pt x="225551" y="349997"/>
                  </a:lnTo>
                  <a:lnTo>
                    <a:pt x="268118" y="332036"/>
                  </a:lnTo>
                  <a:lnTo>
                    <a:pt x="304182" y="304177"/>
                  </a:lnTo>
                  <a:lnTo>
                    <a:pt x="332045" y="268118"/>
                  </a:lnTo>
                  <a:lnTo>
                    <a:pt x="350009" y="225557"/>
                  </a:lnTo>
                  <a:lnTo>
                    <a:pt x="356374" y="178193"/>
                  </a:lnTo>
                  <a:lnTo>
                    <a:pt x="350009" y="130818"/>
                  </a:lnTo>
                  <a:lnTo>
                    <a:pt x="332045" y="88250"/>
                  </a:lnTo>
                  <a:lnTo>
                    <a:pt x="304182" y="52187"/>
                  </a:lnTo>
                  <a:lnTo>
                    <a:pt x="268118" y="24326"/>
                  </a:lnTo>
                  <a:lnTo>
                    <a:pt x="225551" y="6364"/>
                  </a:lnTo>
                  <a:lnTo>
                    <a:pt x="178180" y="0"/>
                  </a:lnTo>
                  <a:close/>
                </a:path>
              </a:pathLst>
            </a:custGeom>
            <a:ln w="7048">
              <a:solidFill>
                <a:srgbClr val="0101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7936023" y="3049225"/>
              <a:ext cx="377190" cy="405765"/>
            </a:xfrm>
            <a:custGeom>
              <a:avLst/>
              <a:gdLst/>
              <a:ahLst/>
              <a:cxnLst/>
              <a:rect l="l" t="t" r="r" b="b"/>
              <a:pathLst>
                <a:path w="377190" h="405764">
                  <a:moveTo>
                    <a:pt x="376948" y="0"/>
                  </a:moveTo>
                  <a:lnTo>
                    <a:pt x="123355" y="0"/>
                  </a:lnTo>
                  <a:lnTo>
                    <a:pt x="123355" y="14630"/>
                  </a:lnTo>
                  <a:lnTo>
                    <a:pt x="82674" y="37994"/>
                  </a:lnTo>
                  <a:lnTo>
                    <a:pt x="48601" y="69788"/>
                  </a:lnTo>
                  <a:lnTo>
                    <a:pt x="22532" y="108618"/>
                  </a:lnTo>
                  <a:lnTo>
                    <a:pt x="5866" y="153092"/>
                  </a:lnTo>
                  <a:lnTo>
                    <a:pt x="0" y="201815"/>
                  </a:lnTo>
                  <a:lnTo>
                    <a:pt x="5298" y="248161"/>
                  </a:lnTo>
                  <a:lnTo>
                    <a:pt x="20398" y="290741"/>
                  </a:lnTo>
                  <a:lnTo>
                    <a:pt x="44104" y="328363"/>
                  </a:lnTo>
                  <a:lnTo>
                    <a:pt x="75220" y="359833"/>
                  </a:lnTo>
                  <a:lnTo>
                    <a:pt x="112551" y="383959"/>
                  </a:lnTo>
                  <a:lnTo>
                    <a:pt x="154902" y="399548"/>
                  </a:lnTo>
                  <a:lnTo>
                    <a:pt x="201079" y="405409"/>
                  </a:lnTo>
                  <a:lnTo>
                    <a:pt x="201079" y="363372"/>
                  </a:lnTo>
                  <a:lnTo>
                    <a:pt x="150716" y="354519"/>
                  </a:lnTo>
                  <a:lnTo>
                    <a:pt x="107043" y="331357"/>
                  </a:lnTo>
                  <a:lnTo>
                    <a:pt x="72646" y="296466"/>
                  </a:lnTo>
                  <a:lnTo>
                    <a:pt x="50110" y="252426"/>
                  </a:lnTo>
                  <a:lnTo>
                    <a:pt x="42024" y="201815"/>
                  </a:lnTo>
                  <a:lnTo>
                    <a:pt x="50192" y="150961"/>
                  </a:lnTo>
                  <a:lnTo>
                    <a:pt x="72944" y="106760"/>
                  </a:lnTo>
                  <a:lnTo>
                    <a:pt x="107652" y="71826"/>
                  </a:lnTo>
                  <a:lnTo>
                    <a:pt x="151688" y="48768"/>
                  </a:lnTo>
                  <a:lnTo>
                    <a:pt x="301434" y="73215"/>
                  </a:lnTo>
                  <a:lnTo>
                    <a:pt x="314109" y="83928"/>
                  </a:lnTo>
                  <a:lnTo>
                    <a:pt x="325623" y="95853"/>
                  </a:lnTo>
                  <a:lnTo>
                    <a:pt x="335872" y="108902"/>
                  </a:lnTo>
                  <a:lnTo>
                    <a:pt x="344754" y="122986"/>
                  </a:lnTo>
                  <a:lnTo>
                    <a:pt x="352442" y="105915"/>
                  </a:lnTo>
                  <a:lnTo>
                    <a:pt x="363213" y="84418"/>
                  </a:lnTo>
                  <a:lnTo>
                    <a:pt x="376948" y="58204"/>
                  </a:lnTo>
                  <a:lnTo>
                    <a:pt x="376948" y="0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7936023" y="3049225"/>
              <a:ext cx="377190" cy="405765"/>
            </a:xfrm>
            <a:custGeom>
              <a:avLst/>
              <a:gdLst/>
              <a:ahLst/>
              <a:cxnLst/>
              <a:rect l="l" t="t" r="r" b="b"/>
              <a:pathLst>
                <a:path w="377190" h="405764">
                  <a:moveTo>
                    <a:pt x="376948" y="0"/>
                  </a:moveTo>
                  <a:lnTo>
                    <a:pt x="123355" y="0"/>
                  </a:lnTo>
                  <a:lnTo>
                    <a:pt x="123355" y="14630"/>
                  </a:lnTo>
                  <a:lnTo>
                    <a:pt x="82674" y="37994"/>
                  </a:lnTo>
                  <a:lnTo>
                    <a:pt x="48601" y="69788"/>
                  </a:lnTo>
                  <a:lnTo>
                    <a:pt x="22532" y="108618"/>
                  </a:lnTo>
                  <a:lnTo>
                    <a:pt x="5866" y="153092"/>
                  </a:lnTo>
                  <a:lnTo>
                    <a:pt x="0" y="201815"/>
                  </a:lnTo>
                  <a:lnTo>
                    <a:pt x="5298" y="248161"/>
                  </a:lnTo>
                  <a:lnTo>
                    <a:pt x="20398" y="290741"/>
                  </a:lnTo>
                  <a:lnTo>
                    <a:pt x="44104" y="328363"/>
                  </a:lnTo>
                  <a:lnTo>
                    <a:pt x="75220" y="359833"/>
                  </a:lnTo>
                  <a:lnTo>
                    <a:pt x="112551" y="383959"/>
                  </a:lnTo>
                  <a:lnTo>
                    <a:pt x="154902" y="399548"/>
                  </a:lnTo>
                  <a:lnTo>
                    <a:pt x="201079" y="405409"/>
                  </a:lnTo>
                  <a:lnTo>
                    <a:pt x="201079" y="363372"/>
                  </a:lnTo>
                  <a:lnTo>
                    <a:pt x="150716" y="354519"/>
                  </a:lnTo>
                  <a:lnTo>
                    <a:pt x="107043" y="331357"/>
                  </a:lnTo>
                  <a:lnTo>
                    <a:pt x="72646" y="296466"/>
                  </a:lnTo>
                  <a:lnTo>
                    <a:pt x="50110" y="252426"/>
                  </a:lnTo>
                  <a:lnTo>
                    <a:pt x="42024" y="201815"/>
                  </a:lnTo>
                  <a:lnTo>
                    <a:pt x="50192" y="150961"/>
                  </a:lnTo>
                  <a:lnTo>
                    <a:pt x="72944" y="106760"/>
                  </a:lnTo>
                  <a:lnTo>
                    <a:pt x="107652" y="71826"/>
                  </a:lnTo>
                  <a:lnTo>
                    <a:pt x="151688" y="48768"/>
                  </a:lnTo>
                  <a:lnTo>
                    <a:pt x="301434" y="73215"/>
                  </a:lnTo>
                  <a:lnTo>
                    <a:pt x="314109" y="83928"/>
                  </a:lnTo>
                  <a:lnTo>
                    <a:pt x="325623" y="95853"/>
                  </a:lnTo>
                  <a:lnTo>
                    <a:pt x="335872" y="108902"/>
                  </a:lnTo>
                  <a:lnTo>
                    <a:pt x="344754" y="122986"/>
                  </a:lnTo>
                  <a:lnTo>
                    <a:pt x="352442" y="105915"/>
                  </a:lnTo>
                  <a:lnTo>
                    <a:pt x="363213" y="84418"/>
                  </a:lnTo>
                  <a:lnTo>
                    <a:pt x="372804" y="66010"/>
                  </a:lnTo>
                  <a:lnTo>
                    <a:pt x="376948" y="58204"/>
                  </a:lnTo>
                  <a:lnTo>
                    <a:pt x="376948" y="0"/>
                  </a:lnTo>
                  <a:close/>
                </a:path>
              </a:pathLst>
            </a:custGeom>
            <a:ln w="7048">
              <a:solidFill>
                <a:srgbClr val="0101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059381" y="3050679"/>
              <a:ext cx="254000" cy="16510"/>
            </a:xfrm>
            <a:custGeom>
              <a:avLst/>
              <a:gdLst/>
              <a:ahLst/>
              <a:cxnLst/>
              <a:rect l="l" t="t" r="r" b="b"/>
              <a:pathLst>
                <a:path w="254000" h="16510">
                  <a:moveTo>
                    <a:pt x="253593" y="0"/>
                  </a:moveTo>
                  <a:lnTo>
                    <a:pt x="0" y="0"/>
                  </a:lnTo>
                  <a:lnTo>
                    <a:pt x="0" y="15938"/>
                  </a:lnTo>
                  <a:lnTo>
                    <a:pt x="253593" y="15938"/>
                  </a:lnTo>
                  <a:lnTo>
                    <a:pt x="253593" y="0"/>
                  </a:lnTo>
                  <a:close/>
                </a:path>
              </a:pathLst>
            </a:custGeom>
            <a:solidFill>
              <a:srgbClr val="434342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7971266" y="3082627"/>
              <a:ext cx="337185" cy="337185"/>
            </a:xfrm>
            <a:custGeom>
              <a:avLst/>
              <a:gdLst/>
              <a:ahLst/>
              <a:cxnLst/>
              <a:rect l="l" t="t" r="r" b="b"/>
              <a:pathLst>
                <a:path w="337184" h="337185">
                  <a:moveTo>
                    <a:pt x="168401" y="0"/>
                  </a:moveTo>
                  <a:lnTo>
                    <a:pt x="123635" y="6015"/>
                  </a:lnTo>
                  <a:lnTo>
                    <a:pt x="83407" y="22993"/>
                  </a:lnTo>
                  <a:lnTo>
                    <a:pt x="49325" y="49326"/>
                  </a:lnTo>
                  <a:lnTo>
                    <a:pt x="22992" y="83411"/>
                  </a:lnTo>
                  <a:lnTo>
                    <a:pt x="6015" y="123642"/>
                  </a:lnTo>
                  <a:lnTo>
                    <a:pt x="0" y="168414"/>
                  </a:lnTo>
                  <a:lnTo>
                    <a:pt x="6015" y="213180"/>
                  </a:lnTo>
                  <a:lnTo>
                    <a:pt x="22992" y="253405"/>
                  </a:lnTo>
                  <a:lnTo>
                    <a:pt x="49325" y="287485"/>
                  </a:lnTo>
                  <a:lnTo>
                    <a:pt x="83407" y="313814"/>
                  </a:lnTo>
                  <a:lnTo>
                    <a:pt x="123635" y="330789"/>
                  </a:lnTo>
                  <a:lnTo>
                    <a:pt x="168401" y="336803"/>
                  </a:lnTo>
                  <a:lnTo>
                    <a:pt x="213168" y="330789"/>
                  </a:lnTo>
                  <a:lnTo>
                    <a:pt x="253396" y="313814"/>
                  </a:lnTo>
                  <a:lnTo>
                    <a:pt x="268616" y="302056"/>
                  </a:lnTo>
                  <a:lnTo>
                    <a:pt x="168401" y="302056"/>
                  </a:lnTo>
                  <a:lnTo>
                    <a:pt x="126159" y="295242"/>
                  </a:lnTo>
                  <a:lnTo>
                    <a:pt x="89473" y="276269"/>
                  </a:lnTo>
                  <a:lnTo>
                    <a:pt x="60543" y="247338"/>
                  </a:lnTo>
                  <a:lnTo>
                    <a:pt x="41572" y="210652"/>
                  </a:lnTo>
                  <a:lnTo>
                    <a:pt x="34759" y="168414"/>
                  </a:lnTo>
                  <a:lnTo>
                    <a:pt x="41572" y="126170"/>
                  </a:lnTo>
                  <a:lnTo>
                    <a:pt x="60543" y="89481"/>
                  </a:lnTo>
                  <a:lnTo>
                    <a:pt x="89473" y="60548"/>
                  </a:lnTo>
                  <a:lnTo>
                    <a:pt x="126159" y="41574"/>
                  </a:lnTo>
                  <a:lnTo>
                    <a:pt x="168401" y="34759"/>
                  </a:lnTo>
                  <a:lnTo>
                    <a:pt x="268625" y="34759"/>
                  </a:lnTo>
                  <a:lnTo>
                    <a:pt x="253396" y="22993"/>
                  </a:lnTo>
                  <a:lnTo>
                    <a:pt x="213168" y="6015"/>
                  </a:lnTo>
                  <a:lnTo>
                    <a:pt x="168401" y="0"/>
                  </a:lnTo>
                  <a:close/>
                </a:path>
                <a:path w="337184" h="337185">
                  <a:moveTo>
                    <a:pt x="268625" y="34759"/>
                  </a:moveTo>
                  <a:lnTo>
                    <a:pt x="168401" y="34759"/>
                  </a:lnTo>
                  <a:lnTo>
                    <a:pt x="210646" y="41574"/>
                  </a:lnTo>
                  <a:lnTo>
                    <a:pt x="247335" y="60548"/>
                  </a:lnTo>
                  <a:lnTo>
                    <a:pt x="276268" y="89481"/>
                  </a:lnTo>
                  <a:lnTo>
                    <a:pt x="295242" y="126170"/>
                  </a:lnTo>
                  <a:lnTo>
                    <a:pt x="302056" y="168414"/>
                  </a:lnTo>
                  <a:lnTo>
                    <a:pt x="295242" y="210652"/>
                  </a:lnTo>
                  <a:lnTo>
                    <a:pt x="276268" y="247338"/>
                  </a:lnTo>
                  <a:lnTo>
                    <a:pt x="247335" y="276269"/>
                  </a:lnTo>
                  <a:lnTo>
                    <a:pt x="210646" y="295242"/>
                  </a:lnTo>
                  <a:lnTo>
                    <a:pt x="168401" y="302056"/>
                  </a:lnTo>
                  <a:lnTo>
                    <a:pt x="268616" y="302056"/>
                  </a:lnTo>
                  <a:lnTo>
                    <a:pt x="287478" y="287485"/>
                  </a:lnTo>
                  <a:lnTo>
                    <a:pt x="313811" y="253405"/>
                  </a:lnTo>
                  <a:lnTo>
                    <a:pt x="330788" y="213180"/>
                  </a:lnTo>
                  <a:lnTo>
                    <a:pt x="336803" y="168414"/>
                  </a:lnTo>
                  <a:lnTo>
                    <a:pt x="330788" y="123642"/>
                  </a:lnTo>
                  <a:lnTo>
                    <a:pt x="313811" y="83411"/>
                  </a:lnTo>
                  <a:lnTo>
                    <a:pt x="287478" y="49326"/>
                  </a:lnTo>
                  <a:lnTo>
                    <a:pt x="268625" y="34759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7971266" y="3082627"/>
              <a:ext cx="337185" cy="337185"/>
            </a:xfrm>
            <a:custGeom>
              <a:avLst/>
              <a:gdLst/>
              <a:ahLst/>
              <a:cxnLst/>
              <a:rect l="l" t="t" r="r" b="b"/>
              <a:pathLst>
                <a:path w="337184" h="337185">
                  <a:moveTo>
                    <a:pt x="168401" y="302056"/>
                  </a:moveTo>
                  <a:lnTo>
                    <a:pt x="126159" y="295242"/>
                  </a:lnTo>
                  <a:lnTo>
                    <a:pt x="89473" y="276269"/>
                  </a:lnTo>
                  <a:lnTo>
                    <a:pt x="60543" y="247338"/>
                  </a:lnTo>
                  <a:lnTo>
                    <a:pt x="41572" y="210652"/>
                  </a:lnTo>
                  <a:lnTo>
                    <a:pt x="34759" y="168414"/>
                  </a:lnTo>
                  <a:lnTo>
                    <a:pt x="41572" y="126170"/>
                  </a:lnTo>
                  <a:lnTo>
                    <a:pt x="60543" y="89481"/>
                  </a:lnTo>
                  <a:lnTo>
                    <a:pt x="89473" y="60548"/>
                  </a:lnTo>
                  <a:lnTo>
                    <a:pt x="126159" y="41574"/>
                  </a:lnTo>
                  <a:lnTo>
                    <a:pt x="168401" y="34759"/>
                  </a:lnTo>
                  <a:lnTo>
                    <a:pt x="210646" y="41574"/>
                  </a:lnTo>
                  <a:lnTo>
                    <a:pt x="247335" y="60548"/>
                  </a:lnTo>
                  <a:lnTo>
                    <a:pt x="276268" y="89481"/>
                  </a:lnTo>
                  <a:lnTo>
                    <a:pt x="295242" y="126170"/>
                  </a:lnTo>
                  <a:lnTo>
                    <a:pt x="302056" y="168414"/>
                  </a:lnTo>
                  <a:lnTo>
                    <a:pt x="295242" y="210652"/>
                  </a:lnTo>
                  <a:lnTo>
                    <a:pt x="276268" y="247338"/>
                  </a:lnTo>
                  <a:lnTo>
                    <a:pt x="247335" y="276269"/>
                  </a:lnTo>
                  <a:lnTo>
                    <a:pt x="210646" y="295242"/>
                  </a:lnTo>
                  <a:lnTo>
                    <a:pt x="168401" y="302056"/>
                  </a:lnTo>
                  <a:close/>
                </a:path>
                <a:path w="337184" h="337185">
                  <a:moveTo>
                    <a:pt x="168401" y="0"/>
                  </a:moveTo>
                  <a:lnTo>
                    <a:pt x="123635" y="6015"/>
                  </a:lnTo>
                  <a:lnTo>
                    <a:pt x="83407" y="22993"/>
                  </a:lnTo>
                  <a:lnTo>
                    <a:pt x="49325" y="49326"/>
                  </a:lnTo>
                  <a:lnTo>
                    <a:pt x="22992" y="83411"/>
                  </a:lnTo>
                  <a:lnTo>
                    <a:pt x="6015" y="123642"/>
                  </a:lnTo>
                  <a:lnTo>
                    <a:pt x="0" y="168414"/>
                  </a:lnTo>
                  <a:lnTo>
                    <a:pt x="6015" y="213180"/>
                  </a:lnTo>
                  <a:lnTo>
                    <a:pt x="22992" y="253405"/>
                  </a:lnTo>
                  <a:lnTo>
                    <a:pt x="49325" y="287485"/>
                  </a:lnTo>
                  <a:lnTo>
                    <a:pt x="83407" y="313814"/>
                  </a:lnTo>
                  <a:lnTo>
                    <a:pt x="123635" y="330789"/>
                  </a:lnTo>
                  <a:lnTo>
                    <a:pt x="168401" y="336803"/>
                  </a:lnTo>
                  <a:lnTo>
                    <a:pt x="213168" y="330789"/>
                  </a:lnTo>
                  <a:lnTo>
                    <a:pt x="253396" y="313814"/>
                  </a:lnTo>
                  <a:lnTo>
                    <a:pt x="287478" y="287485"/>
                  </a:lnTo>
                  <a:lnTo>
                    <a:pt x="313811" y="253405"/>
                  </a:lnTo>
                  <a:lnTo>
                    <a:pt x="330788" y="213180"/>
                  </a:lnTo>
                  <a:lnTo>
                    <a:pt x="336803" y="168414"/>
                  </a:lnTo>
                  <a:lnTo>
                    <a:pt x="330788" y="123642"/>
                  </a:lnTo>
                  <a:lnTo>
                    <a:pt x="313811" y="83411"/>
                  </a:lnTo>
                  <a:lnTo>
                    <a:pt x="287478" y="49326"/>
                  </a:lnTo>
                  <a:lnTo>
                    <a:pt x="253396" y="22993"/>
                  </a:lnTo>
                  <a:lnTo>
                    <a:pt x="213168" y="6015"/>
                  </a:lnTo>
                  <a:lnTo>
                    <a:pt x="168401" y="0"/>
                  </a:lnTo>
                  <a:close/>
                </a:path>
              </a:pathLst>
            </a:custGeom>
            <a:ln w="7048">
              <a:solidFill>
                <a:srgbClr val="0101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7992310" y="3103074"/>
              <a:ext cx="295275" cy="295275"/>
            </a:xfrm>
            <a:custGeom>
              <a:avLst/>
              <a:gdLst/>
              <a:ahLst/>
              <a:cxnLst/>
              <a:rect l="l" t="t" r="r" b="b"/>
              <a:pathLst>
                <a:path w="295275" h="295275">
                  <a:moveTo>
                    <a:pt x="147358" y="0"/>
                  </a:moveTo>
                  <a:lnTo>
                    <a:pt x="100782" y="7511"/>
                  </a:lnTo>
                  <a:lnTo>
                    <a:pt x="60331" y="28428"/>
                  </a:lnTo>
                  <a:lnTo>
                    <a:pt x="28432" y="60325"/>
                  </a:lnTo>
                  <a:lnTo>
                    <a:pt x="7512" y="100777"/>
                  </a:lnTo>
                  <a:lnTo>
                    <a:pt x="0" y="147358"/>
                  </a:lnTo>
                  <a:lnTo>
                    <a:pt x="7512" y="193922"/>
                  </a:lnTo>
                  <a:lnTo>
                    <a:pt x="28432" y="234369"/>
                  </a:lnTo>
                  <a:lnTo>
                    <a:pt x="60331" y="266268"/>
                  </a:lnTo>
                  <a:lnTo>
                    <a:pt x="100782" y="287189"/>
                  </a:lnTo>
                  <a:lnTo>
                    <a:pt x="147358" y="294703"/>
                  </a:lnTo>
                  <a:lnTo>
                    <a:pt x="193933" y="287189"/>
                  </a:lnTo>
                  <a:lnTo>
                    <a:pt x="204722" y="281609"/>
                  </a:lnTo>
                  <a:lnTo>
                    <a:pt x="147358" y="281609"/>
                  </a:lnTo>
                  <a:lnTo>
                    <a:pt x="105115" y="274795"/>
                  </a:lnTo>
                  <a:lnTo>
                    <a:pt x="68429" y="255822"/>
                  </a:lnTo>
                  <a:lnTo>
                    <a:pt x="39500" y="226891"/>
                  </a:lnTo>
                  <a:lnTo>
                    <a:pt x="20528" y="190205"/>
                  </a:lnTo>
                  <a:lnTo>
                    <a:pt x="13715" y="147967"/>
                  </a:lnTo>
                  <a:lnTo>
                    <a:pt x="20528" y="105723"/>
                  </a:lnTo>
                  <a:lnTo>
                    <a:pt x="39500" y="69034"/>
                  </a:lnTo>
                  <a:lnTo>
                    <a:pt x="68429" y="40101"/>
                  </a:lnTo>
                  <a:lnTo>
                    <a:pt x="105115" y="21127"/>
                  </a:lnTo>
                  <a:lnTo>
                    <a:pt x="147358" y="14312"/>
                  </a:lnTo>
                  <a:lnTo>
                    <a:pt x="207087" y="14312"/>
                  </a:lnTo>
                  <a:lnTo>
                    <a:pt x="193933" y="7511"/>
                  </a:lnTo>
                  <a:lnTo>
                    <a:pt x="147358" y="0"/>
                  </a:lnTo>
                  <a:close/>
                </a:path>
                <a:path w="295275" h="295275">
                  <a:moveTo>
                    <a:pt x="207087" y="14312"/>
                  </a:moveTo>
                  <a:lnTo>
                    <a:pt x="147358" y="14312"/>
                  </a:lnTo>
                  <a:lnTo>
                    <a:pt x="189602" y="21127"/>
                  </a:lnTo>
                  <a:lnTo>
                    <a:pt x="226291" y="40101"/>
                  </a:lnTo>
                  <a:lnTo>
                    <a:pt x="255224" y="69034"/>
                  </a:lnTo>
                  <a:lnTo>
                    <a:pt x="274198" y="105723"/>
                  </a:lnTo>
                  <a:lnTo>
                    <a:pt x="281012" y="147967"/>
                  </a:lnTo>
                  <a:lnTo>
                    <a:pt x="274198" y="190205"/>
                  </a:lnTo>
                  <a:lnTo>
                    <a:pt x="255224" y="226891"/>
                  </a:lnTo>
                  <a:lnTo>
                    <a:pt x="226291" y="255822"/>
                  </a:lnTo>
                  <a:lnTo>
                    <a:pt x="189602" y="274795"/>
                  </a:lnTo>
                  <a:lnTo>
                    <a:pt x="147358" y="281609"/>
                  </a:lnTo>
                  <a:lnTo>
                    <a:pt x="204722" y="281609"/>
                  </a:lnTo>
                  <a:lnTo>
                    <a:pt x="234385" y="266268"/>
                  </a:lnTo>
                  <a:lnTo>
                    <a:pt x="266284" y="234369"/>
                  </a:lnTo>
                  <a:lnTo>
                    <a:pt x="287203" y="193922"/>
                  </a:lnTo>
                  <a:lnTo>
                    <a:pt x="294716" y="147358"/>
                  </a:lnTo>
                  <a:lnTo>
                    <a:pt x="287203" y="100777"/>
                  </a:lnTo>
                  <a:lnTo>
                    <a:pt x="266284" y="60325"/>
                  </a:lnTo>
                  <a:lnTo>
                    <a:pt x="234385" y="28428"/>
                  </a:lnTo>
                  <a:lnTo>
                    <a:pt x="207087" y="14312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" name="object 10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30473" y="3015255"/>
              <a:ext cx="483971" cy="426716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8017280" y="2959141"/>
              <a:ext cx="370205" cy="77470"/>
            </a:xfrm>
            <a:custGeom>
              <a:avLst/>
              <a:gdLst/>
              <a:ahLst/>
              <a:cxnLst/>
              <a:rect l="l" t="t" r="r" b="b"/>
              <a:pathLst>
                <a:path w="370204" h="77469">
                  <a:moveTo>
                    <a:pt x="370103" y="0"/>
                  </a:moveTo>
                  <a:lnTo>
                    <a:pt x="0" y="0"/>
                  </a:lnTo>
                  <a:lnTo>
                    <a:pt x="0" y="77342"/>
                  </a:lnTo>
                  <a:lnTo>
                    <a:pt x="6845" y="7823"/>
                  </a:lnTo>
                  <a:lnTo>
                    <a:pt x="370103" y="0"/>
                  </a:lnTo>
                  <a:close/>
                </a:path>
              </a:pathLst>
            </a:custGeom>
            <a:solidFill>
              <a:srgbClr val="6061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7979588" y="3091309"/>
              <a:ext cx="142875" cy="267335"/>
            </a:xfrm>
            <a:custGeom>
              <a:avLst/>
              <a:gdLst/>
              <a:ahLst/>
              <a:cxnLst/>
              <a:rect l="l" t="t" r="r" b="b"/>
              <a:pathLst>
                <a:path w="142875" h="267335">
                  <a:moveTo>
                    <a:pt x="142461" y="0"/>
                  </a:moveTo>
                  <a:lnTo>
                    <a:pt x="101251" y="12064"/>
                  </a:lnTo>
                  <a:lnTo>
                    <a:pt x="67372" y="30386"/>
                  </a:lnTo>
                  <a:lnTo>
                    <a:pt x="33632" y="61096"/>
                  </a:lnTo>
                  <a:lnTo>
                    <a:pt x="9441" y="104000"/>
                  </a:lnTo>
                  <a:lnTo>
                    <a:pt x="771" y="144279"/>
                  </a:lnTo>
                  <a:lnTo>
                    <a:pt x="0" y="160348"/>
                  </a:lnTo>
                  <a:lnTo>
                    <a:pt x="196" y="168173"/>
                  </a:lnTo>
                  <a:lnTo>
                    <a:pt x="8777" y="211016"/>
                  </a:lnTo>
                  <a:lnTo>
                    <a:pt x="30016" y="250334"/>
                  </a:lnTo>
                  <a:lnTo>
                    <a:pt x="45535" y="267296"/>
                  </a:lnTo>
                  <a:lnTo>
                    <a:pt x="41585" y="263461"/>
                  </a:lnTo>
                  <a:lnTo>
                    <a:pt x="35870" y="255841"/>
                  </a:lnTo>
                  <a:lnTo>
                    <a:pt x="16680" y="221653"/>
                  </a:lnTo>
                  <a:lnTo>
                    <a:pt x="6517" y="182742"/>
                  </a:lnTo>
                  <a:lnTo>
                    <a:pt x="5207" y="160311"/>
                  </a:lnTo>
                  <a:lnTo>
                    <a:pt x="5489" y="152630"/>
                  </a:lnTo>
                  <a:lnTo>
                    <a:pt x="12483" y="113570"/>
                  </a:lnTo>
                  <a:lnTo>
                    <a:pt x="28693" y="77196"/>
                  </a:lnTo>
                  <a:lnTo>
                    <a:pt x="58685" y="42730"/>
                  </a:lnTo>
                  <a:lnTo>
                    <a:pt x="91979" y="19888"/>
                  </a:lnTo>
                  <a:lnTo>
                    <a:pt x="128059" y="4203"/>
                  </a:lnTo>
                  <a:lnTo>
                    <a:pt x="137102" y="1193"/>
                  </a:lnTo>
                  <a:lnTo>
                    <a:pt x="1424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7840863" y="3077119"/>
              <a:ext cx="9525" cy="59055"/>
            </a:xfrm>
            <a:custGeom>
              <a:avLst/>
              <a:gdLst/>
              <a:ahLst/>
              <a:cxnLst/>
              <a:rect l="l" t="t" r="r" b="b"/>
              <a:pathLst>
                <a:path w="9525" h="59055">
                  <a:moveTo>
                    <a:pt x="9080" y="0"/>
                  </a:moveTo>
                  <a:lnTo>
                    <a:pt x="4178" y="0"/>
                  </a:lnTo>
                  <a:lnTo>
                    <a:pt x="0" y="58737"/>
                  </a:lnTo>
                  <a:lnTo>
                    <a:pt x="6654" y="58737"/>
                  </a:lnTo>
                  <a:lnTo>
                    <a:pt x="9080" y="0"/>
                  </a:lnTo>
                  <a:close/>
                </a:path>
              </a:pathLst>
            </a:custGeom>
            <a:solidFill>
              <a:srgbClr val="7878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7840863" y="3077119"/>
              <a:ext cx="9525" cy="59055"/>
            </a:xfrm>
            <a:custGeom>
              <a:avLst/>
              <a:gdLst/>
              <a:ahLst/>
              <a:cxnLst/>
              <a:rect l="l" t="t" r="r" b="b"/>
              <a:pathLst>
                <a:path w="9525" h="59055">
                  <a:moveTo>
                    <a:pt x="4178" y="0"/>
                  </a:moveTo>
                  <a:lnTo>
                    <a:pt x="0" y="58737"/>
                  </a:lnTo>
                  <a:lnTo>
                    <a:pt x="6654" y="58737"/>
                  </a:lnTo>
                  <a:lnTo>
                    <a:pt x="9080" y="0"/>
                  </a:lnTo>
                  <a:lnTo>
                    <a:pt x="4178" y="0"/>
                  </a:lnTo>
                  <a:close/>
                </a:path>
              </a:pathLst>
            </a:custGeom>
            <a:ln w="3517">
              <a:solidFill>
                <a:srgbClr val="0101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7834193" y="3077119"/>
              <a:ext cx="11430" cy="59055"/>
            </a:xfrm>
            <a:custGeom>
              <a:avLst/>
              <a:gdLst/>
              <a:ahLst/>
              <a:cxnLst/>
              <a:rect l="l" t="t" r="r" b="b"/>
              <a:pathLst>
                <a:path w="11429" h="59055">
                  <a:moveTo>
                    <a:pt x="10845" y="0"/>
                  </a:moveTo>
                  <a:lnTo>
                    <a:pt x="5930" y="0"/>
                  </a:lnTo>
                  <a:lnTo>
                    <a:pt x="0" y="58737"/>
                  </a:lnTo>
                  <a:lnTo>
                    <a:pt x="6667" y="58737"/>
                  </a:lnTo>
                  <a:lnTo>
                    <a:pt x="10845" y="0"/>
                  </a:lnTo>
                  <a:close/>
                </a:path>
              </a:pathLst>
            </a:custGeom>
            <a:solidFill>
              <a:srgbClr val="7878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7834193" y="3077119"/>
              <a:ext cx="11430" cy="59055"/>
            </a:xfrm>
            <a:custGeom>
              <a:avLst/>
              <a:gdLst/>
              <a:ahLst/>
              <a:cxnLst/>
              <a:rect l="l" t="t" r="r" b="b"/>
              <a:pathLst>
                <a:path w="11429" h="59055">
                  <a:moveTo>
                    <a:pt x="5930" y="0"/>
                  </a:moveTo>
                  <a:lnTo>
                    <a:pt x="0" y="58737"/>
                  </a:lnTo>
                  <a:lnTo>
                    <a:pt x="6667" y="58737"/>
                  </a:lnTo>
                  <a:lnTo>
                    <a:pt x="10845" y="0"/>
                  </a:lnTo>
                  <a:lnTo>
                    <a:pt x="5930" y="0"/>
                  </a:lnTo>
                  <a:close/>
                </a:path>
              </a:pathLst>
            </a:custGeom>
            <a:ln w="3517">
              <a:solidFill>
                <a:srgbClr val="0101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7827469" y="3077119"/>
              <a:ext cx="12700" cy="59055"/>
            </a:xfrm>
            <a:custGeom>
              <a:avLst/>
              <a:gdLst/>
              <a:ahLst/>
              <a:cxnLst/>
              <a:rect l="l" t="t" r="r" b="b"/>
              <a:pathLst>
                <a:path w="12700" h="59055">
                  <a:moveTo>
                    <a:pt x="12649" y="0"/>
                  </a:moveTo>
                  <a:lnTo>
                    <a:pt x="7556" y="0"/>
                  </a:lnTo>
                  <a:lnTo>
                    <a:pt x="0" y="58737"/>
                  </a:lnTo>
                  <a:lnTo>
                    <a:pt x="6718" y="58737"/>
                  </a:lnTo>
                  <a:lnTo>
                    <a:pt x="12649" y="0"/>
                  </a:lnTo>
                  <a:close/>
                </a:path>
              </a:pathLst>
            </a:custGeom>
            <a:solidFill>
              <a:srgbClr val="7878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7827469" y="3077119"/>
              <a:ext cx="12700" cy="59055"/>
            </a:xfrm>
            <a:custGeom>
              <a:avLst/>
              <a:gdLst/>
              <a:ahLst/>
              <a:cxnLst/>
              <a:rect l="l" t="t" r="r" b="b"/>
              <a:pathLst>
                <a:path w="12700" h="59055">
                  <a:moveTo>
                    <a:pt x="7556" y="0"/>
                  </a:moveTo>
                  <a:lnTo>
                    <a:pt x="0" y="58737"/>
                  </a:lnTo>
                  <a:lnTo>
                    <a:pt x="6718" y="58737"/>
                  </a:lnTo>
                  <a:lnTo>
                    <a:pt x="12649" y="0"/>
                  </a:lnTo>
                  <a:lnTo>
                    <a:pt x="7556" y="0"/>
                  </a:lnTo>
                  <a:close/>
                </a:path>
              </a:pathLst>
            </a:custGeom>
            <a:ln w="3517">
              <a:solidFill>
                <a:srgbClr val="0101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7847514" y="3077119"/>
              <a:ext cx="7620" cy="59055"/>
            </a:xfrm>
            <a:custGeom>
              <a:avLst/>
              <a:gdLst/>
              <a:ahLst/>
              <a:cxnLst/>
              <a:rect l="l" t="t" r="r" b="b"/>
              <a:pathLst>
                <a:path w="7620" h="59055">
                  <a:moveTo>
                    <a:pt x="7277" y="0"/>
                  </a:moveTo>
                  <a:lnTo>
                    <a:pt x="2425" y="0"/>
                  </a:lnTo>
                  <a:lnTo>
                    <a:pt x="0" y="58737"/>
                  </a:lnTo>
                  <a:lnTo>
                    <a:pt x="6616" y="58737"/>
                  </a:lnTo>
                  <a:lnTo>
                    <a:pt x="7277" y="0"/>
                  </a:lnTo>
                  <a:close/>
                </a:path>
              </a:pathLst>
            </a:custGeom>
            <a:solidFill>
              <a:srgbClr val="7878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7847514" y="3077119"/>
              <a:ext cx="7620" cy="59055"/>
            </a:xfrm>
            <a:custGeom>
              <a:avLst/>
              <a:gdLst/>
              <a:ahLst/>
              <a:cxnLst/>
              <a:rect l="l" t="t" r="r" b="b"/>
              <a:pathLst>
                <a:path w="7620" h="59055">
                  <a:moveTo>
                    <a:pt x="2425" y="0"/>
                  </a:moveTo>
                  <a:lnTo>
                    <a:pt x="0" y="58737"/>
                  </a:lnTo>
                  <a:lnTo>
                    <a:pt x="6616" y="58737"/>
                  </a:lnTo>
                  <a:lnTo>
                    <a:pt x="7277" y="0"/>
                  </a:lnTo>
                  <a:lnTo>
                    <a:pt x="2425" y="0"/>
                  </a:lnTo>
                  <a:close/>
                </a:path>
              </a:pathLst>
            </a:custGeom>
            <a:ln w="3517">
              <a:solidFill>
                <a:srgbClr val="0101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7873903" y="3077117"/>
              <a:ext cx="12700" cy="59055"/>
            </a:xfrm>
            <a:custGeom>
              <a:avLst/>
              <a:gdLst/>
              <a:ahLst/>
              <a:cxnLst/>
              <a:rect l="l" t="t" r="r" b="b"/>
              <a:pathLst>
                <a:path w="12700" h="59055">
                  <a:moveTo>
                    <a:pt x="4762" y="0"/>
                  </a:moveTo>
                  <a:lnTo>
                    <a:pt x="0" y="0"/>
                  </a:lnTo>
                  <a:lnTo>
                    <a:pt x="6375" y="58737"/>
                  </a:lnTo>
                  <a:lnTo>
                    <a:pt x="12306" y="58737"/>
                  </a:lnTo>
                  <a:lnTo>
                    <a:pt x="4762" y="0"/>
                  </a:lnTo>
                  <a:close/>
                </a:path>
              </a:pathLst>
            </a:custGeom>
            <a:solidFill>
              <a:srgbClr val="7878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7873903" y="3077117"/>
              <a:ext cx="12700" cy="59055"/>
            </a:xfrm>
            <a:custGeom>
              <a:avLst/>
              <a:gdLst/>
              <a:ahLst/>
              <a:cxnLst/>
              <a:rect l="l" t="t" r="r" b="b"/>
              <a:pathLst>
                <a:path w="12700" h="59055">
                  <a:moveTo>
                    <a:pt x="12306" y="58737"/>
                  </a:moveTo>
                  <a:lnTo>
                    <a:pt x="4762" y="0"/>
                  </a:lnTo>
                  <a:lnTo>
                    <a:pt x="0" y="0"/>
                  </a:lnTo>
                  <a:lnTo>
                    <a:pt x="6375" y="58737"/>
                  </a:lnTo>
                  <a:lnTo>
                    <a:pt x="12306" y="58737"/>
                  </a:lnTo>
                  <a:close/>
                </a:path>
              </a:pathLst>
            </a:custGeom>
            <a:ln w="3517">
              <a:solidFill>
                <a:srgbClr val="0101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7864414" y="3077119"/>
              <a:ext cx="9525" cy="59055"/>
            </a:xfrm>
            <a:custGeom>
              <a:avLst/>
              <a:gdLst/>
              <a:ahLst/>
              <a:cxnLst/>
              <a:rect l="l" t="t" r="r" b="b"/>
              <a:pathLst>
                <a:path w="9525" h="59055">
                  <a:moveTo>
                    <a:pt x="4762" y="0"/>
                  </a:moveTo>
                  <a:lnTo>
                    <a:pt x="0" y="0"/>
                  </a:lnTo>
                  <a:lnTo>
                    <a:pt x="2857" y="58737"/>
                  </a:lnTo>
                  <a:lnTo>
                    <a:pt x="9372" y="58737"/>
                  </a:lnTo>
                  <a:lnTo>
                    <a:pt x="4762" y="0"/>
                  </a:lnTo>
                  <a:close/>
                </a:path>
              </a:pathLst>
            </a:custGeom>
            <a:solidFill>
              <a:srgbClr val="7878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7864414" y="3077119"/>
              <a:ext cx="9525" cy="59055"/>
            </a:xfrm>
            <a:custGeom>
              <a:avLst/>
              <a:gdLst/>
              <a:ahLst/>
              <a:cxnLst/>
              <a:rect l="l" t="t" r="r" b="b"/>
              <a:pathLst>
                <a:path w="9525" h="59055">
                  <a:moveTo>
                    <a:pt x="4762" y="0"/>
                  </a:moveTo>
                  <a:lnTo>
                    <a:pt x="0" y="0"/>
                  </a:lnTo>
                  <a:lnTo>
                    <a:pt x="2857" y="58737"/>
                  </a:lnTo>
                  <a:lnTo>
                    <a:pt x="9372" y="58737"/>
                  </a:lnTo>
                  <a:lnTo>
                    <a:pt x="4762" y="0"/>
                  </a:lnTo>
                  <a:close/>
                </a:path>
              </a:pathLst>
            </a:custGeom>
            <a:ln w="3517">
              <a:solidFill>
                <a:srgbClr val="0101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7869179" y="3077117"/>
              <a:ext cx="11430" cy="59055"/>
            </a:xfrm>
            <a:custGeom>
              <a:avLst/>
              <a:gdLst/>
              <a:ahLst/>
              <a:cxnLst/>
              <a:rect l="l" t="t" r="r" b="b"/>
              <a:pathLst>
                <a:path w="11429" h="59055">
                  <a:moveTo>
                    <a:pt x="4724" y="0"/>
                  </a:moveTo>
                  <a:lnTo>
                    <a:pt x="0" y="0"/>
                  </a:lnTo>
                  <a:lnTo>
                    <a:pt x="4610" y="58737"/>
                  </a:lnTo>
                  <a:lnTo>
                    <a:pt x="11099" y="58737"/>
                  </a:lnTo>
                  <a:lnTo>
                    <a:pt x="4724" y="0"/>
                  </a:lnTo>
                  <a:close/>
                </a:path>
              </a:pathLst>
            </a:custGeom>
            <a:solidFill>
              <a:srgbClr val="7878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7869179" y="3077117"/>
              <a:ext cx="11430" cy="59055"/>
            </a:xfrm>
            <a:custGeom>
              <a:avLst/>
              <a:gdLst/>
              <a:ahLst/>
              <a:cxnLst/>
              <a:rect l="l" t="t" r="r" b="b"/>
              <a:pathLst>
                <a:path w="11429" h="59055">
                  <a:moveTo>
                    <a:pt x="11099" y="58737"/>
                  </a:moveTo>
                  <a:lnTo>
                    <a:pt x="4724" y="0"/>
                  </a:lnTo>
                  <a:lnTo>
                    <a:pt x="0" y="0"/>
                  </a:lnTo>
                  <a:lnTo>
                    <a:pt x="4610" y="58737"/>
                  </a:lnTo>
                  <a:lnTo>
                    <a:pt x="11099" y="58737"/>
                  </a:lnTo>
                  <a:close/>
                </a:path>
              </a:pathLst>
            </a:custGeom>
            <a:ln w="3517">
              <a:solidFill>
                <a:srgbClr val="0101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7854134" y="3077119"/>
              <a:ext cx="6985" cy="59055"/>
            </a:xfrm>
            <a:custGeom>
              <a:avLst/>
              <a:gdLst/>
              <a:ahLst/>
              <a:cxnLst/>
              <a:rect l="l" t="t" r="r" b="b"/>
              <a:pathLst>
                <a:path w="6984" h="59055">
                  <a:moveTo>
                    <a:pt x="5486" y="0"/>
                  </a:moveTo>
                  <a:lnTo>
                    <a:pt x="660" y="0"/>
                  </a:lnTo>
                  <a:lnTo>
                    <a:pt x="0" y="58737"/>
                  </a:lnTo>
                  <a:lnTo>
                    <a:pt x="6578" y="58737"/>
                  </a:lnTo>
                  <a:lnTo>
                    <a:pt x="5486" y="0"/>
                  </a:lnTo>
                  <a:close/>
                </a:path>
              </a:pathLst>
            </a:custGeom>
            <a:solidFill>
              <a:srgbClr val="7878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7854134" y="3077119"/>
              <a:ext cx="6985" cy="59055"/>
            </a:xfrm>
            <a:custGeom>
              <a:avLst/>
              <a:gdLst/>
              <a:ahLst/>
              <a:cxnLst/>
              <a:rect l="l" t="t" r="r" b="b"/>
              <a:pathLst>
                <a:path w="6984" h="59055">
                  <a:moveTo>
                    <a:pt x="660" y="0"/>
                  </a:moveTo>
                  <a:lnTo>
                    <a:pt x="0" y="58737"/>
                  </a:lnTo>
                  <a:lnTo>
                    <a:pt x="6578" y="58737"/>
                  </a:lnTo>
                  <a:lnTo>
                    <a:pt x="5486" y="0"/>
                  </a:lnTo>
                  <a:lnTo>
                    <a:pt x="660" y="0"/>
                  </a:lnTo>
                  <a:close/>
                </a:path>
              </a:pathLst>
            </a:custGeom>
            <a:ln w="3517">
              <a:solidFill>
                <a:srgbClr val="0101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7859619" y="3077119"/>
              <a:ext cx="8255" cy="59055"/>
            </a:xfrm>
            <a:custGeom>
              <a:avLst/>
              <a:gdLst/>
              <a:ahLst/>
              <a:cxnLst/>
              <a:rect l="l" t="t" r="r" b="b"/>
              <a:pathLst>
                <a:path w="8254" h="59055">
                  <a:moveTo>
                    <a:pt x="4787" y="0"/>
                  </a:moveTo>
                  <a:lnTo>
                    <a:pt x="0" y="0"/>
                  </a:lnTo>
                  <a:lnTo>
                    <a:pt x="1092" y="58737"/>
                  </a:lnTo>
                  <a:lnTo>
                    <a:pt x="7658" y="58737"/>
                  </a:lnTo>
                  <a:lnTo>
                    <a:pt x="4787" y="0"/>
                  </a:lnTo>
                  <a:close/>
                </a:path>
              </a:pathLst>
            </a:custGeom>
            <a:solidFill>
              <a:srgbClr val="7878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7859619" y="3077119"/>
              <a:ext cx="8255" cy="59055"/>
            </a:xfrm>
            <a:custGeom>
              <a:avLst/>
              <a:gdLst/>
              <a:ahLst/>
              <a:cxnLst/>
              <a:rect l="l" t="t" r="r" b="b"/>
              <a:pathLst>
                <a:path w="8254" h="59055">
                  <a:moveTo>
                    <a:pt x="0" y="0"/>
                  </a:moveTo>
                  <a:lnTo>
                    <a:pt x="1092" y="58737"/>
                  </a:lnTo>
                  <a:lnTo>
                    <a:pt x="7658" y="58737"/>
                  </a:lnTo>
                  <a:lnTo>
                    <a:pt x="4787" y="0"/>
                  </a:lnTo>
                  <a:lnTo>
                    <a:pt x="0" y="0"/>
                  </a:lnTo>
                  <a:close/>
                </a:path>
              </a:pathLst>
            </a:custGeom>
            <a:ln w="3517">
              <a:solidFill>
                <a:srgbClr val="0101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9030157" y="3136849"/>
              <a:ext cx="62865" cy="85725"/>
            </a:xfrm>
            <a:custGeom>
              <a:avLst/>
              <a:gdLst/>
              <a:ahLst/>
              <a:cxnLst/>
              <a:rect l="l" t="t" r="r" b="b"/>
              <a:pathLst>
                <a:path w="62865" h="85725">
                  <a:moveTo>
                    <a:pt x="62674" y="0"/>
                  </a:moveTo>
                  <a:lnTo>
                    <a:pt x="0" y="0"/>
                  </a:lnTo>
                  <a:lnTo>
                    <a:pt x="0" y="85178"/>
                  </a:lnTo>
                  <a:lnTo>
                    <a:pt x="62674" y="85178"/>
                  </a:lnTo>
                  <a:lnTo>
                    <a:pt x="62674" y="0"/>
                  </a:lnTo>
                  <a:close/>
                </a:path>
              </a:pathLst>
            </a:custGeom>
            <a:solidFill>
              <a:srgbClr val="1619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9030157" y="3136849"/>
              <a:ext cx="62865" cy="85725"/>
            </a:xfrm>
            <a:custGeom>
              <a:avLst/>
              <a:gdLst/>
              <a:ahLst/>
              <a:cxnLst/>
              <a:rect l="l" t="t" r="r" b="b"/>
              <a:pathLst>
                <a:path w="62865" h="85725">
                  <a:moveTo>
                    <a:pt x="0" y="85178"/>
                  </a:moveTo>
                  <a:lnTo>
                    <a:pt x="62674" y="85178"/>
                  </a:lnTo>
                  <a:lnTo>
                    <a:pt x="62674" y="0"/>
                  </a:lnTo>
                  <a:lnTo>
                    <a:pt x="0" y="0"/>
                  </a:lnTo>
                  <a:lnTo>
                    <a:pt x="0" y="85178"/>
                  </a:lnTo>
                  <a:close/>
                </a:path>
              </a:pathLst>
            </a:custGeom>
            <a:ln w="7048">
              <a:solidFill>
                <a:srgbClr val="0101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8963477" y="3372309"/>
              <a:ext cx="6985" cy="43180"/>
            </a:xfrm>
            <a:custGeom>
              <a:avLst/>
              <a:gdLst/>
              <a:ahLst/>
              <a:cxnLst/>
              <a:rect l="l" t="t" r="r" b="b"/>
              <a:pathLst>
                <a:path w="6984" h="43179">
                  <a:moveTo>
                    <a:pt x="4889" y="0"/>
                  </a:moveTo>
                  <a:lnTo>
                    <a:pt x="0" y="0"/>
                  </a:lnTo>
                  <a:lnTo>
                    <a:pt x="3060" y="43091"/>
                  </a:lnTo>
                  <a:lnTo>
                    <a:pt x="6654" y="43091"/>
                  </a:lnTo>
                  <a:lnTo>
                    <a:pt x="4889" y="0"/>
                  </a:lnTo>
                  <a:close/>
                </a:path>
              </a:pathLst>
            </a:custGeom>
            <a:solidFill>
              <a:srgbClr val="BD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8963477" y="3372309"/>
              <a:ext cx="6985" cy="43180"/>
            </a:xfrm>
            <a:custGeom>
              <a:avLst/>
              <a:gdLst/>
              <a:ahLst/>
              <a:cxnLst/>
              <a:rect l="l" t="t" r="r" b="b"/>
              <a:pathLst>
                <a:path w="6984" h="43179">
                  <a:moveTo>
                    <a:pt x="3060" y="43091"/>
                  </a:moveTo>
                  <a:lnTo>
                    <a:pt x="0" y="0"/>
                  </a:lnTo>
                  <a:lnTo>
                    <a:pt x="4889" y="0"/>
                  </a:lnTo>
                  <a:lnTo>
                    <a:pt x="6654" y="43091"/>
                  </a:lnTo>
                  <a:lnTo>
                    <a:pt x="3060" y="43091"/>
                  </a:lnTo>
                  <a:close/>
                </a:path>
              </a:pathLst>
            </a:custGeom>
            <a:ln w="3517">
              <a:solidFill>
                <a:srgbClr val="0101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8958585" y="3372309"/>
              <a:ext cx="8255" cy="43180"/>
            </a:xfrm>
            <a:custGeom>
              <a:avLst/>
              <a:gdLst/>
              <a:ahLst/>
              <a:cxnLst/>
              <a:rect l="l" t="t" r="r" b="b"/>
              <a:pathLst>
                <a:path w="8254" h="43179">
                  <a:moveTo>
                    <a:pt x="4902" y="0"/>
                  </a:moveTo>
                  <a:lnTo>
                    <a:pt x="0" y="0"/>
                  </a:lnTo>
                  <a:lnTo>
                    <a:pt x="4343" y="43091"/>
                  </a:lnTo>
                  <a:lnTo>
                    <a:pt x="7950" y="43091"/>
                  </a:lnTo>
                  <a:lnTo>
                    <a:pt x="4902" y="0"/>
                  </a:lnTo>
                  <a:close/>
                </a:path>
              </a:pathLst>
            </a:custGeom>
            <a:solidFill>
              <a:srgbClr val="BD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8958585" y="3372309"/>
              <a:ext cx="8255" cy="43180"/>
            </a:xfrm>
            <a:custGeom>
              <a:avLst/>
              <a:gdLst/>
              <a:ahLst/>
              <a:cxnLst/>
              <a:rect l="l" t="t" r="r" b="b"/>
              <a:pathLst>
                <a:path w="8254" h="43179">
                  <a:moveTo>
                    <a:pt x="4343" y="43091"/>
                  </a:moveTo>
                  <a:lnTo>
                    <a:pt x="0" y="0"/>
                  </a:lnTo>
                  <a:lnTo>
                    <a:pt x="4902" y="0"/>
                  </a:lnTo>
                  <a:lnTo>
                    <a:pt x="7950" y="43091"/>
                  </a:lnTo>
                  <a:lnTo>
                    <a:pt x="4343" y="43091"/>
                  </a:lnTo>
                  <a:close/>
                </a:path>
              </a:pathLst>
            </a:custGeom>
            <a:ln w="3517">
              <a:solidFill>
                <a:srgbClr val="0101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8953663" y="3372309"/>
              <a:ext cx="9525" cy="43180"/>
            </a:xfrm>
            <a:custGeom>
              <a:avLst/>
              <a:gdLst/>
              <a:ahLst/>
              <a:cxnLst/>
              <a:rect l="l" t="t" r="r" b="b"/>
              <a:pathLst>
                <a:path w="9525" h="43179">
                  <a:moveTo>
                    <a:pt x="4927" y="0"/>
                  </a:moveTo>
                  <a:lnTo>
                    <a:pt x="0" y="0"/>
                  </a:lnTo>
                  <a:lnTo>
                    <a:pt x="5537" y="43091"/>
                  </a:lnTo>
                  <a:lnTo>
                    <a:pt x="9271" y="43091"/>
                  </a:lnTo>
                  <a:lnTo>
                    <a:pt x="4927" y="0"/>
                  </a:lnTo>
                  <a:close/>
                </a:path>
              </a:pathLst>
            </a:custGeom>
            <a:solidFill>
              <a:srgbClr val="BD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8953663" y="3372309"/>
              <a:ext cx="9525" cy="43180"/>
            </a:xfrm>
            <a:custGeom>
              <a:avLst/>
              <a:gdLst/>
              <a:ahLst/>
              <a:cxnLst/>
              <a:rect l="l" t="t" r="r" b="b"/>
              <a:pathLst>
                <a:path w="9525" h="43179">
                  <a:moveTo>
                    <a:pt x="5537" y="43091"/>
                  </a:moveTo>
                  <a:lnTo>
                    <a:pt x="0" y="0"/>
                  </a:lnTo>
                  <a:lnTo>
                    <a:pt x="4927" y="0"/>
                  </a:lnTo>
                  <a:lnTo>
                    <a:pt x="9271" y="43091"/>
                  </a:lnTo>
                  <a:lnTo>
                    <a:pt x="5537" y="43091"/>
                  </a:lnTo>
                  <a:close/>
                </a:path>
              </a:pathLst>
            </a:custGeom>
            <a:ln w="3517">
              <a:solidFill>
                <a:srgbClr val="0101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8968361" y="3372309"/>
              <a:ext cx="5715" cy="43180"/>
            </a:xfrm>
            <a:custGeom>
              <a:avLst/>
              <a:gdLst/>
              <a:ahLst/>
              <a:cxnLst/>
              <a:rect l="l" t="t" r="r" b="b"/>
              <a:pathLst>
                <a:path w="5715" h="43179">
                  <a:moveTo>
                    <a:pt x="4838" y="0"/>
                  </a:moveTo>
                  <a:lnTo>
                    <a:pt x="0" y="0"/>
                  </a:lnTo>
                  <a:lnTo>
                    <a:pt x="1765" y="43091"/>
                  </a:lnTo>
                  <a:lnTo>
                    <a:pt x="5334" y="43091"/>
                  </a:lnTo>
                  <a:lnTo>
                    <a:pt x="4838" y="0"/>
                  </a:lnTo>
                  <a:close/>
                </a:path>
              </a:pathLst>
            </a:custGeom>
            <a:solidFill>
              <a:srgbClr val="BD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8968361" y="3372309"/>
              <a:ext cx="5715" cy="43180"/>
            </a:xfrm>
            <a:custGeom>
              <a:avLst/>
              <a:gdLst/>
              <a:ahLst/>
              <a:cxnLst/>
              <a:rect l="l" t="t" r="r" b="b"/>
              <a:pathLst>
                <a:path w="5715" h="43179">
                  <a:moveTo>
                    <a:pt x="1765" y="43091"/>
                  </a:moveTo>
                  <a:lnTo>
                    <a:pt x="0" y="0"/>
                  </a:lnTo>
                  <a:lnTo>
                    <a:pt x="4838" y="0"/>
                  </a:lnTo>
                  <a:lnTo>
                    <a:pt x="5334" y="43091"/>
                  </a:lnTo>
                  <a:lnTo>
                    <a:pt x="1765" y="43091"/>
                  </a:lnTo>
                  <a:close/>
                </a:path>
              </a:pathLst>
            </a:custGeom>
            <a:ln w="3517">
              <a:solidFill>
                <a:srgbClr val="0101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8987701" y="3372304"/>
              <a:ext cx="9525" cy="43180"/>
            </a:xfrm>
            <a:custGeom>
              <a:avLst/>
              <a:gdLst/>
              <a:ahLst/>
              <a:cxnLst/>
              <a:rect l="l" t="t" r="r" b="b"/>
              <a:pathLst>
                <a:path w="9525" h="43179">
                  <a:moveTo>
                    <a:pt x="9042" y="0"/>
                  </a:moveTo>
                  <a:lnTo>
                    <a:pt x="4686" y="0"/>
                  </a:lnTo>
                  <a:lnTo>
                    <a:pt x="0" y="43091"/>
                  </a:lnTo>
                  <a:lnTo>
                    <a:pt x="3505" y="43091"/>
                  </a:lnTo>
                  <a:lnTo>
                    <a:pt x="9042" y="0"/>
                  </a:lnTo>
                  <a:close/>
                </a:path>
              </a:pathLst>
            </a:custGeom>
            <a:solidFill>
              <a:srgbClr val="BD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8987701" y="3372304"/>
              <a:ext cx="9525" cy="43180"/>
            </a:xfrm>
            <a:custGeom>
              <a:avLst/>
              <a:gdLst/>
              <a:ahLst/>
              <a:cxnLst/>
              <a:rect l="l" t="t" r="r" b="b"/>
              <a:pathLst>
                <a:path w="9525" h="43179">
                  <a:moveTo>
                    <a:pt x="9042" y="0"/>
                  </a:moveTo>
                  <a:lnTo>
                    <a:pt x="3505" y="43091"/>
                  </a:lnTo>
                  <a:lnTo>
                    <a:pt x="0" y="43091"/>
                  </a:lnTo>
                  <a:lnTo>
                    <a:pt x="4686" y="0"/>
                  </a:lnTo>
                  <a:lnTo>
                    <a:pt x="9042" y="0"/>
                  </a:lnTo>
                  <a:close/>
                </a:path>
              </a:pathLst>
            </a:custGeom>
            <a:ln w="3517">
              <a:solidFill>
                <a:srgbClr val="0101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8980745" y="3372309"/>
              <a:ext cx="6985" cy="43180"/>
            </a:xfrm>
            <a:custGeom>
              <a:avLst/>
              <a:gdLst/>
              <a:ahLst/>
              <a:cxnLst/>
              <a:rect l="l" t="t" r="r" b="b"/>
              <a:pathLst>
                <a:path w="6984" h="43179">
                  <a:moveTo>
                    <a:pt x="6883" y="0"/>
                  </a:moveTo>
                  <a:lnTo>
                    <a:pt x="2095" y="0"/>
                  </a:lnTo>
                  <a:lnTo>
                    <a:pt x="0" y="43091"/>
                  </a:lnTo>
                  <a:lnTo>
                    <a:pt x="3505" y="43091"/>
                  </a:lnTo>
                  <a:lnTo>
                    <a:pt x="6883" y="0"/>
                  </a:lnTo>
                  <a:close/>
                </a:path>
              </a:pathLst>
            </a:custGeom>
            <a:solidFill>
              <a:srgbClr val="BD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8980745" y="3372309"/>
              <a:ext cx="6985" cy="43180"/>
            </a:xfrm>
            <a:custGeom>
              <a:avLst/>
              <a:gdLst/>
              <a:ahLst/>
              <a:cxnLst/>
              <a:rect l="l" t="t" r="r" b="b"/>
              <a:pathLst>
                <a:path w="6984" h="43179">
                  <a:moveTo>
                    <a:pt x="3505" y="43091"/>
                  </a:moveTo>
                  <a:lnTo>
                    <a:pt x="0" y="43091"/>
                  </a:lnTo>
                  <a:lnTo>
                    <a:pt x="2095" y="0"/>
                  </a:lnTo>
                  <a:lnTo>
                    <a:pt x="6883" y="0"/>
                  </a:lnTo>
                  <a:lnTo>
                    <a:pt x="3505" y="43091"/>
                  </a:lnTo>
                  <a:close/>
                </a:path>
              </a:pathLst>
            </a:custGeom>
            <a:ln w="3517">
              <a:solidFill>
                <a:srgbClr val="0101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8984249" y="3372304"/>
              <a:ext cx="8255" cy="43180"/>
            </a:xfrm>
            <a:custGeom>
              <a:avLst/>
              <a:gdLst/>
              <a:ahLst/>
              <a:cxnLst/>
              <a:rect l="l" t="t" r="r" b="b"/>
              <a:pathLst>
                <a:path w="8254" h="43179">
                  <a:moveTo>
                    <a:pt x="8140" y="0"/>
                  </a:moveTo>
                  <a:lnTo>
                    <a:pt x="3378" y="0"/>
                  </a:lnTo>
                  <a:lnTo>
                    <a:pt x="0" y="43091"/>
                  </a:lnTo>
                  <a:lnTo>
                    <a:pt x="3454" y="43091"/>
                  </a:lnTo>
                  <a:lnTo>
                    <a:pt x="8140" y="0"/>
                  </a:lnTo>
                  <a:close/>
                </a:path>
              </a:pathLst>
            </a:custGeom>
            <a:solidFill>
              <a:srgbClr val="BD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8984249" y="3372304"/>
              <a:ext cx="8255" cy="43180"/>
            </a:xfrm>
            <a:custGeom>
              <a:avLst/>
              <a:gdLst/>
              <a:ahLst/>
              <a:cxnLst/>
              <a:rect l="l" t="t" r="r" b="b"/>
              <a:pathLst>
                <a:path w="8254" h="43179">
                  <a:moveTo>
                    <a:pt x="8140" y="0"/>
                  </a:moveTo>
                  <a:lnTo>
                    <a:pt x="3454" y="43091"/>
                  </a:lnTo>
                  <a:lnTo>
                    <a:pt x="0" y="43091"/>
                  </a:lnTo>
                  <a:lnTo>
                    <a:pt x="3378" y="0"/>
                  </a:lnTo>
                  <a:lnTo>
                    <a:pt x="8140" y="0"/>
                  </a:lnTo>
                  <a:close/>
                </a:path>
              </a:pathLst>
            </a:custGeom>
            <a:ln w="3517">
              <a:solidFill>
                <a:srgbClr val="0101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8973205" y="3372309"/>
              <a:ext cx="5080" cy="43180"/>
            </a:xfrm>
            <a:custGeom>
              <a:avLst/>
              <a:gdLst/>
              <a:ahLst/>
              <a:cxnLst/>
              <a:rect l="l" t="t" r="r" b="b"/>
              <a:pathLst>
                <a:path w="5079" h="43179">
                  <a:moveTo>
                    <a:pt x="4838" y="0"/>
                  </a:moveTo>
                  <a:lnTo>
                    <a:pt x="0" y="0"/>
                  </a:lnTo>
                  <a:lnTo>
                    <a:pt x="495" y="43091"/>
                  </a:lnTo>
                  <a:lnTo>
                    <a:pt x="4025" y="43091"/>
                  </a:lnTo>
                  <a:lnTo>
                    <a:pt x="4838" y="0"/>
                  </a:lnTo>
                  <a:close/>
                </a:path>
              </a:pathLst>
            </a:custGeom>
            <a:solidFill>
              <a:srgbClr val="BD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8973205" y="3372309"/>
              <a:ext cx="5080" cy="43180"/>
            </a:xfrm>
            <a:custGeom>
              <a:avLst/>
              <a:gdLst/>
              <a:ahLst/>
              <a:cxnLst/>
              <a:rect l="l" t="t" r="r" b="b"/>
              <a:pathLst>
                <a:path w="5079" h="43179">
                  <a:moveTo>
                    <a:pt x="495" y="43091"/>
                  </a:moveTo>
                  <a:lnTo>
                    <a:pt x="0" y="0"/>
                  </a:lnTo>
                  <a:lnTo>
                    <a:pt x="4838" y="0"/>
                  </a:lnTo>
                  <a:lnTo>
                    <a:pt x="4025" y="43091"/>
                  </a:lnTo>
                  <a:lnTo>
                    <a:pt x="495" y="43091"/>
                  </a:lnTo>
                  <a:close/>
                </a:path>
              </a:pathLst>
            </a:custGeom>
            <a:ln w="3517">
              <a:solidFill>
                <a:srgbClr val="0101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8977227" y="3372309"/>
              <a:ext cx="5715" cy="43180"/>
            </a:xfrm>
            <a:custGeom>
              <a:avLst/>
              <a:gdLst/>
              <a:ahLst/>
              <a:cxnLst/>
              <a:rect l="l" t="t" r="r" b="b"/>
              <a:pathLst>
                <a:path w="5715" h="43179">
                  <a:moveTo>
                    <a:pt x="5613" y="0"/>
                  </a:moveTo>
                  <a:lnTo>
                    <a:pt x="825" y="0"/>
                  </a:lnTo>
                  <a:lnTo>
                    <a:pt x="0" y="43091"/>
                  </a:lnTo>
                  <a:lnTo>
                    <a:pt x="3517" y="43091"/>
                  </a:lnTo>
                  <a:lnTo>
                    <a:pt x="5613" y="0"/>
                  </a:lnTo>
                  <a:close/>
                </a:path>
              </a:pathLst>
            </a:custGeom>
            <a:solidFill>
              <a:srgbClr val="BD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8977227" y="3372309"/>
              <a:ext cx="5715" cy="43180"/>
            </a:xfrm>
            <a:custGeom>
              <a:avLst/>
              <a:gdLst/>
              <a:ahLst/>
              <a:cxnLst/>
              <a:rect l="l" t="t" r="r" b="b"/>
              <a:pathLst>
                <a:path w="5715" h="43179">
                  <a:moveTo>
                    <a:pt x="0" y="43091"/>
                  </a:moveTo>
                  <a:lnTo>
                    <a:pt x="825" y="0"/>
                  </a:lnTo>
                  <a:lnTo>
                    <a:pt x="5613" y="0"/>
                  </a:lnTo>
                  <a:lnTo>
                    <a:pt x="3517" y="43091"/>
                  </a:lnTo>
                  <a:lnTo>
                    <a:pt x="0" y="43091"/>
                  </a:lnTo>
                  <a:close/>
                </a:path>
              </a:pathLst>
            </a:custGeom>
            <a:ln w="3517">
              <a:solidFill>
                <a:srgbClr val="0101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8907284" y="2996755"/>
              <a:ext cx="41275" cy="8255"/>
            </a:xfrm>
            <a:custGeom>
              <a:avLst/>
              <a:gdLst/>
              <a:ahLst/>
              <a:cxnLst/>
              <a:rect l="l" t="t" r="r" b="b"/>
              <a:pathLst>
                <a:path w="41275" h="8255">
                  <a:moveTo>
                    <a:pt x="0" y="7810"/>
                  </a:moveTo>
                  <a:lnTo>
                    <a:pt x="40881" y="7810"/>
                  </a:lnTo>
                  <a:lnTo>
                    <a:pt x="40881" y="0"/>
                  </a:lnTo>
                  <a:lnTo>
                    <a:pt x="0" y="0"/>
                  </a:lnTo>
                  <a:lnTo>
                    <a:pt x="0" y="781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8907284" y="3000660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>
                  <a:moveTo>
                    <a:pt x="0" y="0"/>
                  </a:moveTo>
                  <a:lnTo>
                    <a:pt x="44405" y="0"/>
                  </a:lnTo>
                </a:path>
              </a:pathLst>
            </a:custGeom>
            <a:ln w="14858">
              <a:solidFill>
                <a:srgbClr val="0101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8463750" y="2950717"/>
              <a:ext cx="443865" cy="100330"/>
            </a:xfrm>
            <a:custGeom>
              <a:avLst/>
              <a:gdLst/>
              <a:ahLst/>
              <a:cxnLst/>
              <a:rect l="l" t="t" r="r" b="b"/>
              <a:pathLst>
                <a:path w="443865" h="100330">
                  <a:moveTo>
                    <a:pt x="443534" y="0"/>
                  </a:moveTo>
                  <a:lnTo>
                    <a:pt x="0" y="0"/>
                  </a:lnTo>
                  <a:lnTo>
                    <a:pt x="0" y="99885"/>
                  </a:lnTo>
                  <a:lnTo>
                    <a:pt x="443534" y="99885"/>
                  </a:lnTo>
                  <a:lnTo>
                    <a:pt x="443534" y="0"/>
                  </a:lnTo>
                  <a:close/>
                </a:path>
              </a:pathLst>
            </a:custGeom>
            <a:solidFill>
              <a:srgbClr val="434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8463750" y="2950717"/>
              <a:ext cx="443865" cy="100330"/>
            </a:xfrm>
            <a:custGeom>
              <a:avLst/>
              <a:gdLst/>
              <a:ahLst/>
              <a:cxnLst/>
              <a:rect l="l" t="t" r="r" b="b"/>
              <a:pathLst>
                <a:path w="443865" h="100330">
                  <a:moveTo>
                    <a:pt x="0" y="99885"/>
                  </a:moveTo>
                  <a:lnTo>
                    <a:pt x="443534" y="99885"/>
                  </a:lnTo>
                  <a:lnTo>
                    <a:pt x="443534" y="0"/>
                  </a:lnTo>
                  <a:lnTo>
                    <a:pt x="0" y="0"/>
                  </a:lnTo>
                  <a:lnTo>
                    <a:pt x="0" y="99885"/>
                  </a:lnTo>
                  <a:close/>
                </a:path>
              </a:pathLst>
            </a:custGeom>
            <a:ln w="7048">
              <a:solidFill>
                <a:srgbClr val="0101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8463755" y="2971849"/>
              <a:ext cx="413384" cy="79375"/>
            </a:xfrm>
            <a:custGeom>
              <a:avLst/>
              <a:gdLst/>
              <a:ahLst/>
              <a:cxnLst/>
              <a:rect l="l" t="t" r="r" b="b"/>
              <a:pathLst>
                <a:path w="413384" h="79375">
                  <a:moveTo>
                    <a:pt x="10769" y="0"/>
                  </a:moveTo>
                  <a:lnTo>
                    <a:pt x="0" y="78752"/>
                  </a:lnTo>
                  <a:lnTo>
                    <a:pt x="413181" y="78752"/>
                  </a:lnTo>
                  <a:lnTo>
                    <a:pt x="371068" y="4914"/>
                  </a:lnTo>
                  <a:lnTo>
                    <a:pt x="10769" y="0"/>
                  </a:lnTo>
                  <a:close/>
                </a:path>
              </a:pathLst>
            </a:custGeom>
            <a:solidFill>
              <a:srgbClr val="434342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8463755" y="2982142"/>
              <a:ext cx="398780" cy="66675"/>
            </a:xfrm>
            <a:custGeom>
              <a:avLst/>
              <a:gdLst/>
              <a:ahLst/>
              <a:cxnLst/>
              <a:rect l="l" t="t" r="r" b="b"/>
              <a:pathLst>
                <a:path w="398779" h="66675">
                  <a:moveTo>
                    <a:pt x="365696" y="0"/>
                  </a:moveTo>
                  <a:lnTo>
                    <a:pt x="0" y="0"/>
                  </a:lnTo>
                  <a:lnTo>
                    <a:pt x="0" y="66090"/>
                  </a:lnTo>
                  <a:lnTo>
                    <a:pt x="398500" y="66090"/>
                  </a:lnTo>
                  <a:lnTo>
                    <a:pt x="365696" y="0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8463755" y="2982142"/>
              <a:ext cx="398780" cy="66675"/>
            </a:xfrm>
            <a:custGeom>
              <a:avLst/>
              <a:gdLst/>
              <a:ahLst/>
              <a:cxnLst/>
              <a:rect l="l" t="t" r="r" b="b"/>
              <a:pathLst>
                <a:path w="398779" h="66675">
                  <a:moveTo>
                    <a:pt x="0" y="66090"/>
                  </a:moveTo>
                  <a:lnTo>
                    <a:pt x="398500" y="66090"/>
                  </a:lnTo>
                  <a:lnTo>
                    <a:pt x="365696" y="0"/>
                  </a:lnTo>
                  <a:lnTo>
                    <a:pt x="0" y="0"/>
                  </a:lnTo>
                  <a:lnTo>
                    <a:pt x="0" y="66090"/>
                  </a:lnTo>
                  <a:close/>
                </a:path>
              </a:pathLst>
            </a:custGeom>
            <a:ln w="7048">
              <a:solidFill>
                <a:srgbClr val="0101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8933932" y="3011314"/>
              <a:ext cx="90805" cy="14604"/>
            </a:xfrm>
            <a:custGeom>
              <a:avLst/>
              <a:gdLst/>
              <a:ahLst/>
              <a:cxnLst/>
              <a:rect l="l" t="t" r="r" b="b"/>
              <a:pathLst>
                <a:path w="90804" h="14605">
                  <a:moveTo>
                    <a:pt x="90576" y="0"/>
                  </a:moveTo>
                  <a:lnTo>
                    <a:pt x="0" y="3733"/>
                  </a:lnTo>
                  <a:lnTo>
                    <a:pt x="0" y="13982"/>
                  </a:lnTo>
                  <a:lnTo>
                    <a:pt x="90576" y="7556"/>
                  </a:lnTo>
                  <a:lnTo>
                    <a:pt x="90576" y="0"/>
                  </a:lnTo>
                  <a:close/>
                </a:path>
              </a:pathLst>
            </a:custGeom>
            <a:solidFill>
              <a:srgbClr val="BD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8933932" y="3011314"/>
              <a:ext cx="90805" cy="14604"/>
            </a:xfrm>
            <a:custGeom>
              <a:avLst/>
              <a:gdLst/>
              <a:ahLst/>
              <a:cxnLst/>
              <a:rect l="l" t="t" r="r" b="b"/>
              <a:pathLst>
                <a:path w="90804" h="14605">
                  <a:moveTo>
                    <a:pt x="90576" y="7556"/>
                  </a:moveTo>
                  <a:lnTo>
                    <a:pt x="0" y="13982"/>
                  </a:lnTo>
                  <a:lnTo>
                    <a:pt x="0" y="3733"/>
                  </a:lnTo>
                  <a:lnTo>
                    <a:pt x="90576" y="0"/>
                  </a:lnTo>
                  <a:lnTo>
                    <a:pt x="90576" y="7556"/>
                  </a:lnTo>
                  <a:close/>
                </a:path>
              </a:pathLst>
            </a:custGeom>
            <a:ln w="7048">
              <a:solidFill>
                <a:srgbClr val="0101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8933932" y="3018869"/>
              <a:ext cx="90805" cy="17145"/>
            </a:xfrm>
            <a:custGeom>
              <a:avLst/>
              <a:gdLst/>
              <a:ahLst/>
              <a:cxnLst/>
              <a:rect l="l" t="t" r="r" b="b"/>
              <a:pathLst>
                <a:path w="90804" h="17144">
                  <a:moveTo>
                    <a:pt x="90576" y="0"/>
                  </a:moveTo>
                  <a:lnTo>
                    <a:pt x="0" y="6426"/>
                  </a:lnTo>
                  <a:lnTo>
                    <a:pt x="0" y="16725"/>
                  </a:lnTo>
                  <a:lnTo>
                    <a:pt x="90576" y="7581"/>
                  </a:lnTo>
                  <a:lnTo>
                    <a:pt x="90576" y="0"/>
                  </a:lnTo>
                  <a:close/>
                </a:path>
              </a:pathLst>
            </a:custGeom>
            <a:solidFill>
              <a:srgbClr val="BD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8933932" y="3018869"/>
              <a:ext cx="90805" cy="17145"/>
            </a:xfrm>
            <a:custGeom>
              <a:avLst/>
              <a:gdLst/>
              <a:ahLst/>
              <a:cxnLst/>
              <a:rect l="l" t="t" r="r" b="b"/>
              <a:pathLst>
                <a:path w="90804" h="17144">
                  <a:moveTo>
                    <a:pt x="90576" y="7581"/>
                  </a:moveTo>
                  <a:lnTo>
                    <a:pt x="0" y="16725"/>
                  </a:lnTo>
                  <a:lnTo>
                    <a:pt x="0" y="6426"/>
                  </a:lnTo>
                  <a:lnTo>
                    <a:pt x="90576" y="0"/>
                  </a:lnTo>
                  <a:lnTo>
                    <a:pt x="90576" y="7581"/>
                  </a:lnTo>
                  <a:close/>
                </a:path>
              </a:pathLst>
            </a:custGeom>
            <a:ln w="7048">
              <a:solidFill>
                <a:srgbClr val="0101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8933932" y="3026455"/>
              <a:ext cx="90805" cy="19685"/>
            </a:xfrm>
            <a:custGeom>
              <a:avLst/>
              <a:gdLst/>
              <a:ahLst/>
              <a:cxnLst/>
              <a:rect l="l" t="t" r="r" b="b"/>
              <a:pathLst>
                <a:path w="90804" h="19685">
                  <a:moveTo>
                    <a:pt x="90576" y="0"/>
                  </a:moveTo>
                  <a:lnTo>
                    <a:pt x="0" y="9144"/>
                  </a:lnTo>
                  <a:lnTo>
                    <a:pt x="0" y="19507"/>
                  </a:lnTo>
                  <a:lnTo>
                    <a:pt x="90576" y="7835"/>
                  </a:lnTo>
                  <a:lnTo>
                    <a:pt x="90576" y="0"/>
                  </a:lnTo>
                  <a:close/>
                </a:path>
              </a:pathLst>
            </a:custGeom>
            <a:solidFill>
              <a:srgbClr val="BD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8933932" y="3026455"/>
              <a:ext cx="90805" cy="19685"/>
            </a:xfrm>
            <a:custGeom>
              <a:avLst/>
              <a:gdLst/>
              <a:ahLst/>
              <a:cxnLst/>
              <a:rect l="l" t="t" r="r" b="b"/>
              <a:pathLst>
                <a:path w="90804" h="19685">
                  <a:moveTo>
                    <a:pt x="90576" y="7835"/>
                  </a:moveTo>
                  <a:lnTo>
                    <a:pt x="0" y="19507"/>
                  </a:lnTo>
                  <a:lnTo>
                    <a:pt x="0" y="9144"/>
                  </a:lnTo>
                  <a:lnTo>
                    <a:pt x="90576" y="0"/>
                  </a:lnTo>
                  <a:lnTo>
                    <a:pt x="90576" y="7835"/>
                  </a:lnTo>
                  <a:close/>
                </a:path>
              </a:pathLst>
            </a:custGeom>
            <a:ln w="7048">
              <a:solidFill>
                <a:srgbClr val="0101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8933932" y="3003817"/>
              <a:ext cx="90805" cy="11430"/>
            </a:xfrm>
            <a:custGeom>
              <a:avLst/>
              <a:gdLst/>
              <a:ahLst/>
              <a:cxnLst/>
              <a:rect l="l" t="t" r="r" b="b"/>
              <a:pathLst>
                <a:path w="90804" h="11430">
                  <a:moveTo>
                    <a:pt x="90576" y="0"/>
                  </a:moveTo>
                  <a:lnTo>
                    <a:pt x="0" y="1028"/>
                  </a:lnTo>
                  <a:lnTo>
                    <a:pt x="0" y="11226"/>
                  </a:lnTo>
                  <a:lnTo>
                    <a:pt x="90576" y="7492"/>
                  </a:lnTo>
                  <a:lnTo>
                    <a:pt x="90576" y="0"/>
                  </a:lnTo>
                  <a:close/>
                </a:path>
              </a:pathLst>
            </a:custGeom>
            <a:solidFill>
              <a:srgbClr val="BD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8933932" y="3003817"/>
              <a:ext cx="90805" cy="11430"/>
            </a:xfrm>
            <a:custGeom>
              <a:avLst/>
              <a:gdLst/>
              <a:ahLst/>
              <a:cxnLst/>
              <a:rect l="l" t="t" r="r" b="b"/>
              <a:pathLst>
                <a:path w="90804" h="11430">
                  <a:moveTo>
                    <a:pt x="90576" y="7492"/>
                  </a:moveTo>
                  <a:lnTo>
                    <a:pt x="0" y="11226"/>
                  </a:lnTo>
                  <a:lnTo>
                    <a:pt x="0" y="1028"/>
                  </a:lnTo>
                  <a:lnTo>
                    <a:pt x="90576" y="0"/>
                  </a:lnTo>
                  <a:lnTo>
                    <a:pt x="90576" y="7492"/>
                  </a:lnTo>
                  <a:close/>
                </a:path>
              </a:pathLst>
            </a:custGeom>
            <a:ln w="7048">
              <a:solidFill>
                <a:srgbClr val="0101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8933928" y="2955378"/>
              <a:ext cx="90805" cy="19050"/>
            </a:xfrm>
            <a:custGeom>
              <a:avLst/>
              <a:gdLst/>
              <a:ahLst/>
              <a:cxnLst/>
              <a:rect l="l" t="t" r="r" b="b"/>
              <a:pathLst>
                <a:path w="90804" h="19050">
                  <a:moveTo>
                    <a:pt x="0" y="0"/>
                  </a:moveTo>
                  <a:lnTo>
                    <a:pt x="0" y="9156"/>
                  </a:lnTo>
                  <a:lnTo>
                    <a:pt x="90576" y="18999"/>
                  </a:lnTo>
                  <a:lnTo>
                    <a:pt x="90576" y="116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8933928" y="2955378"/>
              <a:ext cx="90805" cy="19050"/>
            </a:xfrm>
            <a:custGeom>
              <a:avLst/>
              <a:gdLst/>
              <a:ahLst/>
              <a:cxnLst/>
              <a:rect l="l" t="t" r="r" b="b"/>
              <a:pathLst>
                <a:path w="90804" h="19050">
                  <a:moveTo>
                    <a:pt x="0" y="0"/>
                  </a:moveTo>
                  <a:lnTo>
                    <a:pt x="90576" y="11633"/>
                  </a:lnTo>
                  <a:lnTo>
                    <a:pt x="90576" y="18999"/>
                  </a:lnTo>
                  <a:lnTo>
                    <a:pt x="0" y="9156"/>
                  </a:lnTo>
                  <a:lnTo>
                    <a:pt x="0" y="0"/>
                  </a:lnTo>
                  <a:close/>
                </a:path>
              </a:pathLst>
            </a:custGeom>
            <a:ln w="7048">
              <a:solidFill>
                <a:srgbClr val="0101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8933932" y="2974544"/>
              <a:ext cx="90805" cy="14604"/>
            </a:xfrm>
            <a:custGeom>
              <a:avLst/>
              <a:gdLst/>
              <a:ahLst/>
              <a:cxnLst/>
              <a:rect l="l" t="t" r="r" b="b"/>
              <a:pathLst>
                <a:path w="90804" h="14605">
                  <a:moveTo>
                    <a:pt x="0" y="0"/>
                  </a:moveTo>
                  <a:lnTo>
                    <a:pt x="0" y="10045"/>
                  </a:lnTo>
                  <a:lnTo>
                    <a:pt x="90576" y="14452"/>
                  </a:lnTo>
                  <a:lnTo>
                    <a:pt x="90576" y="7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8933932" y="2974544"/>
              <a:ext cx="90805" cy="14604"/>
            </a:xfrm>
            <a:custGeom>
              <a:avLst/>
              <a:gdLst/>
              <a:ahLst/>
              <a:cxnLst/>
              <a:rect l="l" t="t" r="r" b="b"/>
              <a:pathLst>
                <a:path w="90804" h="14605">
                  <a:moveTo>
                    <a:pt x="90576" y="7124"/>
                  </a:moveTo>
                  <a:lnTo>
                    <a:pt x="90576" y="14452"/>
                  </a:lnTo>
                  <a:lnTo>
                    <a:pt x="0" y="10045"/>
                  </a:lnTo>
                  <a:lnTo>
                    <a:pt x="0" y="0"/>
                  </a:lnTo>
                  <a:lnTo>
                    <a:pt x="90576" y="7124"/>
                  </a:lnTo>
                  <a:close/>
                </a:path>
              </a:pathLst>
            </a:custGeom>
            <a:ln w="7048">
              <a:solidFill>
                <a:srgbClr val="0101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8933928" y="2964541"/>
              <a:ext cx="90805" cy="17145"/>
            </a:xfrm>
            <a:custGeom>
              <a:avLst/>
              <a:gdLst/>
              <a:ahLst/>
              <a:cxnLst/>
              <a:rect l="l" t="t" r="r" b="b"/>
              <a:pathLst>
                <a:path w="90804" h="17144">
                  <a:moveTo>
                    <a:pt x="0" y="0"/>
                  </a:moveTo>
                  <a:lnTo>
                    <a:pt x="0" y="10007"/>
                  </a:lnTo>
                  <a:lnTo>
                    <a:pt x="90576" y="17132"/>
                  </a:lnTo>
                  <a:lnTo>
                    <a:pt x="90576" y="98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8933928" y="2964541"/>
              <a:ext cx="90805" cy="17145"/>
            </a:xfrm>
            <a:custGeom>
              <a:avLst/>
              <a:gdLst/>
              <a:ahLst/>
              <a:cxnLst/>
              <a:rect l="l" t="t" r="r" b="b"/>
              <a:pathLst>
                <a:path w="90804" h="17144">
                  <a:moveTo>
                    <a:pt x="0" y="0"/>
                  </a:moveTo>
                  <a:lnTo>
                    <a:pt x="90576" y="9829"/>
                  </a:lnTo>
                  <a:lnTo>
                    <a:pt x="90576" y="17132"/>
                  </a:lnTo>
                  <a:lnTo>
                    <a:pt x="0" y="10007"/>
                  </a:lnTo>
                  <a:lnTo>
                    <a:pt x="0" y="0"/>
                  </a:lnTo>
                  <a:close/>
                </a:path>
              </a:pathLst>
            </a:custGeom>
            <a:ln w="7048">
              <a:solidFill>
                <a:srgbClr val="0101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8933932" y="2994704"/>
              <a:ext cx="90805" cy="10160"/>
            </a:xfrm>
            <a:custGeom>
              <a:avLst/>
              <a:gdLst/>
              <a:ahLst/>
              <a:cxnLst/>
              <a:rect l="l" t="t" r="r" b="b"/>
              <a:pathLst>
                <a:path w="90804" h="10160">
                  <a:moveTo>
                    <a:pt x="0" y="0"/>
                  </a:moveTo>
                  <a:lnTo>
                    <a:pt x="0" y="10147"/>
                  </a:lnTo>
                  <a:lnTo>
                    <a:pt x="90576" y="9118"/>
                  </a:lnTo>
                  <a:lnTo>
                    <a:pt x="90576" y="16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8933932" y="2994704"/>
              <a:ext cx="90805" cy="10160"/>
            </a:xfrm>
            <a:custGeom>
              <a:avLst/>
              <a:gdLst/>
              <a:ahLst/>
              <a:cxnLst/>
              <a:rect l="l" t="t" r="r" b="b"/>
              <a:pathLst>
                <a:path w="90804" h="10160">
                  <a:moveTo>
                    <a:pt x="90576" y="9118"/>
                  </a:moveTo>
                  <a:lnTo>
                    <a:pt x="0" y="10147"/>
                  </a:lnTo>
                  <a:lnTo>
                    <a:pt x="0" y="0"/>
                  </a:lnTo>
                  <a:lnTo>
                    <a:pt x="90576" y="1689"/>
                  </a:lnTo>
                  <a:lnTo>
                    <a:pt x="90576" y="9118"/>
                  </a:lnTo>
                  <a:close/>
                </a:path>
              </a:pathLst>
            </a:custGeom>
            <a:ln w="7048">
              <a:solidFill>
                <a:srgbClr val="0101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8933932" y="2984597"/>
              <a:ext cx="90805" cy="12065"/>
            </a:xfrm>
            <a:custGeom>
              <a:avLst/>
              <a:gdLst/>
              <a:ahLst/>
              <a:cxnLst/>
              <a:rect l="l" t="t" r="r" b="b"/>
              <a:pathLst>
                <a:path w="90804" h="12064">
                  <a:moveTo>
                    <a:pt x="0" y="0"/>
                  </a:moveTo>
                  <a:lnTo>
                    <a:pt x="0" y="10096"/>
                  </a:lnTo>
                  <a:lnTo>
                    <a:pt x="90576" y="11798"/>
                  </a:lnTo>
                  <a:lnTo>
                    <a:pt x="90576" y="44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8933932" y="2984597"/>
              <a:ext cx="90805" cy="12065"/>
            </a:xfrm>
            <a:custGeom>
              <a:avLst/>
              <a:gdLst/>
              <a:ahLst/>
              <a:cxnLst/>
              <a:rect l="l" t="t" r="r" b="b"/>
              <a:pathLst>
                <a:path w="90804" h="12064">
                  <a:moveTo>
                    <a:pt x="90576" y="11798"/>
                  </a:moveTo>
                  <a:lnTo>
                    <a:pt x="0" y="10096"/>
                  </a:lnTo>
                  <a:lnTo>
                    <a:pt x="0" y="0"/>
                  </a:lnTo>
                  <a:lnTo>
                    <a:pt x="90576" y="4406"/>
                  </a:lnTo>
                  <a:lnTo>
                    <a:pt x="90576" y="11798"/>
                  </a:lnTo>
                  <a:close/>
                </a:path>
              </a:pathLst>
            </a:custGeom>
            <a:ln w="7048">
              <a:solidFill>
                <a:srgbClr val="0101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8935681" y="3000263"/>
              <a:ext cx="87630" cy="46355"/>
            </a:xfrm>
            <a:custGeom>
              <a:avLst/>
              <a:gdLst/>
              <a:ahLst/>
              <a:cxnLst/>
              <a:rect l="l" t="t" r="r" b="b"/>
              <a:pathLst>
                <a:path w="87629" h="46355">
                  <a:moveTo>
                    <a:pt x="1955" y="0"/>
                  </a:moveTo>
                  <a:lnTo>
                    <a:pt x="0" y="46024"/>
                  </a:lnTo>
                  <a:lnTo>
                    <a:pt x="87134" y="31343"/>
                  </a:lnTo>
                  <a:lnTo>
                    <a:pt x="87134" y="3911"/>
                  </a:lnTo>
                  <a:lnTo>
                    <a:pt x="1955" y="0"/>
                  </a:lnTo>
                  <a:close/>
                </a:path>
              </a:pathLst>
            </a:custGeom>
            <a:solidFill>
              <a:srgbClr val="434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8463755" y="2950716"/>
              <a:ext cx="74295" cy="100330"/>
            </a:xfrm>
            <a:custGeom>
              <a:avLst/>
              <a:gdLst/>
              <a:ahLst/>
              <a:cxnLst/>
              <a:rect l="l" t="t" r="r" b="b"/>
              <a:pathLst>
                <a:path w="74295" h="100330">
                  <a:moveTo>
                    <a:pt x="58013" y="0"/>
                  </a:moveTo>
                  <a:lnTo>
                    <a:pt x="0" y="0"/>
                  </a:lnTo>
                  <a:lnTo>
                    <a:pt x="0" y="99885"/>
                  </a:lnTo>
                  <a:lnTo>
                    <a:pt x="74168" y="99885"/>
                  </a:lnTo>
                  <a:lnTo>
                    <a:pt x="58013" y="0"/>
                  </a:lnTo>
                  <a:close/>
                </a:path>
              </a:pathLst>
            </a:custGeom>
            <a:solidFill>
              <a:srgbClr val="434342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5" name="object 17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25294" y="3290465"/>
              <a:ext cx="94195" cy="96634"/>
            </a:xfrm>
            <a:prstGeom prst="rect">
              <a:avLst/>
            </a:prstGeom>
          </p:spPr>
        </p:pic>
        <p:sp>
          <p:nvSpPr>
            <p:cNvPr id="176" name="object 176"/>
            <p:cNvSpPr/>
            <p:nvPr/>
          </p:nvSpPr>
          <p:spPr>
            <a:xfrm>
              <a:off x="8858325" y="3063850"/>
              <a:ext cx="222885" cy="156845"/>
            </a:xfrm>
            <a:custGeom>
              <a:avLst/>
              <a:gdLst/>
              <a:ahLst/>
              <a:cxnLst/>
              <a:rect l="l" t="t" r="r" b="b"/>
              <a:pathLst>
                <a:path w="222884" h="156844">
                  <a:moveTo>
                    <a:pt x="0" y="0"/>
                  </a:moveTo>
                  <a:lnTo>
                    <a:pt x="95961" y="153771"/>
                  </a:lnTo>
                  <a:lnTo>
                    <a:pt x="222262" y="156718"/>
                  </a:lnTo>
                  <a:lnTo>
                    <a:pt x="222262" y="979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4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8858325" y="3063850"/>
              <a:ext cx="222885" cy="156845"/>
            </a:xfrm>
            <a:custGeom>
              <a:avLst/>
              <a:gdLst/>
              <a:ahLst/>
              <a:cxnLst/>
              <a:rect l="l" t="t" r="r" b="b"/>
              <a:pathLst>
                <a:path w="222884" h="156844">
                  <a:moveTo>
                    <a:pt x="0" y="0"/>
                  </a:moveTo>
                  <a:lnTo>
                    <a:pt x="222262" y="97967"/>
                  </a:lnTo>
                  <a:lnTo>
                    <a:pt x="222262" y="156718"/>
                  </a:lnTo>
                  <a:lnTo>
                    <a:pt x="95961" y="153771"/>
                  </a:lnTo>
                  <a:lnTo>
                    <a:pt x="0" y="0"/>
                  </a:lnTo>
                  <a:close/>
                </a:path>
              </a:pathLst>
            </a:custGeom>
            <a:ln w="7048">
              <a:solidFill>
                <a:srgbClr val="0101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8858325" y="3063850"/>
              <a:ext cx="156845" cy="156210"/>
            </a:xfrm>
            <a:custGeom>
              <a:avLst/>
              <a:gdLst/>
              <a:ahLst/>
              <a:cxnLst/>
              <a:rect l="l" t="t" r="r" b="b"/>
              <a:pathLst>
                <a:path w="156845" h="156210">
                  <a:moveTo>
                    <a:pt x="0" y="0"/>
                  </a:moveTo>
                  <a:lnTo>
                    <a:pt x="95961" y="153771"/>
                  </a:lnTo>
                  <a:lnTo>
                    <a:pt x="156667" y="155740"/>
                  </a:lnTo>
                  <a:lnTo>
                    <a:pt x="85191" y="450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4342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8599855" y="3072844"/>
              <a:ext cx="356870" cy="356870"/>
            </a:xfrm>
            <a:custGeom>
              <a:avLst/>
              <a:gdLst/>
              <a:ahLst/>
              <a:cxnLst/>
              <a:rect l="l" t="t" r="r" b="b"/>
              <a:pathLst>
                <a:path w="356870" h="356870">
                  <a:moveTo>
                    <a:pt x="178193" y="0"/>
                  </a:moveTo>
                  <a:lnTo>
                    <a:pt x="130823" y="6364"/>
                  </a:lnTo>
                  <a:lnTo>
                    <a:pt x="88256" y="24326"/>
                  </a:lnTo>
                  <a:lnTo>
                    <a:pt x="52192" y="52187"/>
                  </a:lnTo>
                  <a:lnTo>
                    <a:pt x="24328" y="88250"/>
                  </a:lnTo>
                  <a:lnTo>
                    <a:pt x="6365" y="130818"/>
                  </a:lnTo>
                  <a:lnTo>
                    <a:pt x="0" y="178193"/>
                  </a:lnTo>
                  <a:lnTo>
                    <a:pt x="6365" y="225557"/>
                  </a:lnTo>
                  <a:lnTo>
                    <a:pt x="24328" y="268118"/>
                  </a:lnTo>
                  <a:lnTo>
                    <a:pt x="52192" y="304177"/>
                  </a:lnTo>
                  <a:lnTo>
                    <a:pt x="88256" y="332036"/>
                  </a:lnTo>
                  <a:lnTo>
                    <a:pt x="130823" y="349997"/>
                  </a:lnTo>
                  <a:lnTo>
                    <a:pt x="178193" y="356362"/>
                  </a:lnTo>
                  <a:lnTo>
                    <a:pt x="225558" y="349997"/>
                  </a:lnTo>
                  <a:lnTo>
                    <a:pt x="268121" y="332036"/>
                  </a:lnTo>
                  <a:lnTo>
                    <a:pt x="284226" y="319595"/>
                  </a:lnTo>
                  <a:lnTo>
                    <a:pt x="178193" y="319595"/>
                  </a:lnTo>
                  <a:lnTo>
                    <a:pt x="133494" y="312385"/>
                  </a:lnTo>
                  <a:lnTo>
                    <a:pt x="94674" y="292308"/>
                  </a:lnTo>
                  <a:lnTo>
                    <a:pt x="64062" y="261697"/>
                  </a:lnTo>
                  <a:lnTo>
                    <a:pt x="43988" y="222882"/>
                  </a:lnTo>
                  <a:lnTo>
                    <a:pt x="36779" y="178193"/>
                  </a:lnTo>
                  <a:lnTo>
                    <a:pt x="43988" y="133489"/>
                  </a:lnTo>
                  <a:lnTo>
                    <a:pt x="64062" y="94668"/>
                  </a:lnTo>
                  <a:lnTo>
                    <a:pt x="94674" y="64059"/>
                  </a:lnTo>
                  <a:lnTo>
                    <a:pt x="133494" y="43987"/>
                  </a:lnTo>
                  <a:lnTo>
                    <a:pt x="178193" y="36779"/>
                  </a:lnTo>
                  <a:lnTo>
                    <a:pt x="284240" y="36779"/>
                  </a:lnTo>
                  <a:lnTo>
                    <a:pt x="268121" y="24326"/>
                  </a:lnTo>
                  <a:lnTo>
                    <a:pt x="225558" y="6364"/>
                  </a:lnTo>
                  <a:lnTo>
                    <a:pt x="178193" y="0"/>
                  </a:lnTo>
                  <a:close/>
                </a:path>
                <a:path w="356870" h="356870">
                  <a:moveTo>
                    <a:pt x="284240" y="36779"/>
                  </a:moveTo>
                  <a:lnTo>
                    <a:pt x="178193" y="36779"/>
                  </a:lnTo>
                  <a:lnTo>
                    <a:pt x="222888" y="43987"/>
                  </a:lnTo>
                  <a:lnTo>
                    <a:pt x="261707" y="64059"/>
                  </a:lnTo>
                  <a:lnTo>
                    <a:pt x="292320" y="94668"/>
                  </a:lnTo>
                  <a:lnTo>
                    <a:pt x="312397" y="133489"/>
                  </a:lnTo>
                  <a:lnTo>
                    <a:pt x="319608" y="178193"/>
                  </a:lnTo>
                  <a:lnTo>
                    <a:pt x="312397" y="222882"/>
                  </a:lnTo>
                  <a:lnTo>
                    <a:pt x="292320" y="261697"/>
                  </a:lnTo>
                  <a:lnTo>
                    <a:pt x="261707" y="292308"/>
                  </a:lnTo>
                  <a:lnTo>
                    <a:pt x="222888" y="312385"/>
                  </a:lnTo>
                  <a:lnTo>
                    <a:pt x="178193" y="319595"/>
                  </a:lnTo>
                  <a:lnTo>
                    <a:pt x="284226" y="319595"/>
                  </a:lnTo>
                  <a:lnTo>
                    <a:pt x="304184" y="304177"/>
                  </a:lnTo>
                  <a:lnTo>
                    <a:pt x="332046" y="268118"/>
                  </a:lnTo>
                  <a:lnTo>
                    <a:pt x="350009" y="225557"/>
                  </a:lnTo>
                  <a:lnTo>
                    <a:pt x="356374" y="178193"/>
                  </a:lnTo>
                  <a:lnTo>
                    <a:pt x="350009" y="130818"/>
                  </a:lnTo>
                  <a:lnTo>
                    <a:pt x="332046" y="88250"/>
                  </a:lnTo>
                  <a:lnTo>
                    <a:pt x="304184" y="52187"/>
                  </a:lnTo>
                  <a:lnTo>
                    <a:pt x="284240" y="36779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8599855" y="3072844"/>
              <a:ext cx="356870" cy="356870"/>
            </a:xfrm>
            <a:custGeom>
              <a:avLst/>
              <a:gdLst/>
              <a:ahLst/>
              <a:cxnLst/>
              <a:rect l="l" t="t" r="r" b="b"/>
              <a:pathLst>
                <a:path w="356870" h="356870">
                  <a:moveTo>
                    <a:pt x="36779" y="178193"/>
                  </a:moveTo>
                  <a:lnTo>
                    <a:pt x="43988" y="133489"/>
                  </a:lnTo>
                  <a:lnTo>
                    <a:pt x="64062" y="94668"/>
                  </a:lnTo>
                  <a:lnTo>
                    <a:pt x="94674" y="64059"/>
                  </a:lnTo>
                  <a:lnTo>
                    <a:pt x="133494" y="43987"/>
                  </a:lnTo>
                  <a:lnTo>
                    <a:pt x="178193" y="36779"/>
                  </a:lnTo>
                  <a:lnTo>
                    <a:pt x="222888" y="43987"/>
                  </a:lnTo>
                  <a:lnTo>
                    <a:pt x="261707" y="64059"/>
                  </a:lnTo>
                  <a:lnTo>
                    <a:pt x="292320" y="94668"/>
                  </a:lnTo>
                  <a:lnTo>
                    <a:pt x="312397" y="133489"/>
                  </a:lnTo>
                  <a:lnTo>
                    <a:pt x="319608" y="178193"/>
                  </a:lnTo>
                  <a:lnTo>
                    <a:pt x="312397" y="222882"/>
                  </a:lnTo>
                  <a:lnTo>
                    <a:pt x="292320" y="261697"/>
                  </a:lnTo>
                  <a:lnTo>
                    <a:pt x="261707" y="292308"/>
                  </a:lnTo>
                  <a:lnTo>
                    <a:pt x="222888" y="312385"/>
                  </a:lnTo>
                  <a:lnTo>
                    <a:pt x="178193" y="319595"/>
                  </a:lnTo>
                  <a:lnTo>
                    <a:pt x="133494" y="312385"/>
                  </a:lnTo>
                  <a:lnTo>
                    <a:pt x="94674" y="292308"/>
                  </a:lnTo>
                  <a:lnTo>
                    <a:pt x="64062" y="261697"/>
                  </a:lnTo>
                  <a:lnTo>
                    <a:pt x="43988" y="222882"/>
                  </a:lnTo>
                  <a:lnTo>
                    <a:pt x="36779" y="178193"/>
                  </a:lnTo>
                  <a:close/>
                </a:path>
                <a:path w="356870" h="356870">
                  <a:moveTo>
                    <a:pt x="0" y="178193"/>
                  </a:moveTo>
                  <a:lnTo>
                    <a:pt x="6365" y="225557"/>
                  </a:lnTo>
                  <a:lnTo>
                    <a:pt x="24328" y="268118"/>
                  </a:lnTo>
                  <a:lnTo>
                    <a:pt x="52192" y="304177"/>
                  </a:lnTo>
                  <a:lnTo>
                    <a:pt x="88256" y="332036"/>
                  </a:lnTo>
                  <a:lnTo>
                    <a:pt x="130823" y="349997"/>
                  </a:lnTo>
                  <a:lnTo>
                    <a:pt x="178193" y="356362"/>
                  </a:lnTo>
                  <a:lnTo>
                    <a:pt x="225558" y="349997"/>
                  </a:lnTo>
                  <a:lnTo>
                    <a:pt x="268121" y="332036"/>
                  </a:lnTo>
                  <a:lnTo>
                    <a:pt x="304184" y="304177"/>
                  </a:lnTo>
                  <a:lnTo>
                    <a:pt x="332046" y="268118"/>
                  </a:lnTo>
                  <a:lnTo>
                    <a:pt x="350009" y="225557"/>
                  </a:lnTo>
                  <a:lnTo>
                    <a:pt x="356374" y="178193"/>
                  </a:lnTo>
                  <a:lnTo>
                    <a:pt x="350009" y="130818"/>
                  </a:lnTo>
                  <a:lnTo>
                    <a:pt x="332046" y="88250"/>
                  </a:lnTo>
                  <a:lnTo>
                    <a:pt x="304184" y="52187"/>
                  </a:lnTo>
                  <a:lnTo>
                    <a:pt x="268121" y="24326"/>
                  </a:lnTo>
                  <a:lnTo>
                    <a:pt x="225558" y="6364"/>
                  </a:lnTo>
                  <a:lnTo>
                    <a:pt x="178193" y="0"/>
                  </a:lnTo>
                  <a:lnTo>
                    <a:pt x="130823" y="6364"/>
                  </a:lnTo>
                  <a:lnTo>
                    <a:pt x="88256" y="24326"/>
                  </a:lnTo>
                  <a:lnTo>
                    <a:pt x="52192" y="52187"/>
                  </a:lnTo>
                  <a:lnTo>
                    <a:pt x="24328" y="88250"/>
                  </a:lnTo>
                  <a:lnTo>
                    <a:pt x="6365" y="130818"/>
                  </a:lnTo>
                  <a:lnTo>
                    <a:pt x="0" y="178193"/>
                  </a:lnTo>
                  <a:close/>
                </a:path>
              </a:pathLst>
            </a:custGeom>
            <a:ln w="7048">
              <a:solidFill>
                <a:srgbClr val="0101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8604747" y="3049225"/>
              <a:ext cx="377190" cy="405765"/>
            </a:xfrm>
            <a:custGeom>
              <a:avLst/>
              <a:gdLst/>
              <a:ahLst/>
              <a:cxnLst/>
              <a:rect l="l" t="t" r="r" b="b"/>
              <a:pathLst>
                <a:path w="377190" h="405764">
                  <a:moveTo>
                    <a:pt x="253580" y="0"/>
                  </a:moveTo>
                  <a:lnTo>
                    <a:pt x="0" y="0"/>
                  </a:lnTo>
                  <a:lnTo>
                    <a:pt x="0" y="58204"/>
                  </a:lnTo>
                  <a:lnTo>
                    <a:pt x="13730" y="84418"/>
                  </a:lnTo>
                  <a:lnTo>
                    <a:pt x="24501" y="105915"/>
                  </a:lnTo>
                  <a:lnTo>
                    <a:pt x="32194" y="122986"/>
                  </a:lnTo>
                  <a:lnTo>
                    <a:pt x="41070" y="108902"/>
                  </a:lnTo>
                  <a:lnTo>
                    <a:pt x="51320" y="95853"/>
                  </a:lnTo>
                  <a:lnTo>
                    <a:pt x="62837" y="83928"/>
                  </a:lnTo>
                  <a:lnTo>
                    <a:pt x="75514" y="73215"/>
                  </a:lnTo>
                  <a:lnTo>
                    <a:pt x="225259" y="48768"/>
                  </a:lnTo>
                  <a:lnTo>
                    <a:pt x="269296" y="71826"/>
                  </a:lnTo>
                  <a:lnTo>
                    <a:pt x="304004" y="106760"/>
                  </a:lnTo>
                  <a:lnTo>
                    <a:pt x="326756" y="150961"/>
                  </a:lnTo>
                  <a:lnTo>
                    <a:pt x="334924" y="201815"/>
                  </a:lnTo>
                  <a:lnTo>
                    <a:pt x="326836" y="252426"/>
                  </a:lnTo>
                  <a:lnTo>
                    <a:pt x="304298" y="296466"/>
                  </a:lnTo>
                  <a:lnTo>
                    <a:pt x="269899" y="331357"/>
                  </a:lnTo>
                  <a:lnTo>
                    <a:pt x="226227" y="354519"/>
                  </a:lnTo>
                  <a:lnTo>
                    <a:pt x="175869" y="363372"/>
                  </a:lnTo>
                  <a:lnTo>
                    <a:pt x="175869" y="405409"/>
                  </a:lnTo>
                  <a:lnTo>
                    <a:pt x="222049" y="399548"/>
                  </a:lnTo>
                  <a:lnTo>
                    <a:pt x="264402" y="383959"/>
                  </a:lnTo>
                  <a:lnTo>
                    <a:pt x="301733" y="359833"/>
                  </a:lnTo>
                  <a:lnTo>
                    <a:pt x="332848" y="328363"/>
                  </a:lnTo>
                  <a:lnTo>
                    <a:pt x="356552" y="290741"/>
                  </a:lnTo>
                  <a:lnTo>
                    <a:pt x="371650" y="248161"/>
                  </a:lnTo>
                  <a:lnTo>
                    <a:pt x="376948" y="201815"/>
                  </a:lnTo>
                  <a:lnTo>
                    <a:pt x="371083" y="153092"/>
                  </a:lnTo>
                  <a:lnTo>
                    <a:pt x="354419" y="108618"/>
                  </a:lnTo>
                  <a:lnTo>
                    <a:pt x="328350" y="69788"/>
                  </a:lnTo>
                  <a:lnTo>
                    <a:pt x="294272" y="37994"/>
                  </a:lnTo>
                  <a:lnTo>
                    <a:pt x="253580" y="14630"/>
                  </a:lnTo>
                  <a:lnTo>
                    <a:pt x="253580" y="0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8604747" y="3049225"/>
              <a:ext cx="377190" cy="405765"/>
            </a:xfrm>
            <a:custGeom>
              <a:avLst/>
              <a:gdLst/>
              <a:ahLst/>
              <a:cxnLst/>
              <a:rect l="l" t="t" r="r" b="b"/>
              <a:pathLst>
                <a:path w="377190" h="405764">
                  <a:moveTo>
                    <a:pt x="0" y="0"/>
                  </a:moveTo>
                  <a:lnTo>
                    <a:pt x="253580" y="0"/>
                  </a:lnTo>
                  <a:lnTo>
                    <a:pt x="253580" y="14630"/>
                  </a:lnTo>
                  <a:lnTo>
                    <a:pt x="294272" y="37994"/>
                  </a:lnTo>
                  <a:lnTo>
                    <a:pt x="328350" y="69788"/>
                  </a:lnTo>
                  <a:lnTo>
                    <a:pt x="354419" y="108618"/>
                  </a:lnTo>
                  <a:lnTo>
                    <a:pt x="371083" y="153092"/>
                  </a:lnTo>
                  <a:lnTo>
                    <a:pt x="376948" y="201815"/>
                  </a:lnTo>
                  <a:lnTo>
                    <a:pt x="371650" y="248161"/>
                  </a:lnTo>
                  <a:lnTo>
                    <a:pt x="356552" y="290741"/>
                  </a:lnTo>
                  <a:lnTo>
                    <a:pt x="332848" y="328363"/>
                  </a:lnTo>
                  <a:lnTo>
                    <a:pt x="301733" y="359833"/>
                  </a:lnTo>
                  <a:lnTo>
                    <a:pt x="264402" y="383959"/>
                  </a:lnTo>
                  <a:lnTo>
                    <a:pt x="222049" y="399548"/>
                  </a:lnTo>
                  <a:lnTo>
                    <a:pt x="175869" y="405409"/>
                  </a:lnTo>
                  <a:lnTo>
                    <a:pt x="175869" y="363372"/>
                  </a:lnTo>
                  <a:lnTo>
                    <a:pt x="226227" y="354519"/>
                  </a:lnTo>
                  <a:lnTo>
                    <a:pt x="269899" y="331357"/>
                  </a:lnTo>
                  <a:lnTo>
                    <a:pt x="304298" y="296466"/>
                  </a:lnTo>
                  <a:lnTo>
                    <a:pt x="326836" y="252426"/>
                  </a:lnTo>
                  <a:lnTo>
                    <a:pt x="334924" y="201815"/>
                  </a:lnTo>
                  <a:lnTo>
                    <a:pt x="326756" y="150961"/>
                  </a:lnTo>
                  <a:lnTo>
                    <a:pt x="304004" y="106760"/>
                  </a:lnTo>
                  <a:lnTo>
                    <a:pt x="269296" y="71826"/>
                  </a:lnTo>
                  <a:lnTo>
                    <a:pt x="225259" y="48768"/>
                  </a:lnTo>
                  <a:lnTo>
                    <a:pt x="75514" y="73215"/>
                  </a:lnTo>
                  <a:lnTo>
                    <a:pt x="62837" y="83928"/>
                  </a:lnTo>
                  <a:lnTo>
                    <a:pt x="51320" y="95853"/>
                  </a:lnTo>
                  <a:lnTo>
                    <a:pt x="41070" y="108902"/>
                  </a:lnTo>
                  <a:lnTo>
                    <a:pt x="32194" y="122986"/>
                  </a:lnTo>
                  <a:lnTo>
                    <a:pt x="24501" y="105915"/>
                  </a:lnTo>
                  <a:lnTo>
                    <a:pt x="13730" y="84418"/>
                  </a:lnTo>
                  <a:lnTo>
                    <a:pt x="4142" y="66010"/>
                  </a:lnTo>
                  <a:lnTo>
                    <a:pt x="0" y="58204"/>
                  </a:lnTo>
                  <a:lnTo>
                    <a:pt x="0" y="0"/>
                  </a:lnTo>
                  <a:close/>
                </a:path>
              </a:pathLst>
            </a:custGeom>
            <a:ln w="7048">
              <a:solidFill>
                <a:srgbClr val="0101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8604745" y="3050679"/>
              <a:ext cx="254000" cy="16510"/>
            </a:xfrm>
            <a:custGeom>
              <a:avLst/>
              <a:gdLst/>
              <a:ahLst/>
              <a:cxnLst/>
              <a:rect l="l" t="t" r="r" b="b"/>
              <a:pathLst>
                <a:path w="254000" h="16510">
                  <a:moveTo>
                    <a:pt x="253580" y="0"/>
                  </a:moveTo>
                  <a:lnTo>
                    <a:pt x="0" y="0"/>
                  </a:lnTo>
                  <a:lnTo>
                    <a:pt x="0" y="15938"/>
                  </a:lnTo>
                  <a:lnTo>
                    <a:pt x="253580" y="15938"/>
                  </a:lnTo>
                  <a:lnTo>
                    <a:pt x="253580" y="0"/>
                  </a:lnTo>
                  <a:close/>
                </a:path>
              </a:pathLst>
            </a:custGeom>
            <a:solidFill>
              <a:srgbClr val="434342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8609636" y="3082636"/>
              <a:ext cx="337185" cy="337185"/>
            </a:xfrm>
            <a:custGeom>
              <a:avLst/>
              <a:gdLst/>
              <a:ahLst/>
              <a:cxnLst/>
              <a:rect l="l" t="t" r="r" b="b"/>
              <a:pathLst>
                <a:path w="337184" h="337185">
                  <a:moveTo>
                    <a:pt x="168414" y="0"/>
                  </a:moveTo>
                  <a:lnTo>
                    <a:pt x="123642" y="6014"/>
                  </a:lnTo>
                  <a:lnTo>
                    <a:pt x="83411" y="22989"/>
                  </a:lnTo>
                  <a:lnTo>
                    <a:pt x="49326" y="49320"/>
                  </a:lnTo>
                  <a:lnTo>
                    <a:pt x="22993" y="83402"/>
                  </a:lnTo>
                  <a:lnTo>
                    <a:pt x="6015" y="123630"/>
                  </a:lnTo>
                  <a:lnTo>
                    <a:pt x="0" y="168401"/>
                  </a:lnTo>
                  <a:lnTo>
                    <a:pt x="6015" y="213168"/>
                  </a:lnTo>
                  <a:lnTo>
                    <a:pt x="22993" y="253396"/>
                  </a:lnTo>
                  <a:lnTo>
                    <a:pt x="49326" y="287478"/>
                  </a:lnTo>
                  <a:lnTo>
                    <a:pt x="83411" y="313811"/>
                  </a:lnTo>
                  <a:lnTo>
                    <a:pt x="123642" y="330788"/>
                  </a:lnTo>
                  <a:lnTo>
                    <a:pt x="168414" y="336803"/>
                  </a:lnTo>
                  <a:lnTo>
                    <a:pt x="213181" y="330788"/>
                  </a:lnTo>
                  <a:lnTo>
                    <a:pt x="253408" y="313811"/>
                  </a:lnTo>
                  <a:lnTo>
                    <a:pt x="268639" y="302044"/>
                  </a:lnTo>
                  <a:lnTo>
                    <a:pt x="168414" y="302044"/>
                  </a:lnTo>
                  <a:lnTo>
                    <a:pt x="126165" y="295230"/>
                  </a:lnTo>
                  <a:lnTo>
                    <a:pt x="89475" y="276256"/>
                  </a:lnTo>
                  <a:lnTo>
                    <a:pt x="60544" y="247325"/>
                  </a:lnTo>
                  <a:lnTo>
                    <a:pt x="41572" y="210639"/>
                  </a:lnTo>
                  <a:lnTo>
                    <a:pt x="34759" y="168401"/>
                  </a:lnTo>
                  <a:lnTo>
                    <a:pt x="41572" y="126157"/>
                  </a:lnTo>
                  <a:lnTo>
                    <a:pt x="60544" y="89468"/>
                  </a:lnTo>
                  <a:lnTo>
                    <a:pt x="89475" y="60535"/>
                  </a:lnTo>
                  <a:lnTo>
                    <a:pt x="126165" y="41561"/>
                  </a:lnTo>
                  <a:lnTo>
                    <a:pt x="168414" y="34747"/>
                  </a:lnTo>
                  <a:lnTo>
                    <a:pt x="268627" y="34747"/>
                  </a:lnTo>
                  <a:lnTo>
                    <a:pt x="253408" y="22989"/>
                  </a:lnTo>
                  <a:lnTo>
                    <a:pt x="213181" y="6014"/>
                  </a:lnTo>
                  <a:lnTo>
                    <a:pt x="168414" y="0"/>
                  </a:lnTo>
                  <a:close/>
                </a:path>
                <a:path w="337184" h="337185">
                  <a:moveTo>
                    <a:pt x="268627" y="34747"/>
                  </a:moveTo>
                  <a:lnTo>
                    <a:pt x="168414" y="34747"/>
                  </a:lnTo>
                  <a:lnTo>
                    <a:pt x="210652" y="41561"/>
                  </a:lnTo>
                  <a:lnTo>
                    <a:pt x="247338" y="60535"/>
                  </a:lnTo>
                  <a:lnTo>
                    <a:pt x="276269" y="89468"/>
                  </a:lnTo>
                  <a:lnTo>
                    <a:pt x="295242" y="126157"/>
                  </a:lnTo>
                  <a:lnTo>
                    <a:pt x="302056" y="168401"/>
                  </a:lnTo>
                  <a:lnTo>
                    <a:pt x="295242" y="210639"/>
                  </a:lnTo>
                  <a:lnTo>
                    <a:pt x="276269" y="247325"/>
                  </a:lnTo>
                  <a:lnTo>
                    <a:pt x="247338" y="276256"/>
                  </a:lnTo>
                  <a:lnTo>
                    <a:pt x="210652" y="295230"/>
                  </a:lnTo>
                  <a:lnTo>
                    <a:pt x="168414" y="302044"/>
                  </a:lnTo>
                  <a:lnTo>
                    <a:pt x="268639" y="302044"/>
                  </a:lnTo>
                  <a:lnTo>
                    <a:pt x="287491" y="287478"/>
                  </a:lnTo>
                  <a:lnTo>
                    <a:pt x="313824" y="253396"/>
                  </a:lnTo>
                  <a:lnTo>
                    <a:pt x="330800" y="213168"/>
                  </a:lnTo>
                  <a:lnTo>
                    <a:pt x="336816" y="168401"/>
                  </a:lnTo>
                  <a:lnTo>
                    <a:pt x="330800" y="123630"/>
                  </a:lnTo>
                  <a:lnTo>
                    <a:pt x="313824" y="83402"/>
                  </a:lnTo>
                  <a:lnTo>
                    <a:pt x="287491" y="49320"/>
                  </a:lnTo>
                  <a:lnTo>
                    <a:pt x="268627" y="34747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8609636" y="3082636"/>
              <a:ext cx="337185" cy="337185"/>
            </a:xfrm>
            <a:custGeom>
              <a:avLst/>
              <a:gdLst/>
              <a:ahLst/>
              <a:cxnLst/>
              <a:rect l="l" t="t" r="r" b="b"/>
              <a:pathLst>
                <a:path w="337184" h="337185">
                  <a:moveTo>
                    <a:pt x="34759" y="168401"/>
                  </a:moveTo>
                  <a:lnTo>
                    <a:pt x="41572" y="126157"/>
                  </a:lnTo>
                  <a:lnTo>
                    <a:pt x="60544" y="89468"/>
                  </a:lnTo>
                  <a:lnTo>
                    <a:pt x="89475" y="60535"/>
                  </a:lnTo>
                  <a:lnTo>
                    <a:pt x="126165" y="41561"/>
                  </a:lnTo>
                  <a:lnTo>
                    <a:pt x="168414" y="34747"/>
                  </a:lnTo>
                  <a:lnTo>
                    <a:pt x="210652" y="41561"/>
                  </a:lnTo>
                  <a:lnTo>
                    <a:pt x="247338" y="60535"/>
                  </a:lnTo>
                  <a:lnTo>
                    <a:pt x="276269" y="89468"/>
                  </a:lnTo>
                  <a:lnTo>
                    <a:pt x="295242" y="126157"/>
                  </a:lnTo>
                  <a:lnTo>
                    <a:pt x="302056" y="168401"/>
                  </a:lnTo>
                  <a:lnTo>
                    <a:pt x="295242" y="210639"/>
                  </a:lnTo>
                  <a:lnTo>
                    <a:pt x="276269" y="247325"/>
                  </a:lnTo>
                  <a:lnTo>
                    <a:pt x="247338" y="276256"/>
                  </a:lnTo>
                  <a:lnTo>
                    <a:pt x="210652" y="295230"/>
                  </a:lnTo>
                  <a:lnTo>
                    <a:pt x="168414" y="302044"/>
                  </a:lnTo>
                  <a:lnTo>
                    <a:pt x="126165" y="295230"/>
                  </a:lnTo>
                  <a:lnTo>
                    <a:pt x="89475" y="276256"/>
                  </a:lnTo>
                  <a:lnTo>
                    <a:pt x="60544" y="247325"/>
                  </a:lnTo>
                  <a:lnTo>
                    <a:pt x="41572" y="210639"/>
                  </a:lnTo>
                  <a:lnTo>
                    <a:pt x="34759" y="168401"/>
                  </a:lnTo>
                  <a:close/>
                </a:path>
                <a:path w="337184" h="337185">
                  <a:moveTo>
                    <a:pt x="0" y="168401"/>
                  </a:moveTo>
                  <a:lnTo>
                    <a:pt x="6015" y="213168"/>
                  </a:lnTo>
                  <a:lnTo>
                    <a:pt x="22993" y="253396"/>
                  </a:lnTo>
                  <a:lnTo>
                    <a:pt x="49326" y="287478"/>
                  </a:lnTo>
                  <a:lnTo>
                    <a:pt x="83411" y="313811"/>
                  </a:lnTo>
                  <a:lnTo>
                    <a:pt x="123642" y="330788"/>
                  </a:lnTo>
                  <a:lnTo>
                    <a:pt x="168414" y="336803"/>
                  </a:lnTo>
                  <a:lnTo>
                    <a:pt x="213181" y="330788"/>
                  </a:lnTo>
                  <a:lnTo>
                    <a:pt x="253408" y="313811"/>
                  </a:lnTo>
                  <a:lnTo>
                    <a:pt x="287491" y="287478"/>
                  </a:lnTo>
                  <a:lnTo>
                    <a:pt x="313824" y="253396"/>
                  </a:lnTo>
                  <a:lnTo>
                    <a:pt x="330800" y="213168"/>
                  </a:lnTo>
                  <a:lnTo>
                    <a:pt x="336816" y="168401"/>
                  </a:lnTo>
                  <a:lnTo>
                    <a:pt x="330800" y="123630"/>
                  </a:lnTo>
                  <a:lnTo>
                    <a:pt x="313824" y="83402"/>
                  </a:lnTo>
                  <a:lnTo>
                    <a:pt x="287491" y="49320"/>
                  </a:lnTo>
                  <a:lnTo>
                    <a:pt x="253408" y="22989"/>
                  </a:lnTo>
                  <a:lnTo>
                    <a:pt x="213181" y="6014"/>
                  </a:lnTo>
                  <a:lnTo>
                    <a:pt x="168414" y="0"/>
                  </a:lnTo>
                  <a:lnTo>
                    <a:pt x="123642" y="6014"/>
                  </a:lnTo>
                  <a:lnTo>
                    <a:pt x="83411" y="22989"/>
                  </a:lnTo>
                  <a:lnTo>
                    <a:pt x="49326" y="49320"/>
                  </a:lnTo>
                  <a:lnTo>
                    <a:pt x="22993" y="83402"/>
                  </a:lnTo>
                  <a:lnTo>
                    <a:pt x="6015" y="123630"/>
                  </a:lnTo>
                  <a:lnTo>
                    <a:pt x="0" y="168401"/>
                  </a:lnTo>
                  <a:close/>
                </a:path>
              </a:pathLst>
            </a:custGeom>
            <a:ln w="7048">
              <a:solidFill>
                <a:srgbClr val="0101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8630692" y="3103070"/>
              <a:ext cx="295275" cy="295275"/>
            </a:xfrm>
            <a:custGeom>
              <a:avLst/>
              <a:gdLst/>
              <a:ahLst/>
              <a:cxnLst/>
              <a:rect l="l" t="t" r="r" b="b"/>
              <a:pathLst>
                <a:path w="295275" h="295275">
                  <a:moveTo>
                    <a:pt x="147358" y="0"/>
                  </a:moveTo>
                  <a:lnTo>
                    <a:pt x="100782" y="7512"/>
                  </a:lnTo>
                  <a:lnTo>
                    <a:pt x="60331" y="28432"/>
                  </a:lnTo>
                  <a:lnTo>
                    <a:pt x="28432" y="60331"/>
                  </a:lnTo>
                  <a:lnTo>
                    <a:pt x="7512" y="100782"/>
                  </a:lnTo>
                  <a:lnTo>
                    <a:pt x="0" y="147358"/>
                  </a:lnTo>
                  <a:lnTo>
                    <a:pt x="7512" y="193927"/>
                  </a:lnTo>
                  <a:lnTo>
                    <a:pt x="28432" y="234375"/>
                  </a:lnTo>
                  <a:lnTo>
                    <a:pt x="60331" y="266272"/>
                  </a:lnTo>
                  <a:lnTo>
                    <a:pt x="100782" y="287190"/>
                  </a:lnTo>
                  <a:lnTo>
                    <a:pt x="147358" y="294703"/>
                  </a:lnTo>
                  <a:lnTo>
                    <a:pt x="193932" y="287190"/>
                  </a:lnTo>
                  <a:lnTo>
                    <a:pt x="204724" y="281609"/>
                  </a:lnTo>
                  <a:lnTo>
                    <a:pt x="147358" y="281609"/>
                  </a:lnTo>
                  <a:lnTo>
                    <a:pt x="105109" y="274795"/>
                  </a:lnTo>
                  <a:lnTo>
                    <a:pt x="68419" y="255822"/>
                  </a:lnTo>
                  <a:lnTo>
                    <a:pt x="39488" y="226891"/>
                  </a:lnTo>
                  <a:lnTo>
                    <a:pt x="20516" y="190205"/>
                  </a:lnTo>
                  <a:lnTo>
                    <a:pt x="13703" y="147967"/>
                  </a:lnTo>
                  <a:lnTo>
                    <a:pt x="20516" y="105723"/>
                  </a:lnTo>
                  <a:lnTo>
                    <a:pt x="39488" y="69034"/>
                  </a:lnTo>
                  <a:lnTo>
                    <a:pt x="68419" y="40101"/>
                  </a:lnTo>
                  <a:lnTo>
                    <a:pt x="105109" y="21127"/>
                  </a:lnTo>
                  <a:lnTo>
                    <a:pt x="147358" y="14312"/>
                  </a:lnTo>
                  <a:lnTo>
                    <a:pt x="207080" y="14312"/>
                  </a:lnTo>
                  <a:lnTo>
                    <a:pt x="193932" y="7512"/>
                  </a:lnTo>
                  <a:lnTo>
                    <a:pt x="147358" y="0"/>
                  </a:lnTo>
                  <a:close/>
                </a:path>
                <a:path w="295275" h="295275">
                  <a:moveTo>
                    <a:pt x="207080" y="14312"/>
                  </a:moveTo>
                  <a:lnTo>
                    <a:pt x="147358" y="14312"/>
                  </a:lnTo>
                  <a:lnTo>
                    <a:pt x="189595" y="21127"/>
                  </a:lnTo>
                  <a:lnTo>
                    <a:pt x="226281" y="40101"/>
                  </a:lnTo>
                  <a:lnTo>
                    <a:pt x="255212" y="69034"/>
                  </a:lnTo>
                  <a:lnTo>
                    <a:pt x="274186" y="105723"/>
                  </a:lnTo>
                  <a:lnTo>
                    <a:pt x="281000" y="147967"/>
                  </a:lnTo>
                  <a:lnTo>
                    <a:pt x="274186" y="190205"/>
                  </a:lnTo>
                  <a:lnTo>
                    <a:pt x="255212" y="226891"/>
                  </a:lnTo>
                  <a:lnTo>
                    <a:pt x="226281" y="255822"/>
                  </a:lnTo>
                  <a:lnTo>
                    <a:pt x="189595" y="274795"/>
                  </a:lnTo>
                  <a:lnTo>
                    <a:pt x="147358" y="281609"/>
                  </a:lnTo>
                  <a:lnTo>
                    <a:pt x="204724" y="281609"/>
                  </a:lnTo>
                  <a:lnTo>
                    <a:pt x="234380" y="266272"/>
                  </a:lnTo>
                  <a:lnTo>
                    <a:pt x="266275" y="234375"/>
                  </a:lnTo>
                  <a:lnTo>
                    <a:pt x="287192" y="193927"/>
                  </a:lnTo>
                  <a:lnTo>
                    <a:pt x="294703" y="147358"/>
                  </a:lnTo>
                  <a:lnTo>
                    <a:pt x="287192" y="100782"/>
                  </a:lnTo>
                  <a:lnTo>
                    <a:pt x="266275" y="60331"/>
                  </a:lnTo>
                  <a:lnTo>
                    <a:pt x="234380" y="28432"/>
                  </a:lnTo>
                  <a:lnTo>
                    <a:pt x="207080" y="14312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7" name="object 18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03274" y="3015255"/>
              <a:ext cx="483974" cy="426716"/>
            </a:xfrm>
            <a:prstGeom prst="rect">
              <a:avLst/>
            </a:prstGeom>
          </p:spPr>
        </p:pic>
        <p:sp>
          <p:nvSpPr>
            <p:cNvPr id="188" name="object 188"/>
            <p:cNvSpPr/>
            <p:nvPr/>
          </p:nvSpPr>
          <p:spPr>
            <a:xfrm>
              <a:off x="8530336" y="2959141"/>
              <a:ext cx="370205" cy="77470"/>
            </a:xfrm>
            <a:custGeom>
              <a:avLst/>
              <a:gdLst/>
              <a:ahLst/>
              <a:cxnLst/>
              <a:rect l="l" t="t" r="r" b="b"/>
              <a:pathLst>
                <a:path w="370204" h="77469">
                  <a:moveTo>
                    <a:pt x="370103" y="0"/>
                  </a:moveTo>
                  <a:lnTo>
                    <a:pt x="0" y="0"/>
                  </a:lnTo>
                  <a:lnTo>
                    <a:pt x="363245" y="7823"/>
                  </a:lnTo>
                  <a:lnTo>
                    <a:pt x="370103" y="77342"/>
                  </a:lnTo>
                  <a:lnTo>
                    <a:pt x="370103" y="0"/>
                  </a:lnTo>
                  <a:close/>
                </a:path>
              </a:pathLst>
            </a:custGeom>
            <a:solidFill>
              <a:srgbClr val="6061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8795665" y="3091309"/>
              <a:ext cx="142875" cy="267335"/>
            </a:xfrm>
            <a:custGeom>
              <a:avLst/>
              <a:gdLst/>
              <a:ahLst/>
              <a:cxnLst/>
              <a:rect l="l" t="t" r="r" b="b"/>
              <a:pathLst>
                <a:path w="142875" h="267335">
                  <a:moveTo>
                    <a:pt x="0" y="0"/>
                  </a:moveTo>
                  <a:lnTo>
                    <a:pt x="40087" y="14601"/>
                  </a:lnTo>
                  <a:lnTo>
                    <a:pt x="83779" y="42730"/>
                  </a:lnTo>
                  <a:lnTo>
                    <a:pt x="113771" y="77196"/>
                  </a:lnTo>
                  <a:lnTo>
                    <a:pt x="129988" y="113570"/>
                  </a:lnTo>
                  <a:lnTo>
                    <a:pt x="136967" y="152630"/>
                  </a:lnTo>
                  <a:lnTo>
                    <a:pt x="137254" y="160311"/>
                  </a:lnTo>
                  <a:lnTo>
                    <a:pt x="137154" y="168173"/>
                  </a:lnTo>
                  <a:lnTo>
                    <a:pt x="130093" y="209789"/>
                  </a:lnTo>
                  <a:lnTo>
                    <a:pt x="111121" y="249404"/>
                  </a:lnTo>
                  <a:lnTo>
                    <a:pt x="96939" y="267296"/>
                  </a:lnTo>
                  <a:lnTo>
                    <a:pt x="101231" y="263867"/>
                  </a:lnTo>
                  <a:lnTo>
                    <a:pt x="128841" y="222999"/>
                  </a:lnTo>
                  <a:lnTo>
                    <a:pt x="140739" y="183421"/>
                  </a:lnTo>
                  <a:lnTo>
                    <a:pt x="142460" y="160311"/>
                  </a:lnTo>
                  <a:lnTo>
                    <a:pt x="142266" y="152334"/>
                  </a:lnTo>
                  <a:lnTo>
                    <a:pt x="135556" y="111977"/>
                  </a:lnTo>
                  <a:lnTo>
                    <a:pt x="118360" y="74274"/>
                  </a:lnTo>
                  <a:lnTo>
                    <a:pt x="86812" y="39096"/>
                  </a:lnTo>
                  <a:lnTo>
                    <a:pt x="51981" y="16967"/>
                  </a:lnTo>
                  <a:lnTo>
                    <a:pt x="14731" y="3111"/>
                  </a:lnTo>
                  <a:lnTo>
                    <a:pt x="5448" y="6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9067789" y="3077119"/>
              <a:ext cx="9525" cy="59055"/>
            </a:xfrm>
            <a:custGeom>
              <a:avLst/>
              <a:gdLst/>
              <a:ahLst/>
              <a:cxnLst/>
              <a:rect l="l" t="t" r="r" b="b"/>
              <a:pathLst>
                <a:path w="9525" h="59055">
                  <a:moveTo>
                    <a:pt x="4876" y="0"/>
                  </a:moveTo>
                  <a:lnTo>
                    <a:pt x="0" y="0"/>
                  </a:lnTo>
                  <a:lnTo>
                    <a:pt x="2400" y="58737"/>
                  </a:lnTo>
                  <a:lnTo>
                    <a:pt x="9055" y="58737"/>
                  </a:lnTo>
                  <a:lnTo>
                    <a:pt x="4876" y="0"/>
                  </a:lnTo>
                  <a:close/>
                </a:path>
              </a:pathLst>
            </a:custGeom>
            <a:solidFill>
              <a:srgbClr val="7878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9067789" y="3077119"/>
              <a:ext cx="9525" cy="59055"/>
            </a:xfrm>
            <a:custGeom>
              <a:avLst/>
              <a:gdLst/>
              <a:ahLst/>
              <a:cxnLst/>
              <a:rect l="l" t="t" r="r" b="b"/>
              <a:pathLst>
                <a:path w="9525" h="59055">
                  <a:moveTo>
                    <a:pt x="4876" y="0"/>
                  </a:moveTo>
                  <a:lnTo>
                    <a:pt x="9055" y="58737"/>
                  </a:lnTo>
                  <a:lnTo>
                    <a:pt x="2400" y="58737"/>
                  </a:lnTo>
                  <a:lnTo>
                    <a:pt x="0" y="0"/>
                  </a:lnTo>
                  <a:lnTo>
                    <a:pt x="4876" y="0"/>
                  </a:lnTo>
                  <a:close/>
                </a:path>
              </a:pathLst>
            </a:custGeom>
            <a:ln w="3517">
              <a:solidFill>
                <a:srgbClr val="0101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9072669" y="3077119"/>
              <a:ext cx="11430" cy="59055"/>
            </a:xfrm>
            <a:custGeom>
              <a:avLst/>
              <a:gdLst/>
              <a:ahLst/>
              <a:cxnLst/>
              <a:rect l="l" t="t" r="r" b="b"/>
              <a:pathLst>
                <a:path w="11429" h="59055">
                  <a:moveTo>
                    <a:pt x="4927" y="0"/>
                  </a:moveTo>
                  <a:lnTo>
                    <a:pt x="0" y="0"/>
                  </a:lnTo>
                  <a:lnTo>
                    <a:pt x="4178" y="58737"/>
                  </a:lnTo>
                  <a:lnTo>
                    <a:pt x="10858" y="58737"/>
                  </a:lnTo>
                  <a:lnTo>
                    <a:pt x="4927" y="0"/>
                  </a:lnTo>
                  <a:close/>
                </a:path>
              </a:pathLst>
            </a:custGeom>
            <a:solidFill>
              <a:srgbClr val="7878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9072669" y="3077119"/>
              <a:ext cx="11430" cy="59055"/>
            </a:xfrm>
            <a:custGeom>
              <a:avLst/>
              <a:gdLst/>
              <a:ahLst/>
              <a:cxnLst/>
              <a:rect l="l" t="t" r="r" b="b"/>
              <a:pathLst>
                <a:path w="11429" h="59055">
                  <a:moveTo>
                    <a:pt x="4927" y="0"/>
                  </a:moveTo>
                  <a:lnTo>
                    <a:pt x="10858" y="58737"/>
                  </a:lnTo>
                  <a:lnTo>
                    <a:pt x="4178" y="58737"/>
                  </a:lnTo>
                  <a:lnTo>
                    <a:pt x="0" y="0"/>
                  </a:lnTo>
                  <a:lnTo>
                    <a:pt x="4927" y="0"/>
                  </a:lnTo>
                  <a:close/>
                </a:path>
              </a:pathLst>
            </a:custGeom>
            <a:ln w="3517">
              <a:solidFill>
                <a:srgbClr val="0101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9077596" y="3077119"/>
              <a:ext cx="12700" cy="59055"/>
            </a:xfrm>
            <a:custGeom>
              <a:avLst/>
              <a:gdLst/>
              <a:ahLst/>
              <a:cxnLst/>
              <a:rect l="l" t="t" r="r" b="b"/>
              <a:pathLst>
                <a:path w="12700" h="59055">
                  <a:moveTo>
                    <a:pt x="5092" y="0"/>
                  </a:moveTo>
                  <a:lnTo>
                    <a:pt x="0" y="0"/>
                  </a:lnTo>
                  <a:lnTo>
                    <a:pt x="5930" y="58737"/>
                  </a:lnTo>
                  <a:lnTo>
                    <a:pt x="12649" y="58737"/>
                  </a:lnTo>
                  <a:lnTo>
                    <a:pt x="5092" y="0"/>
                  </a:lnTo>
                  <a:close/>
                </a:path>
              </a:pathLst>
            </a:custGeom>
            <a:solidFill>
              <a:srgbClr val="7878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9077596" y="3077119"/>
              <a:ext cx="12700" cy="59055"/>
            </a:xfrm>
            <a:custGeom>
              <a:avLst/>
              <a:gdLst/>
              <a:ahLst/>
              <a:cxnLst/>
              <a:rect l="l" t="t" r="r" b="b"/>
              <a:pathLst>
                <a:path w="12700" h="59055">
                  <a:moveTo>
                    <a:pt x="5092" y="0"/>
                  </a:moveTo>
                  <a:lnTo>
                    <a:pt x="12649" y="58737"/>
                  </a:lnTo>
                  <a:lnTo>
                    <a:pt x="5930" y="58737"/>
                  </a:lnTo>
                  <a:lnTo>
                    <a:pt x="0" y="0"/>
                  </a:lnTo>
                  <a:lnTo>
                    <a:pt x="5092" y="0"/>
                  </a:lnTo>
                  <a:close/>
                </a:path>
              </a:pathLst>
            </a:custGeom>
            <a:ln w="3517">
              <a:solidFill>
                <a:srgbClr val="0101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9062922" y="3077119"/>
              <a:ext cx="7620" cy="59055"/>
            </a:xfrm>
            <a:custGeom>
              <a:avLst/>
              <a:gdLst/>
              <a:ahLst/>
              <a:cxnLst/>
              <a:rect l="l" t="t" r="r" b="b"/>
              <a:pathLst>
                <a:path w="7620" h="59055">
                  <a:moveTo>
                    <a:pt x="4864" y="0"/>
                  </a:moveTo>
                  <a:lnTo>
                    <a:pt x="0" y="0"/>
                  </a:lnTo>
                  <a:lnTo>
                    <a:pt x="660" y="58737"/>
                  </a:lnTo>
                  <a:lnTo>
                    <a:pt x="7277" y="58737"/>
                  </a:lnTo>
                  <a:lnTo>
                    <a:pt x="4864" y="0"/>
                  </a:lnTo>
                  <a:close/>
                </a:path>
              </a:pathLst>
            </a:custGeom>
            <a:solidFill>
              <a:srgbClr val="7878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9062922" y="3077119"/>
              <a:ext cx="7620" cy="59055"/>
            </a:xfrm>
            <a:custGeom>
              <a:avLst/>
              <a:gdLst/>
              <a:ahLst/>
              <a:cxnLst/>
              <a:rect l="l" t="t" r="r" b="b"/>
              <a:pathLst>
                <a:path w="7620" h="59055">
                  <a:moveTo>
                    <a:pt x="4864" y="0"/>
                  </a:moveTo>
                  <a:lnTo>
                    <a:pt x="7277" y="58737"/>
                  </a:lnTo>
                  <a:lnTo>
                    <a:pt x="660" y="58737"/>
                  </a:lnTo>
                  <a:lnTo>
                    <a:pt x="0" y="0"/>
                  </a:lnTo>
                  <a:lnTo>
                    <a:pt x="4864" y="0"/>
                  </a:lnTo>
                  <a:close/>
                </a:path>
              </a:pathLst>
            </a:custGeom>
            <a:ln w="3517">
              <a:solidFill>
                <a:srgbClr val="0101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9031493" y="3077117"/>
              <a:ext cx="12700" cy="59055"/>
            </a:xfrm>
            <a:custGeom>
              <a:avLst/>
              <a:gdLst/>
              <a:ahLst/>
              <a:cxnLst/>
              <a:rect l="l" t="t" r="r" b="b"/>
              <a:pathLst>
                <a:path w="12700" h="59055">
                  <a:moveTo>
                    <a:pt x="12319" y="0"/>
                  </a:moveTo>
                  <a:lnTo>
                    <a:pt x="7543" y="0"/>
                  </a:lnTo>
                  <a:lnTo>
                    <a:pt x="0" y="58737"/>
                  </a:lnTo>
                  <a:lnTo>
                    <a:pt x="5943" y="58737"/>
                  </a:lnTo>
                  <a:lnTo>
                    <a:pt x="12319" y="0"/>
                  </a:lnTo>
                  <a:close/>
                </a:path>
              </a:pathLst>
            </a:custGeom>
            <a:solidFill>
              <a:srgbClr val="7878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9031493" y="3077117"/>
              <a:ext cx="12700" cy="59055"/>
            </a:xfrm>
            <a:custGeom>
              <a:avLst/>
              <a:gdLst/>
              <a:ahLst/>
              <a:cxnLst/>
              <a:rect l="l" t="t" r="r" b="b"/>
              <a:pathLst>
                <a:path w="12700" h="59055">
                  <a:moveTo>
                    <a:pt x="0" y="58737"/>
                  </a:moveTo>
                  <a:lnTo>
                    <a:pt x="7543" y="0"/>
                  </a:lnTo>
                  <a:lnTo>
                    <a:pt x="12319" y="0"/>
                  </a:lnTo>
                  <a:lnTo>
                    <a:pt x="5943" y="58737"/>
                  </a:lnTo>
                  <a:lnTo>
                    <a:pt x="0" y="58737"/>
                  </a:lnTo>
                  <a:close/>
                </a:path>
              </a:pathLst>
            </a:custGeom>
            <a:ln w="3517">
              <a:solidFill>
                <a:srgbClr val="0101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9043921" y="3077119"/>
              <a:ext cx="9525" cy="59055"/>
            </a:xfrm>
            <a:custGeom>
              <a:avLst/>
              <a:gdLst/>
              <a:ahLst/>
              <a:cxnLst/>
              <a:rect l="l" t="t" r="r" b="b"/>
              <a:pathLst>
                <a:path w="9525" h="59055">
                  <a:moveTo>
                    <a:pt x="9385" y="0"/>
                  </a:moveTo>
                  <a:lnTo>
                    <a:pt x="4622" y="0"/>
                  </a:lnTo>
                  <a:lnTo>
                    <a:pt x="0" y="58737"/>
                  </a:lnTo>
                  <a:lnTo>
                    <a:pt x="6527" y="58737"/>
                  </a:lnTo>
                  <a:lnTo>
                    <a:pt x="9385" y="0"/>
                  </a:lnTo>
                  <a:close/>
                </a:path>
              </a:pathLst>
            </a:custGeom>
            <a:solidFill>
              <a:srgbClr val="7878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9043921" y="3077119"/>
              <a:ext cx="9525" cy="59055"/>
            </a:xfrm>
            <a:custGeom>
              <a:avLst/>
              <a:gdLst/>
              <a:ahLst/>
              <a:cxnLst/>
              <a:rect l="l" t="t" r="r" b="b"/>
              <a:pathLst>
                <a:path w="9525" h="59055">
                  <a:moveTo>
                    <a:pt x="4622" y="0"/>
                  </a:moveTo>
                  <a:lnTo>
                    <a:pt x="9385" y="0"/>
                  </a:lnTo>
                  <a:lnTo>
                    <a:pt x="6527" y="58737"/>
                  </a:lnTo>
                  <a:lnTo>
                    <a:pt x="0" y="58737"/>
                  </a:lnTo>
                  <a:lnTo>
                    <a:pt x="4622" y="0"/>
                  </a:lnTo>
                  <a:close/>
                </a:path>
              </a:pathLst>
            </a:custGeom>
            <a:ln w="3517">
              <a:solidFill>
                <a:srgbClr val="0101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9037431" y="3077117"/>
              <a:ext cx="11430" cy="59055"/>
            </a:xfrm>
            <a:custGeom>
              <a:avLst/>
              <a:gdLst/>
              <a:ahLst/>
              <a:cxnLst/>
              <a:rect l="l" t="t" r="r" b="b"/>
              <a:pathLst>
                <a:path w="11429" h="59055">
                  <a:moveTo>
                    <a:pt x="11112" y="0"/>
                  </a:moveTo>
                  <a:lnTo>
                    <a:pt x="6388" y="0"/>
                  </a:lnTo>
                  <a:lnTo>
                    <a:pt x="0" y="58737"/>
                  </a:lnTo>
                  <a:lnTo>
                    <a:pt x="6489" y="58737"/>
                  </a:lnTo>
                  <a:lnTo>
                    <a:pt x="11112" y="0"/>
                  </a:lnTo>
                  <a:close/>
                </a:path>
              </a:pathLst>
            </a:custGeom>
            <a:solidFill>
              <a:srgbClr val="7878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9037431" y="3077117"/>
              <a:ext cx="11430" cy="59055"/>
            </a:xfrm>
            <a:custGeom>
              <a:avLst/>
              <a:gdLst/>
              <a:ahLst/>
              <a:cxnLst/>
              <a:rect l="l" t="t" r="r" b="b"/>
              <a:pathLst>
                <a:path w="11429" h="59055">
                  <a:moveTo>
                    <a:pt x="0" y="58737"/>
                  </a:moveTo>
                  <a:lnTo>
                    <a:pt x="6388" y="0"/>
                  </a:lnTo>
                  <a:lnTo>
                    <a:pt x="11112" y="0"/>
                  </a:lnTo>
                  <a:lnTo>
                    <a:pt x="6489" y="58737"/>
                  </a:lnTo>
                  <a:lnTo>
                    <a:pt x="0" y="58737"/>
                  </a:lnTo>
                  <a:close/>
                </a:path>
              </a:pathLst>
            </a:custGeom>
            <a:ln w="3517">
              <a:solidFill>
                <a:srgbClr val="0101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9057001" y="3077119"/>
              <a:ext cx="6985" cy="59055"/>
            </a:xfrm>
            <a:custGeom>
              <a:avLst/>
              <a:gdLst/>
              <a:ahLst/>
              <a:cxnLst/>
              <a:rect l="l" t="t" r="r" b="b"/>
              <a:pathLst>
                <a:path w="6984" h="59055">
                  <a:moveTo>
                    <a:pt x="5918" y="0"/>
                  </a:moveTo>
                  <a:lnTo>
                    <a:pt x="1104" y="0"/>
                  </a:lnTo>
                  <a:lnTo>
                    <a:pt x="0" y="58737"/>
                  </a:lnTo>
                  <a:lnTo>
                    <a:pt x="6578" y="58737"/>
                  </a:lnTo>
                  <a:lnTo>
                    <a:pt x="5918" y="0"/>
                  </a:lnTo>
                  <a:close/>
                </a:path>
              </a:pathLst>
            </a:custGeom>
            <a:solidFill>
              <a:srgbClr val="7878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9057001" y="3077119"/>
              <a:ext cx="6985" cy="59055"/>
            </a:xfrm>
            <a:custGeom>
              <a:avLst/>
              <a:gdLst/>
              <a:ahLst/>
              <a:cxnLst/>
              <a:rect l="l" t="t" r="r" b="b"/>
              <a:pathLst>
                <a:path w="6984" h="59055">
                  <a:moveTo>
                    <a:pt x="5918" y="0"/>
                  </a:moveTo>
                  <a:lnTo>
                    <a:pt x="6578" y="58737"/>
                  </a:lnTo>
                  <a:lnTo>
                    <a:pt x="0" y="58737"/>
                  </a:lnTo>
                  <a:lnTo>
                    <a:pt x="1104" y="0"/>
                  </a:lnTo>
                  <a:lnTo>
                    <a:pt x="5918" y="0"/>
                  </a:lnTo>
                  <a:close/>
                </a:path>
              </a:pathLst>
            </a:custGeom>
            <a:ln w="3517">
              <a:solidFill>
                <a:srgbClr val="0101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9050455" y="3077119"/>
              <a:ext cx="8255" cy="59055"/>
            </a:xfrm>
            <a:custGeom>
              <a:avLst/>
              <a:gdLst/>
              <a:ahLst/>
              <a:cxnLst/>
              <a:rect l="l" t="t" r="r" b="b"/>
              <a:pathLst>
                <a:path w="8254" h="59055">
                  <a:moveTo>
                    <a:pt x="7645" y="0"/>
                  </a:moveTo>
                  <a:lnTo>
                    <a:pt x="2844" y="0"/>
                  </a:lnTo>
                  <a:lnTo>
                    <a:pt x="0" y="58737"/>
                  </a:lnTo>
                  <a:lnTo>
                    <a:pt x="6540" y="58737"/>
                  </a:lnTo>
                  <a:lnTo>
                    <a:pt x="7645" y="0"/>
                  </a:lnTo>
                  <a:close/>
                </a:path>
              </a:pathLst>
            </a:custGeom>
            <a:solidFill>
              <a:srgbClr val="7878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9050455" y="3077119"/>
              <a:ext cx="8255" cy="59055"/>
            </a:xfrm>
            <a:custGeom>
              <a:avLst/>
              <a:gdLst/>
              <a:ahLst/>
              <a:cxnLst/>
              <a:rect l="l" t="t" r="r" b="b"/>
              <a:pathLst>
                <a:path w="8254" h="59055">
                  <a:moveTo>
                    <a:pt x="7645" y="0"/>
                  </a:moveTo>
                  <a:lnTo>
                    <a:pt x="6540" y="58737"/>
                  </a:lnTo>
                  <a:lnTo>
                    <a:pt x="0" y="58737"/>
                  </a:lnTo>
                  <a:lnTo>
                    <a:pt x="2844" y="0"/>
                  </a:lnTo>
                  <a:lnTo>
                    <a:pt x="7645" y="0"/>
                  </a:lnTo>
                  <a:close/>
                </a:path>
              </a:pathLst>
            </a:custGeom>
            <a:ln w="3517">
              <a:solidFill>
                <a:srgbClr val="0101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8" name="object 20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34371" y="2916452"/>
              <a:ext cx="248056" cy="418928"/>
            </a:xfrm>
            <a:prstGeom prst="rect">
              <a:avLst/>
            </a:prstGeom>
          </p:spPr>
        </p:pic>
        <p:sp>
          <p:nvSpPr>
            <p:cNvPr id="209" name="object 209"/>
            <p:cNvSpPr/>
            <p:nvPr/>
          </p:nvSpPr>
          <p:spPr>
            <a:xfrm>
              <a:off x="8334371" y="3256780"/>
              <a:ext cx="248285" cy="78740"/>
            </a:xfrm>
            <a:custGeom>
              <a:avLst/>
              <a:gdLst/>
              <a:ahLst/>
              <a:cxnLst/>
              <a:rect l="l" t="t" r="r" b="b"/>
              <a:pathLst>
                <a:path w="248284" h="78739">
                  <a:moveTo>
                    <a:pt x="13144" y="78600"/>
                  </a:moveTo>
                  <a:lnTo>
                    <a:pt x="32397" y="52401"/>
                  </a:lnTo>
                  <a:lnTo>
                    <a:pt x="58208" y="34005"/>
                  </a:lnTo>
                  <a:lnTo>
                    <a:pt x="89209" y="23155"/>
                  </a:lnTo>
                  <a:lnTo>
                    <a:pt x="124028" y="19596"/>
                  </a:lnTo>
                  <a:lnTo>
                    <a:pt x="158847" y="23155"/>
                  </a:lnTo>
                  <a:lnTo>
                    <a:pt x="189849" y="34005"/>
                  </a:lnTo>
                  <a:lnTo>
                    <a:pt x="215664" y="52401"/>
                  </a:lnTo>
                  <a:lnTo>
                    <a:pt x="234924" y="78600"/>
                  </a:lnTo>
                  <a:lnTo>
                    <a:pt x="248056" y="78600"/>
                  </a:lnTo>
                  <a:lnTo>
                    <a:pt x="227083" y="46730"/>
                  </a:lnTo>
                  <a:lnTo>
                    <a:pt x="198329" y="21888"/>
                  </a:lnTo>
                  <a:lnTo>
                    <a:pt x="163431" y="5751"/>
                  </a:lnTo>
                  <a:lnTo>
                    <a:pt x="124028" y="0"/>
                  </a:lnTo>
                  <a:lnTo>
                    <a:pt x="84630" y="5751"/>
                  </a:lnTo>
                  <a:lnTo>
                    <a:pt x="49731" y="21888"/>
                  </a:lnTo>
                  <a:lnTo>
                    <a:pt x="20974" y="46730"/>
                  </a:lnTo>
                  <a:lnTo>
                    <a:pt x="0" y="78600"/>
                  </a:lnTo>
                  <a:lnTo>
                    <a:pt x="13144" y="78600"/>
                  </a:lnTo>
                  <a:close/>
                </a:path>
              </a:pathLst>
            </a:custGeom>
            <a:ln w="7048">
              <a:solidFill>
                <a:srgbClr val="0101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0" name="object 2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04688" y="2931970"/>
              <a:ext cx="107416" cy="340076"/>
            </a:xfrm>
            <a:prstGeom prst="rect">
              <a:avLst/>
            </a:prstGeom>
          </p:spPr>
        </p:pic>
      </p:grpSp>
      <p:pic>
        <p:nvPicPr>
          <p:cNvPr id="211" name="object 2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511637" y="356219"/>
            <a:ext cx="763757" cy="7060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97116" y="3008467"/>
            <a:ext cx="4441825" cy="3632200"/>
          </a:xfrm>
          <a:custGeom>
            <a:avLst/>
            <a:gdLst/>
            <a:ahLst/>
            <a:cxnLst/>
            <a:rect l="l" t="t" r="r" b="b"/>
            <a:pathLst>
              <a:path w="4441825" h="3632200">
                <a:moveTo>
                  <a:pt x="2479134" y="3619500"/>
                </a:moveTo>
                <a:lnTo>
                  <a:pt x="1962594" y="3619500"/>
                </a:lnTo>
                <a:lnTo>
                  <a:pt x="2013756" y="3632200"/>
                </a:lnTo>
                <a:lnTo>
                  <a:pt x="2427971" y="3632200"/>
                </a:lnTo>
                <a:lnTo>
                  <a:pt x="2479134" y="3619500"/>
                </a:lnTo>
                <a:close/>
              </a:path>
              <a:path w="4441825" h="3632200">
                <a:moveTo>
                  <a:pt x="2580663" y="3606800"/>
                </a:moveTo>
                <a:lnTo>
                  <a:pt x="1861065" y="3606800"/>
                </a:lnTo>
                <a:lnTo>
                  <a:pt x="1911694" y="3619500"/>
                </a:lnTo>
                <a:lnTo>
                  <a:pt x="2530034" y="3619500"/>
                </a:lnTo>
                <a:lnTo>
                  <a:pt x="2580663" y="3606800"/>
                </a:lnTo>
                <a:close/>
              </a:path>
              <a:path w="4441825" h="3632200">
                <a:moveTo>
                  <a:pt x="456962" y="558800"/>
                </a:moveTo>
                <a:lnTo>
                  <a:pt x="369539" y="584200"/>
                </a:lnTo>
                <a:lnTo>
                  <a:pt x="329095" y="596900"/>
                </a:lnTo>
                <a:lnTo>
                  <a:pt x="294715" y="635000"/>
                </a:lnTo>
                <a:lnTo>
                  <a:pt x="269200" y="673100"/>
                </a:lnTo>
                <a:lnTo>
                  <a:pt x="252823" y="711200"/>
                </a:lnTo>
                <a:lnTo>
                  <a:pt x="245858" y="749300"/>
                </a:lnTo>
                <a:lnTo>
                  <a:pt x="248579" y="800100"/>
                </a:lnTo>
                <a:lnTo>
                  <a:pt x="261260" y="838200"/>
                </a:lnTo>
                <a:lnTo>
                  <a:pt x="284175" y="889000"/>
                </a:lnTo>
                <a:lnTo>
                  <a:pt x="640524" y="1371600"/>
                </a:lnTo>
                <a:lnTo>
                  <a:pt x="600595" y="1409700"/>
                </a:lnTo>
                <a:lnTo>
                  <a:pt x="561174" y="1435100"/>
                </a:lnTo>
                <a:lnTo>
                  <a:pt x="522271" y="1473200"/>
                </a:lnTo>
                <a:lnTo>
                  <a:pt x="483896" y="1511300"/>
                </a:lnTo>
                <a:lnTo>
                  <a:pt x="446059" y="1536700"/>
                </a:lnTo>
                <a:lnTo>
                  <a:pt x="408769" y="1574800"/>
                </a:lnTo>
                <a:lnTo>
                  <a:pt x="372037" y="1612900"/>
                </a:lnTo>
                <a:lnTo>
                  <a:pt x="335873" y="1651000"/>
                </a:lnTo>
                <a:lnTo>
                  <a:pt x="300285" y="1689100"/>
                </a:lnTo>
                <a:lnTo>
                  <a:pt x="265284" y="1727200"/>
                </a:lnTo>
                <a:lnTo>
                  <a:pt x="230880" y="1765300"/>
                </a:lnTo>
                <a:lnTo>
                  <a:pt x="197083" y="1803400"/>
                </a:lnTo>
                <a:lnTo>
                  <a:pt x="163902" y="1854200"/>
                </a:lnTo>
                <a:lnTo>
                  <a:pt x="131347" y="1892300"/>
                </a:lnTo>
                <a:lnTo>
                  <a:pt x="99428" y="1930400"/>
                </a:lnTo>
                <a:lnTo>
                  <a:pt x="69106" y="1981200"/>
                </a:lnTo>
                <a:lnTo>
                  <a:pt x="44265" y="2019300"/>
                </a:lnTo>
                <a:lnTo>
                  <a:pt x="24920" y="2070100"/>
                </a:lnTo>
                <a:lnTo>
                  <a:pt x="11085" y="2120900"/>
                </a:lnTo>
                <a:lnTo>
                  <a:pt x="2773" y="2171700"/>
                </a:lnTo>
                <a:lnTo>
                  <a:pt x="0" y="2222500"/>
                </a:lnTo>
                <a:lnTo>
                  <a:pt x="2773" y="2273300"/>
                </a:lnTo>
                <a:lnTo>
                  <a:pt x="11085" y="2324100"/>
                </a:lnTo>
                <a:lnTo>
                  <a:pt x="24920" y="2374900"/>
                </a:lnTo>
                <a:lnTo>
                  <a:pt x="44265" y="2425700"/>
                </a:lnTo>
                <a:lnTo>
                  <a:pt x="69106" y="2476500"/>
                </a:lnTo>
                <a:lnTo>
                  <a:pt x="99428" y="2514600"/>
                </a:lnTo>
                <a:lnTo>
                  <a:pt x="130868" y="2552700"/>
                </a:lnTo>
                <a:lnTo>
                  <a:pt x="162915" y="2603500"/>
                </a:lnTo>
                <a:lnTo>
                  <a:pt x="195563" y="2641600"/>
                </a:lnTo>
                <a:lnTo>
                  <a:pt x="228802" y="2679700"/>
                </a:lnTo>
                <a:lnTo>
                  <a:pt x="262626" y="2717800"/>
                </a:lnTo>
                <a:lnTo>
                  <a:pt x="297026" y="2755900"/>
                </a:lnTo>
                <a:lnTo>
                  <a:pt x="331994" y="2794000"/>
                </a:lnTo>
                <a:lnTo>
                  <a:pt x="367524" y="2832100"/>
                </a:lnTo>
                <a:lnTo>
                  <a:pt x="403607" y="2870200"/>
                </a:lnTo>
                <a:lnTo>
                  <a:pt x="440235" y="2908300"/>
                </a:lnTo>
                <a:lnTo>
                  <a:pt x="477402" y="2933700"/>
                </a:lnTo>
                <a:lnTo>
                  <a:pt x="515098" y="2971800"/>
                </a:lnTo>
                <a:lnTo>
                  <a:pt x="553317" y="3009900"/>
                </a:lnTo>
                <a:lnTo>
                  <a:pt x="592050" y="3035300"/>
                </a:lnTo>
                <a:lnTo>
                  <a:pt x="631289" y="3073400"/>
                </a:lnTo>
                <a:lnTo>
                  <a:pt x="671028" y="3098800"/>
                </a:lnTo>
                <a:lnTo>
                  <a:pt x="711259" y="3136900"/>
                </a:lnTo>
                <a:lnTo>
                  <a:pt x="793162" y="3187700"/>
                </a:lnTo>
                <a:lnTo>
                  <a:pt x="876938" y="3238500"/>
                </a:lnTo>
                <a:lnTo>
                  <a:pt x="919508" y="3276600"/>
                </a:lnTo>
                <a:lnTo>
                  <a:pt x="962523" y="3302000"/>
                </a:lnTo>
                <a:lnTo>
                  <a:pt x="1005976" y="3314700"/>
                </a:lnTo>
                <a:lnTo>
                  <a:pt x="1049858" y="3340100"/>
                </a:lnTo>
                <a:lnTo>
                  <a:pt x="1185344" y="3416300"/>
                </a:lnTo>
                <a:lnTo>
                  <a:pt x="1231309" y="3429000"/>
                </a:lnTo>
                <a:lnTo>
                  <a:pt x="1277661" y="3454400"/>
                </a:lnTo>
                <a:lnTo>
                  <a:pt x="1324392" y="3467100"/>
                </a:lnTo>
                <a:lnTo>
                  <a:pt x="1371494" y="3492500"/>
                </a:lnTo>
                <a:lnTo>
                  <a:pt x="1810715" y="3606800"/>
                </a:lnTo>
                <a:lnTo>
                  <a:pt x="2631013" y="3606800"/>
                </a:lnTo>
                <a:lnTo>
                  <a:pt x="3070231" y="3492500"/>
                </a:lnTo>
                <a:lnTo>
                  <a:pt x="3117332" y="3467100"/>
                </a:lnTo>
                <a:lnTo>
                  <a:pt x="3164063" y="3454400"/>
                </a:lnTo>
                <a:lnTo>
                  <a:pt x="3210414" y="3429000"/>
                </a:lnTo>
                <a:lnTo>
                  <a:pt x="3256379" y="3416300"/>
                </a:lnTo>
                <a:lnTo>
                  <a:pt x="3391865" y="3340100"/>
                </a:lnTo>
                <a:lnTo>
                  <a:pt x="3435748" y="3314700"/>
                </a:lnTo>
                <a:lnTo>
                  <a:pt x="3479202" y="3302000"/>
                </a:lnTo>
                <a:lnTo>
                  <a:pt x="3522218" y="3276600"/>
                </a:lnTo>
                <a:lnTo>
                  <a:pt x="3564790" y="3238500"/>
                </a:lnTo>
                <a:lnTo>
                  <a:pt x="2168376" y="3238500"/>
                </a:lnTo>
                <a:lnTo>
                  <a:pt x="2116168" y="3225800"/>
                </a:lnTo>
                <a:lnTo>
                  <a:pt x="2012632" y="3225800"/>
                </a:lnTo>
                <a:lnTo>
                  <a:pt x="1961328" y="3213100"/>
                </a:lnTo>
                <a:lnTo>
                  <a:pt x="1910350" y="3213100"/>
                </a:lnTo>
                <a:lnTo>
                  <a:pt x="1809420" y="3187700"/>
                </a:lnTo>
                <a:lnTo>
                  <a:pt x="1759491" y="3187700"/>
                </a:lnTo>
                <a:lnTo>
                  <a:pt x="1660769" y="3162300"/>
                </a:lnTo>
                <a:lnTo>
                  <a:pt x="1611999" y="3136900"/>
                </a:lnTo>
                <a:lnTo>
                  <a:pt x="1468199" y="3098800"/>
                </a:lnTo>
                <a:lnTo>
                  <a:pt x="1374546" y="3048000"/>
                </a:lnTo>
                <a:lnTo>
                  <a:pt x="1328419" y="3035300"/>
                </a:lnTo>
                <a:lnTo>
                  <a:pt x="1237627" y="2984500"/>
                </a:lnTo>
                <a:lnTo>
                  <a:pt x="1195043" y="2959100"/>
                </a:lnTo>
                <a:lnTo>
                  <a:pt x="1152920" y="2946400"/>
                </a:lnTo>
                <a:lnTo>
                  <a:pt x="1070094" y="2895600"/>
                </a:lnTo>
                <a:lnTo>
                  <a:pt x="1029411" y="2857500"/>
                </a:lnTo>
                <a:lnTo>
                  <a:pt x="949556" y="2806700"/>
                </a:lnTo>
                <a:lnTo>
                  <a:pt x="910403" y="2781300"/>
                </a:lnTo>
                <a:lnTo>
                  <a:pt x="871781" y="2743200"/>
                </a:lnTo>
                <a:lnTo>
                  <a:pt x="833699" y="2717800"/>
                </a:lnTo>
                <a:lnTo>
                  <a:pt x="796167" y="2679700"/>
                </a:lnTo>
                <a:lnTo>
                  <a:pt x="759195" y="2654300"/>
                </a:lnTo>
                <a:lnTo>
                  <a:pt x="722794" y="2616200"/>
                </a:lnTo>
                <a:lnTo>
                  <a:pt x="686972" y="2578100"/>
                </a:lnTo>
                <a:lnTo>
                  <a:pt x="651740" y="2540000"/>
                </a:lnTo>
                <a:lnTo>
                  <a:pt x="617108" y="2514600"/>
                </a:lnTo>
                <a:lnTo>
                  <a:pt x="583087" y="2476500"/>
                </a:lnTo>
                <a:lnTo>
                  <a:pt x="549685" y="2438400"/>
                </a:lnTo>
                <a:lnTo>
                  <a:pt x="516913" y="2400300"/>
                </a:lnTo>
                <a:lnTo>
                  <a:pt x="484782" y="2362200"/>
                </a:lnTo>
                <a:lnTo>
                  <a:pt x="453300" y="2324100"/>
                </a:lnTo>
                <a:lnTo>
                  <a:pt x="422478" y="2273300"/>
                </a:lnTo>
                <a:lnTo>
                  <a:pt x="414228" y="2260600"/>
                </a:lnTo>
                <a:lnTo>
                  <a:pt x="408398" y="2247900"/>
                </a:lnTo>
                <a:lnTo>
                  <a:pt x="404938" y="2235200"/>
                </a:lnTo>
                <a:lnTo>
                  <a:pt x="403796" y="2222500"/>
                </a:lnTo>
                <a:lnTo>
                  <a:pt x="404938" y="2209800"/>
                </a:lnTo>
                <a:lnTo>
                  <a:pt x="422478" y="2171700"/>
                </a:lnTo>
                <a:lnTo>
                  <a:pt x="453184" y="2133600"/>
                </a:lnTo>
                <a:lnTo>
                  <a:pt x="484550" y="2095500"/>
                </a:lnTo>
                <a:lnTo>
                  <a:pt x="516566" y="2057400"/>
                </a:lnTo>
                <a:lnTo>
                  <a:pt x="549222" y="2019300"/>
                </a:lnTo>
                <a:lnTo>
                  <a:pt x="582506" y="1981200"/>
                </a:lnTo>
                <a:lnTo>
                  <a:pt x="616409" y="1943100"/>
                </a:lnTo>
                <a:lnTo>
                  <a:pt x="650919" y="1905000"/>
                </a:lnTo>
                <a:lnTo>
                  <a:pt x="686027" y="1866900"/>
                </a:lnTo>
                <a:lnTo>
                  <a:pt x="721722" y="1841500"/>
                </a:lnTo>
                <a:lnTo>
                  <a:pt x="757993" y="1803400"/>
                </a:lnTo>
                <a:lnTo>
                  <a:pt x="794830" y="1765300"/>
                </a:lnTo>
                <a:lnTo>
                  <a:pt x="832223" y="1739900"/>
                </a:lnTo>
                <a:lnTo>
                  <a:pt x="870160" y="1701800"/>
                </a:lnTo>
                <a:lnTo>
                  <a:pt x="947628" y="1651000"/>
                </a:lnTo>
                <a:lnTo>
                  <a:pt x="987138" y="1612900"/>
                </a:lnTo>
                <a:lnTo>
                  <a:pt x="1027150" y="1587500"/>
                </a:lnTo>
                <a:lnTo>
                  <a:pt x="1035735" y="1587500"/>
                </a:lnTo>
                <a:lnTo>
                  <a:pt x="1040269" y="1574800"/>
                </a:lnTo>
                <a:lnTo>
                  <a:pt x="1041285" y="1574800"/>
                </a:lnTo>
                <a:lnTo>
                  <a:pt x="1079678" y="1549400"/>
                </a:lnTo>
                <a:lnTo>
                  <a:pt x="1118534" y="1536700"/>
                </a:lnTo>
                <a:lnTo>
                  <a:pt x="1237627" y="1460500"/>
                </a:lnTo>
                <a:lnTo>
                  <a:pt x="1282776" y="1435100"/>
                </a:lnTo>
                <a:lnTo>
                  <a:pt x="1328419" y="1422400"/>
                </a:lnTo>
                <a:lnTo>
                  <a:pt x="1421143" y="1371600"/>
                </a:lnTo>
                <a:lnTo>
                  <a:pt x="1468199" y="1358900"/>
                </a:lnTo>
                <a:lnTo>
                  <a:pt x="1515702" y="1333500"/>
                </a:lnTo>
                <a:lnTo>
                  <a:pt x="1859710" y="1244600"/>
                </a:lnTo>
                <a:lnTo>
                  <a:pt x="1910350" y="1244600"/>
                </a:lnTo>
                <a:lnTo>
                  <a:pt x="1961328" y="1231900"/>
                </a:lnTo>
                <a:lnTo>
                  <a:pt x="2012632" y="1231900"/>
                </a:lnTo>
                <a:lnTo>
                  <a:pt x="2064249" y="1219200"/>
                </a:lnTo>
                <a:lnTo>
                  <a:pt x="3913742" y="1219200"/>
                </a:lnTo>
                <a:lnTo>
                  <a:pt x="3970008" y="1143000"/>
                </a:lnTo>
                <a:lnTo>
                  <a:pt x="975156" y="1143000"/>
                </a:lnTo>
                <a:lnTo>
                  <a:pt x="610235" y="647700"/>
                </a:lnTo>
                <a:lnTo>
                  <a:pt x="578874" y="609600"/>
                </a:lnTo>
                <a:lnTo>
                  <a:pt x="541739" y="584200"/>
                </a:lnTo>
                <a:lnTo>
                  <a:pt x="500533" y="571500"/>
                </a:lnTo>
                <a:lnTo>
                  <a:pt x="456962" y="558800"/>
                </a:lnTo>
                <a:close/>
              </a:path>
              <a:path w="4441825" h="3632200">
                <a:moveTo>
                  <a:pt x="3913742" y="1219200"/>
                </a:moveTo>
                <a:lnTo>
                  <a:pt x="2377639" y="1219200"/>
                </a:lnTo>
                <a:lnTo>
                  <a:pt x="2429287" y="1231900"/>
                </a:lnTo>
                <a:lnTo>
                  <a:pt x="2480610" y="1231900"/>
                </a:lnTo>
                <a:lnTo>
                  <a:pt x="2531599" y="1244600"/>
                </a:lnTo>
                <a:lnTo>
                  <a:pt x="2582241" y="1244600"/>
                </a:lnTo>
                <a:lnTo>
                  <a:pt x="2926126" y="1333500"/>
                </a:lnTo>
                <a:lnTo>
                  <a:pt x="2973605" y="1358900"/>
                </a:lnTo>
                <a:lnTo>
                  <a:pt x="3020639" y="1371600"/>
                </a:lnTo>
                <a:lnTo>
                  <a:pt x="3113329" y="1422400"/>
                </a:lnTo>
                <a:lnTo>
                  <a:pt x="3158963" y="1435100"/>
                </a:lnTo>
                <a:lnTo>
                  <a:pt x="3204108" y="1460500"/>
                </a:lnTo>
                <a:lnTo>
                  <a:pt x="3254079" y="1485900"/>
                </a:lnTo>
                <a:lnTo>
                  <a:pt x="3303344" y="1524000"/>
                </a:lnTo>
                <a:lnTo>
                  <a:pt x="3399942" y="1574800"/>
                </a:lnTo>
                <a:lnTo>
                  <a:pt x="3401453" y="1574800"/>
                </a:lnTo>
                <a:lnTo>
                  <a:pt x="3406000" y="1587500"/>
                </a:lnTo>
                <a:lnTo>
                  <a:pt x="3415080" y="1587500"/>
                </a:lnTo>
                <a:lnTo>
                  <a:pt x="3455088" y="1612900"/>
                </a:lnTo>
                <a:lnTo>
                  <a:pt x="3494583" y="1651000"/>
                </a:lnTo>
                <a:lnTo>
                  <a:pt x="3572001" y="1701800"/>
                </a:lnTo>
                <a:lnTo>
                  <a:pt x="3609904" y="1739900"/>
                </a:lnTo>
                <a:lnTo>
                  <a:pt x="3647259" y="1765300"/>
                </a:lnTo>
                <a:lnTo>
                  <a:pt x="3684055" y="1803400"/>
                </a:lnTo>
                <a:lnTo>
                  <a:pt x="3720283" y="1841500"/>
                </a:lnTo>
                <a:lnTo>
                  <a:pt x="3755934" y="1866900"/>
                </a:lnTo>
                <a:lnTo>
                  <a:pt x="3790999" y="1905000"/>
                </a:lnTo>
                <a:lnTo>
                  <a:pt x="3825468" y="1943100"/>
                </a:lnTo>
                <a:lnTo>
                  <a:pt x="3859332" y="1981200"/>
                </a:lnTo>
                <a:lnTo>
                  <a:pt x="3892583" y="2019300"/>
                </a:lnTo>
                <a:lnTo>
                  <a:pt x="3925210" y="2057400"/>
                </a:lnTo>
                <a:lnTo>
                  <a:pt x="3957204" y="2095500"/>
                </a:lnTo>
                <a:lnTo>
                  <a:pt x="3988556" y="2133600"/>
                </a:lnTo>
                <a:lnTo>
                  <a:pt x="4019257" y="2171700"/>
                </a:lnTo>
                <a:lnTo>
                  <a:pt x="4036794" y="2209800"/>
                </a:lnTo>
                <a:lnTo>
                  <a:pt x="4037939" y="2222500"/>
                </a:lnTo>
                <a:lnTo>
                  <a:pt x="4036794" y="2235200"/>
                </a:lnTo>
                <a:lnTo>
                  <a:pt x="4033327" y="2247900"/>
                </a:lnTo>
                <a:lnTo>
                  <a:pt x="4027497" y="2260600"/>
                </a:lnTo>
                <a:lnTo>
                  <a:pt x="4019257" y="2273300"/>
                </a:lnTo>
                <a:lnTo>
                  <a:pt x="3988432" y="2324100"/>
                </a:lnTo>
                <a:lnTo>
                  <a:pt x="3956948" y="2362200"/>
                </a:lnTo>
                <a:lnTo>
                  <a:pt x="3924814" y="2400300"/>
                </a:lnTo>
                <a:lnTo>
                  <a:pt x="3892041" y="2438400"/>
                </a:lnTo>
                <a:lnTo>
                  <a:pt x="3858638" y="2476500"/>
                </a:lnTo>
                <a:lnTo>
                  <a:pt x="3824616" y="2514600"/>
                </a:lnTo>
                <a:lnTo>
                  <a:pt x="3789984" y="2540000"/>
                </a:lnTo>
                <a:lnTo>
                  <a:pt x="3754752" y="2578100"/>
                </a:lnTo>
                <a:lnTo>
                  <a:pt x="3718931" y="2616200"/>
                </a:lnTo>
                <a:lnTo>
                  <a:pt x="3682529" y="2654300"/>
                </a:lnTo>
                <a:lnTo>
                  <a:pt x="3645558" y="2679700"/>
                </a:lnTo>
                <a:lnTo>
                  <a:pt x="3608027" y="2717800"/>
                </a:lnTo>
                <a:lnTo>
                  <a:pt x="3569946" y="2743200"/>
                </a:lnTo>
                <a:lnTo>
                  <a:pt x="3531325" y="2781300"/>
                </a:lnTo>
                <a:lnTo>
                  <a:pt x="3492174" y="2806700"/>
                </a:lnTo>
                <a:lnTo>
                  <a:pt x="3412321" y="2857500"/>
                </a:lnTo>
                <a:lnTo>
                  <a:pt x="3371639" y="2895600"/>
                </a:lnTo>
                <a:lnTo>
                  <a:pt x="3288815" y="2946400"/>
                </a:lnTo>
                <a:lnTo>
                  <a:pt x="3246691" y="2959100"/>
                </a:lnTo>
                <a:lnTo>
                  <a:pt x="3204108" y="2984500"/>
                </a:lnTo>
                <a:lnTo>
                  <a:pt x="3113329" y="3035300"/>
                </a:lnTo>
                <a:lnTo>
                  <a:pt x="3067218" y="3048000"/>
                </a:lnTo>
                <a:lnTo>
                  <a:pt x="2973605" y="3098800"/>
                </a:lnTo>
                <a:lnTo>
                  <a:pt x="2829878" y="3136900"/>
                </a:lnTo>
                <a:lnTo>
                  <a:pt x="2781131" y="3162300"/>
                </a:lnTo>
                <a:lnTo>
                  <a:pt x="2682444" y="3187700"/>
                </a:lnTo>
                <a:lnTo>
                  <a:pt x="2632527" y="3187700"/>
                </a:lnTo>
                <a:lnTo>
                  <a:pt x="2531599" y="3213100"/>
                </a:lnTo>
                <a:lnTo>
                  <a:pt x="2480610" y="3213100"/>
                </a:lnTo>
                <a:lnTo>
                  <a:pt x="2429287" y="3225800"/>
                </a:lnTo>
                <a:lnTo>
                  <a:pt x="2325678" y="3225800"/>
                </a:lnTo>
                <a:lnTo>
                  <a:pt x="2273415" y="3238500"/>
                </a:lnTo>
                <a:lnTo>
                  <a:pt x="3564790" y="3238500"/>
                </a:lnTo>
                <a:lnTo>
                  <a:pt x="3648567" y="3187700"/>
                </a:lnTo>
                <a:lnTo>
                  <a:pt x="3730472" y="3136900"/>
                </a:lnTo>
                <a:lnTo>
                  <a:pt x="3770703" y="3098800"/>
                </a:lnTo>
                <a:lnTo>
                  <a:pt x="3810442" y="3073400"/>
                </a:lnTo>
                <a:lnTo>
                  <a:pt x="3849682" y="3035300"/>
                </a:lnTo>
                <a:lnTo>
                  <a:pt x="3888415" y="3009900"/>
                </a:lnTo>
                <a:lnTo>
                  <a:pt x="3926634" y="2971800"/>
                </a:lnTo>
                <a:lnTo>
                  <a:pt x="3964330" y="2933700"/>
                </a:lnTo>
                <a:lnTo>
                  <a:pt x="4001496" y="2908300"/>
                </a:lnTo>
                <a:lnTo>
                  <a:pt x="4038124" y="2870200"/>
                </a:lnTo>
                <a:lnTo>
                  <a:pt x="4074207" y="2832100"/>
                </a:lnTo>
                <a:lnTo>
                  <a:pt x="4109736" y="2794000"/>
                </a:lnTo>
                <a:lnTo>
                  <a:pt x="4144704" y="2755900"/>
                </a:lnTo>
                <a:lnTo>
                  <a:pt x="4179103" y="2717800"/>
                </a:lnTo>
                <a:lnTo>
                  <a:pt x="4212925" y="2679700"/>
                </a:lnTo>
                <a:lnTo>
                  <a:pt x="4246164" y="2641600"/>
                </a:lnTo>
                <a:lnTo>
                  <a:pt x="4278810" y="2603500"/>
                </a:lnTo>
                <a:lnTo>
                  <a:pt x="4310856" y="2552700"/>
                </a:lnTo>
                <a:lnTo>
                  <a:pt x="4342295" y="2514600"/>
                </a:lnTo>
                <a:lnTo>
                  <a:pt x="4372617" y="2476500"/>
                </a:lnTo>
                <a:lnTo>
                  <a:pt x="4397457" y="2425700"/>
                </a:lnTo>
                <a:lnTo>
                  <a:pt x="4416802" y="2374900"/>
                </a:lnTo>
                <a:lnTo>
                  <a:pt x="4430638" y="2324100"/>
                </a:lnTo>
                <a:lnTo>
                  <a:pt x="4438949" y="2273300"/>
                </a:lnTo>
                <a:lnTo>
                  <a:pt x="4441723" y="2222500"/>
                </a:lnTo>
                <a:lnTo>
                  <a:pt x="4438949" y="2171700"/>
                </a:lnTo>
                <a:lnTo>
                  <a:pt x="4430638" y="2120900"/>
                </a:lnTo>
                <a:lnTo>
                  <a:pt x="4416802" y="2070100"/>
                </a:lnTo>
                <a:lnTo>
                  <a:pt x="4397457" y="2019300"/>
                </a:lnTo>
                <a:lnTo>
                  <a:pt x="4372617" y="1981200"/>
                </a:lnTo>
                <a:lnTo>
                  <a:pt x="4342295" y="1930400"/>
                </a:lnTo>
                <a:lnTo>
                  <a:pt x="4310376" y="1892300"/>
                </a:lnTo>
                <a:lnTo>
                  <a:pt x="4277821" y="1854200"/>
                </a:lnTo>
                <a:lnTo>
                  <a:pt x="4244640" y="1803400"/>
                </a:lnTo>
                <a:lnTo>
                  <a:pt x="4210843" y="1765300"/>
                </a:lnTo>
                <a:lnTo>
                  <a:pt x="4176439" y="1727200"/>
                </a:lnTo>
                <a:lnTo>
                  <a:pt x="4141438" y="1689100"/>
                </a:lnTo>
                <a:lnTo>
                  <a:pt x="4105851" y="1651000"/>
                </a:lnTo>
                <a:lnTo>
                  <a:pt x="4069687" y="1612900"/>
                </a:lnTo>
                <a:lnTo>
                  <a:pt x="4032956" y="1574800"/>
                </a:lnTo>
                <a:lnTo>
                  <a:pt x="3995667" y="1536700"/>
                </a:lnTo>
                <a:lnTo>
                  <a:pt x="3957832" y="1511300"/>
                </a:lnTo>
                <a:lnTo>
                  <a:pt x="3919458" y="1473200"/>
                </a:lnTo>
                <a:lnTo>
                  <a:pt x="3880557" y="1435100"/>
                </a:lnTo>
                <a:lnTo>
                  <a:pt x="3841138" y="1409700"/>
                </a:lnTo>
                <a:lnTo>
                  <a:pt x="3801211" y="1371600"/>
                </a:lnTo>
                <a:lnTo>
                  <a:pt x="3913742" y="1219200"/>
                </a:lnTo>
                <a:close/>
              </a:path>
              <a:path w="4441825" h="3632200">
                <a:moveTo>
                  <a:pt x="2315077" y="3022600"/>
                </a:moveTo>
                <a:lnTo>
                  <a:pt x="2126648" y="3022600"/>
                </a:lnTo>
                <a:lnTo>
                  <a:pt x="2173392" y="3035300"/>
                </a:lnTo>
                <a:lnTo>
                  <a:pt x="2268331" y="3035300"/>
                </a:lnTo>
                <a:lnTo>
                  <a:pt x="2315077" y="3022600"/>
                </a:lnTo>
                <a:close/>
              </a:path>
              <a:path w="4441825" h="3632200">
                <a:moveTo>
                  <a:pt x="2406092" y="1435100"/>
                </a:moveTo>
                <a:lnTo>
                  <a:pt x="2035635" y="1435100"/>
                </a:lnTo>
                <a:lnTo>
                  <a:pt x="1948428" y="1460500"/>
                </a:lnTo>
                <a:lnTo>
                  <a:pt x="1906441" y="1485900"/>
                </a:lnTo>
                <a:lnTo>
                  <a:pt x="1865631" y="1498600"/>
                </a:lnTo>
                <a:lnTo>
                  <a:pt x="1826076" y="1524000"/>
                </a:lnTo>
                <a:lnTo>
                  <a:pt x="1787850" y="1549400"/>
                </a:lnTo>
                <a:lnTo>
                  <a:pt x="1751028" y="1562100"/>
                </a:lnTo>
                <a:lnTo>
                  <a:pt x="1715688" y="1600200"/>
                </a:lnTo>
                <a:lnTo>
                  <a:pt x="1681903" y="1625600"/>
                </a:lnTo>
                <a:lnTo>
                  <a:pt x="1649750" y="1651000"/>
                </a:lnTo>
                <a:lnTo>
                  <a:pt x="1619305" y="1689100"/>
                </a:lnTo>
                <a:lnTo>
                  <a:pt x="1590642" y="1714500"/>
                </a:lnTo>
                <a:lnTo>
                  <a:pt x="1563838" y="1752600"/>
                </a:lnTo>
                <a:lnTo>
                  <a:pt x="1538968" y="1790700"/>
                </a:lnTo>
                <a:lnTo>
                  <a:pt x="1516108" y="1828800"/>
                </a:lnTo>
                <a:lnTo>
                  <a:pt x="1495334" y="1866900"/>
                </a:lnTo>
                <a:lnTo>
                  <a:pt x="1476720" y="1905000"/>
                </a:lnTo>
                <a:lnTo>
                  <a:pt x="1460343" y="1955800"/>
                </a:lnTo>
                <a:lnTo>
                  <a:pt x="1446278" y="1993900"/>
                </a:lnTo>
                <a:lnTo>
                  <a:pt x="1434600" y="2044700"/>
                </a:lnTo>
                <a:lnTo>
                  <a:pt x="1425387" y="2082800"/>
                </a:lnTo>
                <a:lnTo>
                  <a:pt x="1418712" y="2133600"/>
                </a:lnTo>
                <a:lnTo>
                  <a:pt x="1414651" y="2171700"/>
                </a:lnTo>
                <a:lnTo>
                  <a:pt x="1413281" y="2222500"/>
                </a:lnTo>
                <a:lnTo>
                  <a:pt x="1414651" y="2273300"/>
                </a:lnTo>
                <a:lnTo>
                  <a:pt x="1418712" y="2324100"/>
                </a:lnTo>
                <a:lnTo>
                  <a:pt x="1425387" y="2362200"/>
                </a:lnTo>
                <a:lnTo>
                  <a:pt x="1434600" y="2413000"/>
                </a:lnTo>
                <a:lnTo>
                  <a:pt x="1446278" y="2451100"/>
                </a:lnTo>
                <a:lnTo>
                  <a:pt x="1460343" y="2501900"/>
                </a:lnTo>
                <a:lnTo>
                  <a:pt x="1476720" y="2540000"/>
                </a:lnTo>
                <a:lnTo>
                  <a:pt x="1495334" y="2578100"/>
                </a:lnTo>
                <a:lnTo>
                  <a:pt x="1516108" y="2616200"/>
                </a:lnTo>
                <a:lnTo>
                  <a:pt x="1538968" y="2654300"/>
                </a:lnTo>
                <a:lnTo>
                  <a:pt x="1563838" y="2692400"/>
                </a:lnTo>
                <a:lnTo>
                  <a:pt x="1590642" y="2730500"/>
                </a:lnTo>
                <a:lnTo>
                  <a:pt x="1619305" y="2768600"/>
                </a:lnTo>
                <a:lnTo>
                  <a:pt x="1649750" y="2794000"/>
                </a:lnTo>
                <a:lnTo>
                  <a:pt x="1681903" y="2832100"/>
                </a:lnTo>
                <a:lnTo>
                  <a:pt x="1715688" y="2857500"/>
                </a:lnTo>
                <a:lnTo>
                  <a:pt x="1751028" y="2882900"/>
                </a:lnTo>
                <a:lnTo>
                  <a:pt x="1787850" y="2908300"/>
                </a:lnTo>
                <a:lnTo>
                  <a:pt x="1826076" y="2933700"/>
                </a:lnTo>
                <a:lnTo>
                  <a:pt x="1865631" y="2946400"/>
                </a:lnTo>
                <a:lnTo>
                  <a:pt x="1906441" y="2971800"/>
                </a:lnTo>
                <a:lnTo>
                  <a:pt x="1948428" y="2984500"/>
                </a:lnTo>
                <a:lnTo>
                  <a:pt x="2080704" y="3022600"/>
                </a:lnTo>
                <a:lnTo>
                  <a:pt x="2361022" y="3022600"/>
                </a:lnTo>
                <a:lnTo>
                  <a:pt x="2493301" y="2984500"/>
                </a:lnTo>
                <a:lnTo>
                  <a:pt x="2535289" y="2971800"/>
                </a:lnTo>
                <a:lnTo>
                  <a:pt x="2576099" y="2946400"/>
                </a:lnTo>
                <a:lnTo>
                  <a:pt x="2615655" y="2933700"/>
                </a:lnTo>
                <a:lnTo>
                  <a:pt x="2653882" y="2908300"/>
                </a:lnTo>
                <a:lnTo>
                  <a:pt x="2690704" y="2882900"/>
                </a:lnTo>
                <a:lnTo>
                  <a:pt x="2726045" y="2857500"/>
                </a:lnTo>
                <a:lnTo>
                  <a:pt x="2759830" y="2832100"/>
                </a:lnTo>
                <a:lnTo>
                  <a:pt x="2791983" y="2794000"/>
                </a:lnTo>
                <a:lnTo>
                  <a:pt x="2822429" y="2768600"/>
                </a:lnTo>
                <a:lnTo>
                  <a:pt x="2851092" y="2730500"/>
                </a:lnTo>
                <a:lnTo>
                  <a:pt x="2877896" y="2692400"/>
                </a:lnTo>
                <a:lnTo>
                  <a:pt x="2902766" y="2654300"/>
                </a:lnTo>
                <a:lnTo>
                  <a:pt x="2925626" y="2616200"/>
                </a:lnTo>
                <a:lnTo>
                  <a:pt x="2946401" y="2578100"/>
                </a:lnTo>
                <a:lnTo>
                  <a:pt x="2965015" y="2540000"/>
                </a:lnTo>
                <a:lnTo>
                  <a:pt x="2981392" y="2501900"/>
                </a:lnTo>
                <a:lnTo>
                  <a:pt x="2995457" y="2451100"/>
                </a:lnTo>
                <a:lnTo>
                  <a:pt x="3007135" y="2413000"/>
                </a:lnTo>
                <a:lnTo>
                  <a:pt x="3016349" y="2362200"/>
                </a:lnTo>
                <a:lnTo>
                  <a:pt x="3023023" y="2324100"/>
                </a:lnTo>
                <a:lnTo>
                  <a:pt x="3027084" y="2273300"/>
                </a:lnTo>
                <a:lnTo>
                  <a:pt x="3028454" y="2222500"/>
                </a:lnTo>
                <a:lnTo>
                  <a:pt x="3027084" y="2171700"/>
                </a:lnTo>
                <a:lnTo>
                  <a:pt x="3023023" y="2133600"/>
                </a:lnTo>
                <a:lnTo>
                  <a:pt x="3016349" y="2082800"/>
                </a:lnTo>
                <a:lnTo>
                  <a:pt x="3007135" y="2044700"/>
                </a:lnTo>
                <a:lnTo>
                  <a:pt x="2995457" y="1993900"/>
                </a:lnTo>
                <a:lnTo>
                  <a:pt x="2981392" y="1955800"/>
                </a:lnTo>
                <a:lnTo>
                  <a:pt x="2965015" y="1905000"/>
                </a:lnTo>
                <a:lnTo>
                  <a:pt x="2946401" y="1866900"/>
                </a:lnTo>
                <a:lnTo>
                  <a:pt x="2925626" y="1828800"/>
                </a:lnTo>
                <a:lnTo>
                  <a:pt x="2902766" y="1790700"/>
                </a:lnTo>
                <a:lnTo>
                  <a:pt x="2877896" y="1752600"/>
                </a:lnTo>
                <a:lnTo>
                  <a:pt x="2851092" y="1714500"/>
                </a:lnTo>
                <a:lnTo>
                  <a:pt x="2822429" y="1689100"/>
                </a:lnTo>
                <a:lnTo>
                  <a:pt x="2791983" y="1651000"/>
                </a:lnTo>
                <a:lnTo>
                  <a:pt x="2759830" y="1625600"/>
                </a:lnTo>
                <a:lnTo>
                  <a:pt x="2726045" y="1600200"/>
                </a:lnTo>
                <a:lnTo>
                  <a:pt x="2690704" y="1562100"/>
                </a:lnTo>
                <a:lnTo>
                  <a:pt x="2653882" y="1549400"/>
                </a:lnTo>
                <a:lnTo>
                  <a:pt x="2615655" y="1524000"/>
                </a:lnTo>
                <a:lnTo>
                  <a:pt x="2576099" y="1498600"/>
                </a:lnTo>
                <a:lnTo>
                  <a:pt x="2535289" y="1485900"/>
                </a:lnTo>
                <a:lnTo>
                  <a:pt x="2493301" y="1460500"/>
                </a:lnTo>
                <a:lnTo>
                  <a:pt x="2406092" y="1435100"/>
                </a:lnTo>
                <a:close/>
              </a:path>
              <a:path w="4441825" h="3632200">
                <a:moveTo>
                  <a:pt x="2315077" y="1422400"/>
                </a:moveTo>
                <a:lnTo>
                  <a:pt x="2126648" y="1422400"/>
                </a:lnTo>
                <a:lnTo>
                  <a:pt x="2080704" y="1435100"/>
                </a:lnTo>
                <a:lnTo>
                  <a:pt x="2361022" y="1435100"/>
                </a:lnTo>
                <a:lnTo>
                  <a:pt x="2315077" y="1422400"/>
                </a:lnTo>
                <a:close/>
              </a:path>
              <a:path w="4441825" h="3632200">
                <a:moveTo>
                  <a:pt x="2677177" y="850900"/>
                </a:moveTo>
                <a:lnTo>
                  <a:pt x="1764552" y="850900"/>
                </a:lnTo>
                <a:lnTo>
                  <a:pt x="1421078" y="939800"/>
                </a:lnTo>
                <a:lnTo>
                  <a:pt x="1373358" y="965200"/>
                </a:lnTo>
                <a:lnTo>
                  <a:pt x="1325998" y="977900"/>
                </a:lnTo>
                <a:lnTo>
                  <a:pt x="1279007" y="1003300"/>
                </a:lnTo>
                <a:lnTo>
                  <a:pt x="1232393" y="1016000"/>
                </a:lnTo>
                <a:lnTo>
                  <a:pt x="1140325" y="1066800"/>
                </a:lnTo>
                <a:lnTo>
                  <a:pt x="1094887" y="1079500"/>
                </a:lnTo>
                <a:lnTo>
                  <a:pt x="1049858" y="1104900"/>
                </a:lnTo>
                <a:lnTo>
                  <a:pt x="993719" y="1143000"/>
                </a:lnTo>
                <a:lnTo>
                  <a:pt x="3448011" y="1143000"/>
                </a:lnTo>
                <a:lnTo>
                  <a:pt x="3391865" y="1104900"/>
                </a:lnTo>
                <a:lnTo>
                  <a:pt x="3346837" y="1079500"/>
                </a:lnTo>
                <a:lnTo>
                  <a:pt x="3301401" y="1066800"/>
                </a:lnTo>
                <a:lnTo>
                  <a:pt x="3209335" y="1016000"/>
                </a:lnTo>
                <a:lnTo>
                  <a:pt x="3162721" y="1003300"/>
                </a:lnTo>
                <a:lnTo>
                  <a:pt x="3115730" y="977900"/>
                </a:lnTo>
                <a:lnTo>
                  <a:pt x="3068371" y="965200"/>
                </a:lnTo>
                <a:lnTo>
                  <a:pt x="3020651" y="939800"/>
                </a:lnTo>
                <a:lnTo>
                  <a:pt x="2677177" y="850900"/>
                </a:lnTo>
                <a:close/>
              </a:path>
              <a:path w="4441825" h="3632200">
                <a:moveTo>
                  <a:pt x="3984768" y="558800"/>
                </a:moveTo>
                <a:lnTo>
                  <a:pt x="3941194" y="571500"/>
                </a:lnTo>
                <a:lnTo>
                  <a:pt x="3899986" y="584200"/>
                </a:lnTo>
                <a:lnTo>
                  <a:pt x="3862849" y="609600"/>
                </a:lnTo>
                <a:lnTo>
                  <a:pt x="3831488" y="647700"/>
                </a:lnTo>
                <a:lnTo>
                  <a:pt x="3466566" y="1143000"/>
                </a:lnTo>
                <a:lnTo>
                  <a:pt x="3970008" y="1143000"/>
                </a:lnTo>
                <a:lnTo>
                  <a:pt x="4157560" y="889000"/>
                </a:lnTo>
                <a:lnTo>
                  <a:pt x="4180475" y="838200"/>
                </a:lnTo>
                <a:lnTo>
                  <a:pt x="4193156" y="800100"/>
                </a:lnTo>
                <a:lnTo>
                  <a:pt x="4195878" y="749300"/>
                </a:lnTo>
                <a:lnTo>
                  <a:pt x="4188913" y="711200"/>
                </a:lnTo>
                <a:lnTo>
                  <a:pt x="4172535" y="673100"/>
                </a:lnTo>
                <a:lnTo>
                  <a:pt x="4147020" y="635000"/>
                </a:lnTo>
                <a:lnTo>
                  <a:pt x="4112641" y="596900"/>
                </a:lnTo>
                <a:lnTo>
                  <a:pt x="4072196" y="584200"/>
                </a:lnTo>
                <a:lnTo>
                  <a:pt x="3984768" y="558800"/>
                </a:lnTo>
                <a:close/>
              </a:path>
              <a:path w="4441825" h="3632200">
                <a:moveTo>
                  <a:pt x="2525358" y="825500"/>
                </a:moveTo>
                <a:lnTo>
                  <a:pt x="1916374" y="825500"/>
                </a:lnTo>
                <a:lnTo>
                  <a:pt x="1814873" y="850900"/>
                </a:lnTo>
                <a:lnTo>
                  <a:pt x="2626857" y="850900"/>
                </a:lnTo>
                <a:lnTo>
                  <a:pt x="2525358" y="825500"/>
                </a:lnTo>
                <a:close/>
              </a:path>
              <a:path w="4441825" h="3632200">
                <a:moveTo>
                  <a:pt x="2220861" y="0"/>
                </a:moveTo>
                <a:lnTo>
                  <a:pt x="2174556" y="12700"/>
                </a:lnTo>
                <a:lnTo>
                  <a:pt x="2132056" y="25400"/>
                </a:lnTo>
                <a:lnTo>
                  <a:pt x="2094570" y="50800"/>
                </a:lnTo>
                <a:lnTo>
                  <a:pt x="2063309" y="76200"/>
                </a:lnTo>
                <a:lnTo>
                  <a:pt x="2039482" y="114300"/>
                </a:lnTo>
                <a:lnTo>
                  <a:pt x="2024299" y="165100"/>
                </a:lnTo>
                <a:lnTo>
                  <a:pt x="2018969" y="203200"/>
                </a:lnTo>
                <a:lnTo>
                  <a:pt x="2018969" y="825500"/>
                </a:lnTo>
                <a:lnTo>
                  <a:pt x="2422766" y="825500"/>
                </a:lnTo>
                <a:lnTo>
                  <a:pt x="2422766" y="203200"/>
                </a:lnTo>
                <a:lnTo>
                  <a:pt x="2417435" y="165100"/>
                </a:lnTo>
                <a:lnTo>
                  <a:pt x="2402250" y="114300"/>
                </a:lnTo>
                <a:lnTo>
                  <a:pt x="2378421" y="76200"/>
                </a:lnTo>
                <a:lnTo>
                  <a:pt x="2347157" y="50800"/>
                </a:lnTo>
                <a:lnTo>
                  <a:pt x="2309669" y="25400"/>
                </a:lnTo>
                <a:lnTo>
                  <a:pt x="2267167" y="12700"/>
                </a:lnTo>
                <a:lnTo>
                  <a:pt x="2220861" y="0"/>
                </a:lnTo>
                <a:close/>
              </a:path>
            </a:pathLst>
          </a:custGeom>
          <a:solidFill>
            <a:srgbClr val="227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67490" y="1653376"/>
            <a:ext cx="361950" cy="1183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600" spc="50" dirty="0">
                <a:solidFill>
                  <a:srgbClr val="231F20"/>
                </a:solidFill>
                <a:latin typeface="Arial"/>
                <a:cs typeface="Arial"/>
              </a:rPr>
              <a:t>”</a:t>
            </a:r>
            <a:endParaRPr sz="7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22034" y="760506"/>
            <a:ext cx="696087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95" dirty="0">
                <a:solidFill>
                  <a:srgbClr val="231F20"/>
                </a:solidFill>
              </a:rPr>
              <a:t>Manifestement,</a:t>
            </a:r>
            <a:r>
              <a:rPr sz="2800" spc="-35" dirty="0">
                <a:solidFill>
                  <a:srgbClr val="231F20"/>
                </a:solidFill>
              </a:rPr>
              <a:t> </a:t>
            </a:r>
            <a:r>
              <a:rPr sz="2800" spc="90" dirty="0">
                <a:solidFill>
                  <a:srgbClr val="231F20"/>
                </a:solidFill>
              </a:rPr>
              <a:t>une</a:t>
            </a:r>
            <a:r>
              <a:rPr sz="2800" spc="-30" dirty="0">
                <a:solidFill>
                  <a:srgbClr val="231F20"/>
                </a:solidFill>
              </a:rPr>
              <a:t> </a:t>
            </a:r>
            <a:r>
              <a:rPr sz="2800" spc="60" dirty="0">
                <a:solidFill>
                  <a:srgbClr val="231F20"/>
                </a:solidFill>
              </a:rPr>
              <a:t>incroyable</a:t>
            </a:r>
            <a:r>
              <a:rPr sz="2800" spc="-30" dirty="0">
                <a:solidFill>
                  <a:srgbClr val="231F20"/>
                </a:solidFill>
              </a:rPr>
              <a:t> </a:t>
            </a:r>
            <a:r>
              <a:rPr sz="2800" spc="60" dirty="0">
                <a:solidFill>
                  <a:srgbClr val="231F20"/>
                </a:solidFill>
              </a:rPr>
              <a:t>réussite</a:t>
            </a:r>
            <a:r>
              <a:rPr sz="2800" spc="-35" dirty="0">
                <a:solidFill>
                  <a:srgbClr val="231F20"/>
                </a:solidFill>
              </a:rPr>
              <a:t> </a:t>
            </a:r>
            <a:r>
              <a:rPr sz="2800" spc="-25" dirty="0">
                <a:solidFill>
                  <a:srgbClr val="231F20"/>
                </a:solidFill>
              </a:rPr>
              <a:t>...</a:t>
            </a:r>
            <a:endParaRPr sz="2800"/>
          </a:p>
        </p:txBody>
      </p:sp>
      <p:sp>
        <p:nvSpPr>
          <p:cNvPr id="5" name="object 5"/>
          <p:cNvSpPr txBox="1"/>
          <p:nvPr/>
        </p:nvSpPr>
        <p:spPr>
          <a:xfrm>
            <a:off x="1260542" y="1206784"/>
            <a:ext cx="80822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100" dirty="0">
                <a:solidFill>
                  <a:srgbClr val="231F20"/>
                </a:solidFill>
                <a:latin typeface="Arial"/>
                <a:cs typeface="Arial"/>
              </a:rPr>
              <a:t>et</a:t>
            </a:r>
            <a:r>
              <a:rPr sz="28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spc="75" dirty="0">
                <a:solidFill>
                  <a:srgbClr val="231F20"/>
                </a:solidFill>
                <a:latin typeface="Arial"/>
                <a:cs typeface="Arial"/>
              </a:rPr>
              <a:t>beaucoup</a:t>
            </a:r>
            <a:r>
              <a:rPr sz="28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spc="75" dirty="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sz="28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spc="130" dirty="0">
                <a:solidFill>
                  <a:srgbClr val="231F20"/>
                </a:solidFill>
                <a:latin typeface="Arial"/>
                <a:cs typeface="Arial"/>
              </a:rPr>
              <a:t>bonheur</a:t>
            </a:r>
            <a:r>
              <a:rPr sz="28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spc="105" dirty="0">
                <a:solidFill>
                  <a:srgbClr val="231F20"/>
                </a:solidFill>
                <a:latin typeface="Arial"/>
                <a:cs typeface="Arial"/>
              </a:rPr>
              <a:t>apporté</a:t>
            </a:r>
            <a:r>
              <a:rPr sz="28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spc="55" dirty="0">
                <a:solidFill>
                  <a:srgbClr val="231F20"/>
                </a:solidFill>
                <a:latin typeface="Arial"/>
                <a:cs typeface="Arial"/>
              </a:rPr>
              <a:t>aux</a:t>
            </a:r>
            <a:r>
              <a:rPr sz="28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spc="60" dirty="0">
                <a:solidFill>
                  <a:srgbClr val="231F20"/>
                </a:solidFill>
                <a:latin typeface="Arial"/>
                <a:cs typeface="Arial"/>
              </a:rPr>
              <a:t>personnes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29146" y="1653062"/>
            <a:ext cx="70389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90" dirty="0">
                <a:solidFill>
                  <a:srgbClr val="231F20"/>
                </a:solidFill>
                <a:latin typeface="Arial"/>
                <a:cs typeface="Arial"/>
              </a:rPr>
              <a:t>que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vous avez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soignées !</a:t>
            </a:r>
            <a:r>
              <a:rPr sz="28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Bravo à</a:t>
            </a:r>
            <a:r>
              <a:rPr sz="28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spc="80" dirty="0">
                <a:solidFill>
                  <a:srgbClr val="231F20"/>
                </a:solidFill>
                <a:latin typeface="Arial"/>
                <a:cs typeface="Arial"/>
              </a:rPr>
              <a:t>l'équipe</a:t>
            </a:r>
            <a:r>
              <a:rPr sz="28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800" spc="-50" dirty="0">
                <a:solidFill>
                  <a:srgbClr val="231F20"/>
                </a:solidFill>
                <a:latin typeface="Arial"/>
                <a:cs typeface="Arial"/>
              </a:rPr>
              <a:t>!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792918" y="12"/>
            <a:ext cx="6899275" cy="7560309"/>
            <a:chOff x="3792918" y="12"/>
            <a:chExt cx="6899275" cy="7560309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92918" y="12"/>
              <a:ext cx="6899084" cy="755999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11636" y="356219"/>
              <a:ext cx="763757" cy="7060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9700" y="1074957"/>
            <a:ext cx="7772399" cy="138018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5"/>
              </a:spcBef>
            </a:pPr>
            <a:endParaRPr sz="2800" dirty="0">
              <a:latin typeface="Times New Roman"/>
              <a:cs typeface="Times New Roman"/>
            </a:endParaRPr>
          </a:p>
          <a:p>
            <a:pPr marL="702310" marR="30480" indent="-664845">
              <a:lnSpc>
                <a:spcPct val="43100"/>
              </a:lnSpc>
              <a:tabLst>
                <a:tab pos="4174490" algn="l"/>
              </a:tabLst>
            </a:pPr>
            <a:r>
              <a:rPr sz="2800" dirty="0" smtClean="0">
                <a:solidFill>
                  <a:srgbClr val="231F20"/>
                </a:solidFill>
              </a:rPr>
              <a:t>it’s</a:t>
            </a:r>
            <a:r>
              <a:rPr sz="2800" spc="-45" dirty="0" smtClean="0">
                <a:solidFill>
                  <a:srgbClr val="231F20"/>
                </a:solidFill>
              </a:rPr>
              <a:t> </a:t>
            </a:r>
            <a:r>
              <a:rPr sz="2800" spc="80" dirty="0">
                <a:solidFill>
                  <a:srgbClr val="231F20"/>
                </a:solidFill>
              </a:rPr>
              <a:t>incredible</a:t>
            </a:r>
            <a:r>
              <a:rPr sz="2800" spc="-45" dirty="0">
                <a:solidFill>
                  <a:srgbClr val="231F20"/>
                </a:solidFill>
              </a:rPr>
              <a:t> </a:t>
            </a:r>
            <a:r>
              <a:rPr sz="2800" spc="160" dirty="0">
                <a:solidFill>
                  <a:srgbClr val="231F20"/>
                </a:solidFill>
              </a:rPr>
              <a:t>to</a:t>
            </a:r>
            <a:r>
              <a:rPr sz="2800" spc="-40" dirty="0">
                <a:solidFill>
                  <a:srgbClr val="231F20"/>
                </a:solidFill>
              </a:rPr>
              <a:t> </a:t>
            </a:r>
            <a:r>
              <a:rPr sz="2800" dirty="0">
                <a:solidFill>
                  <a:srgbClr val="231F20"/>
                </a:solidFill>
              </a:rPr>
              <a:t>see</a:t>
            </a:r>
            <a:r>
              <a:rPr sz="2800" spc="-45" dirty="0">
                <a:solidFill>
                  <a:srgbClr val="231F20"/>
                </a:solidFill>
              </a:rPr>
              <a:t> </a:t>
            </a:r>
            <a:r>
              <a:rPr sz="2800" spc="90" dirty="0" smtClean="0">
                <a:solidFill>
                  <a:srgbClr val="231F20"/>
                </a:solidFill>
              </a:rPr>
              <a:t>the</a:t>
            </a:r>
            <a:r>
              <a:rPr lang="fr-FR" sz="2800" spc="700" dirty="0">
                <a:solidFill>
                  <a:srgbClr val="231F20"/>
                </a:solidFill>
              </a:rPr>
              <a:t> </a:t>
            </a:r>
            <a:r>
              <a:rPr lang="fr-FR" sz="2800" spc="700" dirty="0" smtClean="0">
                <a:solidFill>
                  <a:srgbClr val="231F20"/>
                </a:solidFill>
              </a:rPr>
              <a:t>impact </a:t>
            </a:r>
            <a:r>
              <a:rPr lang="fr-FR" sz="2800" spc="700" dirty="0" err="1" smtClean="0">
                <a:solidFill>
                  <a:srgbClr val="231F20"/>
                </a:solidFill>
              </a:rPr>
              <a:t>your</a:t>
            </a:r>
            <a:r>
              <a:rPr lang="fr-FR" sz="2800" spc="700" dirty="0" smtClean="0">
                <a:solidFill>
                  <a:srgbClr val="231F20"/>
                </a:solidFill>
              </a:rPr>
              <a:t> </a:t>
            </a:r>
            <a:r>
              <a:rPr lang="fr-FR" sz="2800" spc="700" dirty="0" err="1" smtClean="0">
                <a:solidFill>
                  <a:srgbClr val="231F20"/>
                </a:solidFill>
              </a:rPr>
              <a:t>efforts</a:t>
            </a:r>
            <a:r>
              <a:rPr lang="fr-FR" sz="2800" dirty="0" err="1" smtClean="0">
                <a:solidFill>
                  <a:srgbClr val="231F20"/>
                </a:solidFill>
                <a:latin typeface="Lucida Sans"/>
                <a:cs typeface="Lucida Sans"/>
              </a:rPr>
              <a:t>are</a:t>
            </a:r>
            <a:r>
              <a:rPr lang="fr-FR" sz="2800" spc="-160" dirty="0" smtClean="0">
                <a:solidFill>
                  <a:srgbClr val="231F20"/>
                </a:solidFill>
                <a:latin typeface="Lucida Sans"/>
                <a:cs typeface="Lucida Sans"/>
              </a:rPr>
              <a:t> </a:t>
            </a:r>
            <a:r>
              <a:rPr lang="fr-FR" sz="2800" spc="-10" dirty="0" err="1">
                <a:solidFill>
                  <a:srgbClr val="231F20"/>
                </a:solidFill>
                <a:latin typeface="Lucida Sans"/>
                <a:cs typeface="Lucida Sans"/>
              </a:rPr>
              <a:t>driving</a:t>
            </a:r>
            <a:r>
              <a:rPr lang="fr-FR" sz="2800" spc="-10" dirty="0">
                <a:solidFill>
                  <a:srgbClr val="231F20"/>
                </a:solidFill>
                <a:latin typeface="Lucida Sans"/>
                <a:cs typeface="Lucida Sans"/>
              </a:rPr>
              <a:t>.</a:t>
            </a:r>
            <a:r>
              <a:rPr lang="fr-FR" sz="2800" dirty="0">
                <a:solidFill>
                  <a:srgbClr val="231F20"/>
                </a:solidFill>
                <a:latin typeface="Lucida Sans"/>
                <a:cs typeface="Lucida Sans"/>
              </a:rPr>
              <a:t>	</a:t>
            </a:r>
            <a:r>
              <a:rPr lang="fr-FR" sz="11400" spc="75" baseline="-31432" dirty="0">
                <a:solidFill>
                  <a:srgbClr val="231F20"/>
                </a:solidFill>
              </a:rPr>
              <a:t>” </a:t>
            </a:r>
            <a:endParaRPr sz="2800" dirty="0">
              <a:latin typeface="Lucida Sans"/>
              <a:cs typeface="Lucida San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14388" y="2631274"/>
            <a:ext cx="7245350" cy="4928870"/>
            <a:chOff x="314388" y="2631274"/>
            <a:chExt cx="7245350" cy="4928870"/>
          </a:xfrm>
        </p:grpSpPr>
        <p:sp>
          <p:nvSpPr>
            <p:cNvPr id="4" name="object 4"/>
            <p:cNvSpPr/>
            <p:nvPr/>
          </p:nvSpPr>
          <p:spPr>
            <a:xfrm>
              <a:off x="2998863" y="3132442"/>
              <a:ext cx="4561205" cy="3113405"/>
            </a:xfrm>
            <a:custGeom>
              <a:avLst/>
              <a:gdLst/>
              <a:ahLst/>
              <a:cxnLst/>
              <a:rect l="l" t="t" r="r" b="b"/>
              <a:pathLst>
                <a:path w="4561205" h="3113404">
                  <a:moveTo>
                    <a:pt x="579323" y="1240739"/>
                  </a:moveTo>
                  <a:lnTo>
                    <a:pt x="221526" y="1240777"/>
                  </a:lnTo>
                  <a:lnTo>
                    <a:pt x="174028" y="1242085"/>
                  </a:lnTo>
                  <a:lnTo>
                    <a:pt x="132245" y="1274508"/>
                  </a:lnTo>
                  <a:lnTo>
                    <a:pt x="118694" y="1320482"/>
                  </a:lnTo>
                  <a:lnTo>
                    <a:pt x="59893" y="1320761"/>
                  </a:lnTo>
                  <a:lnTo>
                    <a:pt x="20535" y="1322133"/>
                  </a:lnTo>
                  <a:lnTo>
                    <a:pt x="0" y="1363052"/>
                  </a:lnTo>
                  <a:lnTo>
                    <a:pt x="2298" y="1381379"/>
                  </a:lnTo>
                  <a:lnTo>
                    <a:pt x="9118" y="1393532"/>
                  </a:lnTo>
                  <a:lnTo>
                    <a:pt x="21158" y="1400009"/>
                  </a:lnTo>
                  <a:lnTo>
                    <a:pt x="39166" y="1401305"/>
                  </a:lnTo>
                  <a:lnTo>
                    <a:pt x="59817" y="1400632"/>
                  </a:lnTo>
                  <a:lnTo>
                    <a:pt x="80022" y="1400594"/>
                  </a:lnTo>
                  <a:lnTo>
                    <a:pt x="117221" y="1400987"/>
                  </a:lnTo>
                  <a:lnTo>
                    <a:pt x="123698" y="1420825"/>
                  </a:lnTo>
                  <a:lnTo>
                    <a:pt x="129133" y="1438795"/>
                  </a:lnTo>
                  <a:lnTo>
                    <a:pt x="135026" y="1454632"/>
                  </a:lnTo>
                  <a:lnTo>
                    <a:pt x="142862" y="1468081"/>
                  </a:lnTo>
                  <a:lnTo>
                    <a:pt x="171843" y="1479283"/>
                  </a:lnTo>
                  <a:lnTo>
                    <a:pt x="221297" y="1481670"/>
                  </a:lnTo>
                  <a:lnTo>
                    <a:pt x="271945" y="1476540"/>
                  </a:lnTo>
                  <a:lnTo>
                    <a:pt x="304482" y="1465211"/>
                  </a:lnTo>
                  <a:lnTo>
                    <a:pt x="579323" y="1240739"/>
                  </a:lnTo>
                  <a:close/>
                </a:path>
                <a:path w="4561205" h="3113404">
                  <a:moveTo>
                    <a:pt x="1396415" y="727468"/>
                  </a:moveTo>
                  <a:lnTo>
                    <a:pt x="1292606" y="727227"/>
                  </a:lnTo>
                  <a:lnTo>
                    <a:pt x="1243393" y="727468"/>
                  </a:lnTo>
                  <a:lnTo>
                    <a:pt x="1194968" y="728421"/>
                  </a:lnTo>
                  <a:lnTo>
                    <a:pt x="1149108" y="797521"/>
                  </a:lnTo>
                  <a:lnTo>
                    <a:pt x="1117942" y="894905"/>
                  </a:lnTo>
                  <a:lnTo>
                    <a:pt x="1040993" y="1139329"/>
                  </a:lnTo>
                  <a:lnTo>
                    <a:pt x="1136751" y="1151877"/>
                  </a:lnTo>
                  <a:lnTo>
                    <a:pt x="1183576" y="1157414"/>
                  </a:lnTo>
                  <a:lnTo>
                    <a:pt x="1230198" y="1161669"/>
                  </a:lnTo>
                  <a:lnTo>
                    <a:pt x="1240523" y="1159510"/>
                  </a:lnTo>
                  <a:lnTo>
                    <a:pt x="1283157" y="1089723"/>
                  </a:lnTo>
                  <a:lnTo>
                    <a:pt x="1297635" y="1044956"/>
                  </a:lnTo>
                  <a:lnTo>
                    <a:pt x="1396415" y="727468"/>
                  </a:lnTo>
                  <a:close/>
                </a:path>
                <a:path w="4561205" h="3113404">
                  <a:moveTo>
                    <a:pt x="1678520" y="2185835"/>
                  </a:moveTo>
                  <a:lnTo>
                    <a:pt x="1678114" y="2165121"/>
                  </a:lnTo>
                  <a:lnTo>
                    <a:pt x="1673872" y="2146757"/>
                  </a:lnTo>
                  <a:lnTo>
                    <a:pt x="1662391" y="2133600"/>
                  </a:lnTo>
                  <a:lnTo>
                    <a:pt x="1640230" y="2128482"/>
                  </a:lnTo>
                  <a:lnTo>
                    <a:pt x="1618348" y="2133219"/>
                  </a:lnTo>
                  <a:lnTo>
                    <a:pt x="1606384" y="2145969"/>
                  </a:lnTo>
                  <a:lnTo>
                    <a:pt x="1601165" y="2164054"/>
                  </a:lnTo>
                  <a:lnTo>
                    <a:pt x="1595539" y="2233574"/>
                  </a:lnTo>
                  <a:lnTo>
                    <a:pt x="1587741" y="2280869"/>
                  </a:lnTo>
                  <a:lnTo>
                    <a:pt x="1576273" y="2326589"/>
                  </a:lnTo>
                  <a:lnTo>
                    <a:pt x="1561287" y="2370594"/>
                  </a:lnTo>
                  <a:lnTo>
                    <a:pt x="1542910" y="2412720"/>
                  </a:lnTo>
                  <a:lnTo>
                    <a:pt x="1521320" y="2452827"/>
                  </a:lnTo>
                  <a:lnTo>
                    <a:pt x="1496618" y="2490787"/>
                  </a:lnTo>
                  <a:lnTo>
                    <a:pt x="1468983" y="2526436"/>
                  </a:lnTo>
                  <a:lnTo>
                    <a:pt x="1438541" y="2559634"/>
                  </a:lnTo>
                  <a:lnTo>
                    <a:pt x="1405445" y="2590241"/>
                  </a:lnTo>
                  <a:lnTo>
                    <a:pt x="1369822" y="2618105"/>
                  </a:lnTo>
                  <a:lnTo>
                    <a:pt x="1331836" y="2643086"/>
                  </a:lnTo>
                  <a:lnTo>
                    <a:pt x="1291615" y="2665031"/>
                  </a:lnTo>
                  <a:lnTo>
                    <a:pt x="1249311" y="2683802"/>
                  </a:lnTo>
                  <a:lnTo>
                    <a:pt x="1205064" y="2699258"/>
                  </a:lnTo>
                  <a:lnTo>
                    <a:pt x="1159027" y="2711259"/>
                  </a:lnTo>
                  <a:lnTo>
                    <a:pt x="1111326" y="2719641"/>
                  </a:lnTo>
                  <a:lnTo>
                    <a:pt x="1062113" y="2724264"/>
                  </a:lnTo>
                  <a:lnTo>
                    <a:pt x="1040765" y="2726474"/>
                  </a:lnTo>
                  <a:lnTo>
                    <a:pt x="1022527" y="2732392"/>
                  </a:lnTo>
                  <a:lnTo>
                    <a:pt x="1009853" y="2744482"/>
                  </a:lnTo>
                  <a:lnTo>
                    <a:pt x="1005217" y="2765221"/>
                  </a:lnTo>
                  <a:lnTo>
                    <a:pt x="1010285" y="2786291"/>
                  </a:lnTo>
                  <a:lnTo>
                    <a:pt x="1023353" y="2797797"/>
                  </a:lnTo>
                  <a:lnTo>
                    <a:pt x="1041869" y="2802445"/>
                  </a:lnTo>
                  <a:lnTo>
                    <a:pt x="1063294" y="2802940"/>
                  </a:lnTo>
                  <a:lnTo>
                    <a:pt x="1112037" y="2799588"/>
                  </a:lnTo>
                  <a:lnTo>
                    <a:pt x="1159687" y="2792679"/>
                  </a:lnTo>
                  <a:lnTo>
                    <a:pt x="1206131" y="2782354"/>
                  </a:lnTo>
                  <a:lnTo>
                    <a:pt x="1251204" y="2768727"/>
                  </a:lnTo>
                  <a:lnTo>
                    <a:pt x="1294777" y="2751937"/>
                  </a:lnTo>
                  <a:lnTo>
                    <a:pt x="1336725" y="2732113"/>
                  </a:lnTo>
                  <a:lnTo>
                    <a:pt x="1376895" y="2709380"/>
                  </a:lnTo>
                  <a:lnTo>
                    <a:pt x="1415173" y="2683891"/>
                  </a:lnTo>
                  <a:lnTo>
                    <a:pt x="1451406" y="2655747"/>
                  </a:lnTo>
                  <a:lnTo>
                    <a:pt x="1485468" y="2625102"/>
                  </a:lnTo>
                  <a:lnTo>
                    <a:pt x="1517218" y="2592070"/>
                  </a:lnTo>
                  <a:lnTo>
                    <a:pt x="1546529" y="2556802"/>
                  </a:lnTo>
                  <a:lnTo>
                    <a:pt x="1573250" y="2519400"/>
                  </a:lnTo>
                  <a:lnTo>
                    <a:pt x="1597253" y="2480030"/>
                  </a:lnTo>
                  <a:lnTo>
                    <a:pt x="1618399" y="2438793"/>
                  </a:lnTo>
                  <a:lnTo>
                    <a:pt x="1636560" y="2395829"/>
                  </a:lnTo>
                  <a:lnTo>
                    <a:pt x="1651596" y="2351278"/>
                  </a:lnTo>
                  <a:lnTo>
                    <a:pt x="1663369" y="2305253"/>
                  </a:lnTo>
                  <a:lnTo>
                    <a:pt x="1671751" y="2257907"/>
                  </a:lnTo>
                  <a:lnTo>
                    <a:pt x="1676603" y="2209355"/>
                  </a:lnTo>
                  <a:lnTo>
                    <a:pt x="1677238" y="2201519"/>
                  </a:lnTo>
                  <a:lnTo>
                    <a:pt x="1678381" y="2193683"/>
                  </a:lnTo>
                  <a:lnTo>
                    <a:pt x="1678520" y="2185835"/>
                  </a:lnTo>
                  <a:close/>
                </a:path>
                <a:path w="4561205" h="3113404">
                  <a:moveTo>
                    <a:pt x="1986813" y="2174443"/>
                  </a:moveTo>
                  <a:lnTo>
                    <a:pt x="1985860" y="2125129"/>
                  </a:lnTo>
                  <a:lnTo>
                    <a:pt x="1982508" y="2076475"/>
                  </a:lnTo>
                  <a:lnTo>
                    <a:pt x="1976793" y="2028571"/>
                  </a:lnTo>
                  <a:lnTo>
                    <a:pt x="1968792" y="1981466"/>
                  </a:lnTo>
                  <a:lnTo>
                    <a:pt x="1958555" y="1935213"/>
                  </a:lnTo>
                  <a:lnTo>
                    <a:pt x="1946135" y="1889861"/>
                  </a:lnTo>
                  <a:lnTo>
                    <a:pt x="1931593" y="1845487"/>
                  </a:lnTo>
                  <a:lnTo>
                    <a:pt x="1914982" y="1802142"/>
                  </a:lnTo>
                  <a:lnTo>
                    <a:pt x="1896364" y="1759877"/>
                  </a:lnTo>
                  <a:lnTo>
                    <a:pt x="1875802" y="1718754"/>
                  </a:lnTo>
                  <a:lnTo>
                    <a:pt x="1853336" y="1678825"/>
                  </a:lnTo>
                  <a:lnTo>
                    <a:pt x="1829041" y="1640166"/>
                  </a:lnTo>
                  <a:lnTo>
                    <a:pt x="1802968" y="1602816"/>
                  </a:lnTo>
                  <a:lnTo>
                    <a:pt x="1788706" y="1584363"/>
                  </a:lnTo>
                  <a:lnTo>
                    <a:pt x="1788706" y="2169109"/>
                  </a:lnTo>
                  <a:lnTo>
                    <a:pt x="1786991" y="2216366"/>
                  </a:lnTo>
                  <a:lnTo>
                    <a:pt x="1782114" y="2264435"/>
                  </a:lnTo>
                  <a:lnTo>
                    <a:pt x="1774228" y="2311603"/>
                  </a:lnTo>
                  <a:lnTo>
                    <a:pt x="1763382" y="2357894"/>
                  </a:lnTo>
                  <a:lnTo>
                    <a:pt x="1749831" y="2402789"/>
                  </a:lnTo>
                  <a:lnTo>
                    <a:pt x="1733524" y="2446604"/>
                  </a:lnTo>
                  <a:lnTo>
                    <a:pt x="1714614" y="2489111"/>
                  </a:lnTo>
                  <a:lnTo>
                    <a:pt x="1693202" y="2530208"/>
                  </a:lnTo>
                  <a:lnTo>
                    <a:pt x="1669389" y="2569781"/>
                  </a:lnTo>
                  <a:lnTo>
                    <a:pt x="1643265" y="2607729"/>
                  </a:lnTo>
                  <a:lnTo>
                    <a:pt x="1614944" y="2643962"/>
                  </a:lnTo>
                  <a:lnTo>
                    <a:pt x="1584528" y="2678379"/>
                  </a:lnTo>
                  <a:lnTo>
                    <a:pt x="1552105" y="2710865"/>
                  </a:lnTo>
                  <a:lnTo>
                    <a:pt x="1517789" y="2741345"/>
                  </a:lnTo>
                  <a:lnTo>
                    <a:pt x="1481670" y="2769692"/>
                  </a:lnTo>
                  <a:lnTo>
                    <a:pt x="1443863" y="2795816"/>
                  </a:lnTo>
                  <a:lnTo>
                    <a:pt x="1404454" y="2819616"/>
                  </a:lnTo>
                  <a:lnTo>
                    <a:pt x="1363535" y="2840990"/>
                  </a:lnTo>
                  <a:lnTo>
                    <a:pt x="1321231" y="2859836"/>
                  </a:lnTo>
                  <a:lnTo>
                    <a:pt x="1277632" y="2876054"/>
                  </a:lnTo>
                  <a:lnTo>
                    <a:pt x="1232839" y="2889542"/>
                  </a:lnTo>
                  <a:lnTo>
                    <a:pt x="1186954" y="2900210"/>
                  </a:lnTo>
                  <a:lnTo>
                    <a:pt x="1140079" y="2907931"/>
                  </a:lnTo>
                  <a:lnTo>
                    <a:pt x="1092301" y="2912630"/>
                  </a:lnTo>
                  <a:lnTo>
                    <a:pt x="1043749" y="2914192"/>
                  </a:lnTo>
                  <a:lnTo>
                    <a:pt x="994994" y="2912554"/>
                  </a:lnTo>
                  <a:lnTo>
                    <a:pt x="947013" y="2907779"/>
                  </a:lnTo>
                  <a:lnTo>
                    <a:pt x="899922" y="2899968"/>
                  </a:lnTo>
                  <a:lnTo>
                    <a:pt x="853821" y="2889212"/>
                  </a:lnTo>
                  <a:lnTo>
                    <a:pt x="808812" y="2875623"/>
                  </a:lnTo>
                  <a:lnTo>
                    <a:pt x="764997" y="2859316"/>
                  </a:lnTo>
                  <a:lnTo>
                    <a:pt x="722490" y="2840380"/>
                  </a:lnTo>
                  <a:lnTo>
                    <a:pt x="681380" y="2818930"/>
                  </a:lnTo>
                  <a:lnTo>
                    <a:pt x="641769" y="2795066"/>
                  </a:lnTo>
                  <a:lnTo>
                    <a:pt x="603783" y="2768879"/>
                  </a:lnTo>
                  <a:lnTo>
                    <a:pt x="567499" y="2740495"/>
                  </a:lnTo>
                  <a:lnTo>
                    <a:pt x="533044" y="2710002"/>
                  </a:lnTo>
                  <a:lnTo>
                    <a:pt x="500507" y="2677503"/>
                  </a:lnTo>
                  <a:lnTo>
                    <a:pt x="470001" y="2643111"/>
                  </a:lnTo>
                  <a:lnTo>
                    <a:pt x="441617" y="2606916"/>
                  </a:lnTo>
                  <a:lnTo>
                    <a:pt x="415467" y="2569032"/>
                  </a:lnTo>
                  <a:lnTo>
                    <a:pt x="391668" y="2529573"/>
                  </a:lnTo>
                  <a:lnTo>
                    <a:pt x="370293" y="2488615"/>
                  </a:lnTo>
                  <a:lnTo>
                    <a:pt x="351472" y="2446286"/>
                  </a:lnTo>
                  <a:lnTo>
                    <a:pt x="335292" y="2402675"/>
                  </a:lnTo>
                  <a:lnTo>
                    <a:pt x="321868" y="2357894"/>
                  </a:lnTo>
                  <a:lnTo>
                    <a:pt x="311302" y="2312047"/>
                  </a:lnTo>
                  <a:lnTo>
                    <a:pt x="303682" y="2265235"/>
                  </a:lnTo>
                  <a:lnTo>
                    <a:pt x="299135" y="2217547"/>
                  </a:lnTo>
                  <a:lnTo>
                    <a:pt x="297764" y="2169109"/>
                  </a:lnTo>
                  <a:lnTo>
                    <a:pt x="299440" y="2121141"/>
                  </a:lnTo>
                  <a:lnTo>
                    <a:pt x="303961" y="2074037"/>
                  </a:lnTo>
                  <a:lnTo>
                    <a:pt x="311238" y="2027859"/>
                  </a:lnTo>
                  <a:lnTo>
                    <a:pt x="321195" y="1982724"/>
                  </a:lnTo>
                  <a:lnTo>
                    <a:pt x="333730" y="1938693"/>
                  </a:lnTo>
                  <a:lnTo>
                    <a:pt x="348780" y="1895868"/>
                  </a:lnTo>
                  <a:lnTo>
                    <a:pt x="366242" y="1854314"/>
                  </a:lnTo>
                  <a:lnTo>
                    <a:pt x="386041" y="1814118"/>
                  </a:lnTo>
                  <a:lnTo>
                    <a:pt x="408101" y="1775371"/>
                  </a:lnTo>
                  <a:lnTo>
                    <a:pt x="432333" y="1738160"/>
                  </a:lnTo>
                  <a:lnTo>
                    <a:pt x="458647" y="1702549"/>
                  </a:lnTo>
                  <a:lnTo>
                    <a:pt x="486968" y="1668640"/>
                  </a:lnTo>
                  <a:lnTo>
                    <a:pt x="517220" y="1636522"/>
                  </a:lnTo>
                  <a:lnTo>
                    <a:pt x="549300" y="1606257"/>
                  </a:lnTo>
                  <a:lnTo>
                    <a:pt x="583133" y="1577936"/>
                  </a:lnTo>
                  <a:lnTo>
                    <a:pt x="618642" y="1551647"/>
                  </a:lnTo>
                  <a:lnTo>
                    <a:pt x="655726" y="1527479"/>
                  </a:lnTo>
                  <a:lnTo>
                    <a:pt x="694321" y="1505496"/>
                  </a:lnTo>
                  <a:lnTo>
                    <a:pt x="734339" y="1485798"/>
                  </a:lnTo>
                  <a:lnTo>
                    <a:pt x="775703" y="1468475"/>
                  </a:lnTo>
                  <a:lnTo>
                    <a:pt x="818311" y="1453591"/>
                  </a:lnTo>
                  <a:lnTo>
                    <a:pt x="862088" y="1441246"/>
                  </a:lnTo>
                  <a:lnTo>
                    <a:pt x="906945" y="1431505"/>
                  </a:lnTo>
                  <a:lnTo>
                    <a:pt x="952817" y="1424470"/>
                  </a:lnTo>
                  <a:lnTo>
                    <a:pt x="999604" y="1420215"/>
                  </a:lnTo>
                  <a:lnTo>
                    <a:pt x="1047229" y="1418818"/>
                  </a:lnTo>
                  <a:lnTo>
                    <a:pt x="1095844" y="1420507"/>
                  </a:lnTo>
                  <a:lnTo>
                    <a:pt x="1143660" y="1425321"/>
                  </a:lnTo>
                  <a:lnTo>
                    <a:pt x="1190574" y="1433169"/>
                  </a:lnTo>
                  <a:lnTo>
                    <a:pt x="1236472" y="1443951"/>
                  </a:lnTo>
                  <a:lnTo>
                    <a:pt x="1281264" y="1457566"/>
                  </a:lnTo>
                  <a:lnTo>
                    <a:pt x="1324838" y="1473911"/>
                  </a:lnTo>
                  <a:lnTo>
                    <a:pt x="1367116" y="1492885"/>
                  </a:lnTo>
                  <a:lnTo>
                    <a:pt x="1407972" y="1514373"/>
                  </a:lnTo>
                  <a:lnTo>
                    <a:pt x="1447317" y="1538300"/>
                  </a:lnTo>
                  <a:lnTo>
                    <a:pt x="1485049" y="1564538"/>
                  </a:lnTo>
                  <a:lnTo>
                    <a:pt x="1521079" y="1592999"/>
                  </a:lnTo>
                  <a:lnTo>
                    <a:pt x="1555280" y="1623580"/>
                  </a:lnTo>
                  <a:lnTo>
                    <a:pt x="1587563" y="1656181"/>
                  </a:lnTo>
                  <a:lnTo>
                    <a:pt x="1617827" y="1690687"/>
                  </a:lnTo>
                  <a:lnTo>
                    <a:pt x="1645983" y="1727009"/>
                  </a:lnTo>
                  <a:lnTo>
                    <a:pt x="1671916" y="1765046"/>
                  </a:lnTo>
                  <a:lnTo>
                    <a:pt x="1695526" y="1804682"/>
                  </a:lnTo>
                  <a:lnTo>
                    <a:pt x="1716709" y="1845830"/>
                  </a:lnTo>
                  <a:lnTo>
                    <a:pt x="1735378" y="1888388"/>
                  </a:lnTo>
                  <a:lnTo>
                    <a:pt x="1751431" y="1932241"/>
                  </a:lnTo>
                  <a:lnTo>
                    <a:pt x="1764741" y="1977288"/>
                  </a:lnTo>
                  <a:lnTo>
                    <a:pt x="1775244" y="2023452"/>
                  </a:lnTo>
                  <a:lnTo>
                    <a:pt x="1782813" y="2070595"/>
                  </a:lnTo>
                  <a:lnTo>
                    <a:pt x="1787347" y="2118639"/>
                  </a:lnTo>
                  <a:lnTo>
                    <a:pt x="1788668" y="2164130"/>
                  </a:lnTo>
                  <a:lnTo>
                    <a:pt x="1788706" y="2169109"/>
                  </a:lnTo>
                  <a:lnTo>
                    <a:pt x="1788706" y="1584363"/>
                  </a:lnTo>
                  <a:lnTo>
                    <a:pt x="1745716" y="1532280"/>
                  </a:lnTo>
                  <a:lnTo>
                    <a:pt x="1714639" y="1499222"/>
                  </a:lnTo>
                  <a:lnTo>
                    <a:pt x="1682026" y="1467700"/>
                  </a:lnTo>
                  <a:lnTo>
                    <a:pt x="1647913" y="1437779"/>
                  </a:lnTo>
                  <a:lnTo>
                    <a:pt x="1612379" y="1409534"/>
                  </a:lnTo>
                  <a:lnTo>
                    <a:pt x="1575460" y="1382991"/>
                  </a:lnTo>
                  <a:lnTo>
                    <a:pt x="1537220" y="1358226"/>
                  </a:lnTo>
                  <a:lnTo>
                    <a:pt x="1497711" y="1335303"/>
                  </a:lnTo>
                  <a:lnTo>
                    <a:pt x="1457007" y="1314259"/>
                  </a:lnTo>
                  <a:lnTo>
                    <a:pt x="1415148" y="1295171"/>
                  </a:lnTo>
                  <a:lnTo>
                    <a:pt x="1372196" y="1278089"/>
                  </a:lnTo>
                  <a:lnTo>
                    <a:pt x="1328216" y="1263065"/>
                  </a:lnTo>
                  <a:lnTo>
                    <a:pt x="1283258" y="1250162"/>
                  </a:lnTo>
                  <a:lnTo>
                    <a:pt x="1237386" y="1239443"/>
                  </a:lnTo>
                  <a:lnTo>
                    <a:pt x="1190650" y="1230960"/>
                  </a:lnTo>
                  <a:lnTo>
                    <a:pt x="1143101" y="1224762"/>
                  </a:lnTo>
                  <a:lnTo>
                    <a:pt x="1094816" y="1220914"/>
                  </a:lnTo>
                  <a:lnTo>
                    <a:pt x="1045845" y="1219479"/>
                  </a:lnTo>
                  <a:lnTo>
                    <a:pt x="997229" y="1220508"/>
                  </a:lnTo>
                  <a:lnTo>
                    <a:pt x="949274" y="1223949"/>
                  </a:lnTo>
                  <a:lnTo>
                    <a:pt x="902004" y="1229753"/>
                  </a:lnTo>
                  <a:lnTo>
                    <a:pt x="855497" y="1237869"/>
                  </a:lnTo>
                  <a:lnTo>
                    <a:pt x="809802" y="1248219"/>
                  </a:lnTo>
                  <a:lnTo>
                    <a:pt x="764984" y="1260754"/>
                  </a:lnTo>
                  <a:lnTo>
                    <a:pt x="721106" y="1275422"/>
                  </a:lnTo>
                  <a:lnTo>
                    <a:pt x="678218" y="1292174"/>
                  </a:lnTo>
                  <a:lnTo>
                    <a:pt x="636371" y="1310932"/>
                  </a:lnTo>
                  <a:lnTo>
                    <a:pt x="595630" y="1331633"/>
                  </a:lnTo>
                  <a:lnTo>
                    <a:pt x="556056" y="1354239"/>
                  </a:lnTo>
                  <a:lnTo>
                    <a:pt x="517715" y="1378686"/>
                  </a:lnTo>
                  <a:lnTo>
                    <a:pt x="480656" y="1404912"/>
                  </a:lnTo>
                  <a:lnTo>
                    <a:pt x="444931" y="1432864"/>
                  </a:lnTo>
                  <a:lnTo>
                    <a:pt x="410616" y="1462468"/>
                  </a:lnTo>
                  <a:lnTo>
                    <a:pt x="377748" y="1493685"/>
                  </a:lnTo>
                  <a:lnTo>
                    <a:pt x="346405" y="1526451"/>
                  </a:lnTo>
                  <a:lnTo>
                    <a:pt x="316623" y="1560715"/>
                  </a:lnTo>
                  <a:lnTo>
                    <a:pt x="288493" y="1596402"/>
                  </a:lnTo>
                  <a:lnTo>
                    <a:pt x="262039" y="1633461"/>
                  </a:lnTo>
                  <a:lnTo>
                    <a:pt x="237350" y="1671840"/>
                  </a:lnTo>
                  <a:lnTo>
                    <a:pt x="214452" y="1711464"/>
                  </a:lnTo>
                  <a:lnTo>
                    <a:pt x="193433" y="1752295"/>
                  </a:lnTo>
                  <a:lnTo>
                    <a:pt x="174332" y="1794268"/>
                  </a:lnTo>
                  <a:lnTo>
                    <a:pt x="157213" y="1837321"/>
                  </a:lnTo>
                  <a:lnTo>
                    <a:pt x="142138" y="1881403"/>
                  </a:lnTo>
                  <a:lnTo>
                    <a:pt x="129171" y="1926450"/>
                  </a:lnTo>
                  <a:lnTo>
                    <a:pt x="118351" y="1972398"/>
                  </a:lnTo>
                  <a:lnTo>
                    <a:pt x="109753" y="2019211"/>
                  </a:lnTo>
                  <a:lnTo>
                    <a:pt x="103441" y="2066798"/>
                  </a:lnTo>
                  <a:lnTo>
                    <a:pt x="99441" y="2115134"/>
                  </a:lnTo>
                  <a:lnTo>
                    <a:pt x="97853" y="2164130"/>
                  </a:lnTo>
                  <a:lnTo>
                    <a:pt x="98729" y="2211743"/>
                  </a:lnTo>
                  <a:lnTo>
                    <a:pt x="102057" y="2258834"/>
                  </a:lnTo>
                  <a:lnTo>
                    <a:pt x="107772" y="2305342"/>
                  </a:lnTo>
                  <a:lnTo>
                    <a:pt x="115811" y="2351189"/>
                  </a:lnTo>
                  <a:lnTo>
                    <a:pt x="126111" y="2396337"/>
                  </a:lnTo>
                  <a:lnTo>
                    <a:pt x="138607" y="2440711"/>
                  </a:lnTo>
                  <a:lnTo>
                    <a:pt x="153238" y="2484247"/>
                  </a:lnTo>
                  <a:lnTo>
                    <a:pt x="169938" y="2526881"/>
                  </a:lnTo>
                  <a:lnTo>
                    <a:pt x="188633" y="2568549"/>
                  </a:lnTo>
                  <a:lnTo>
                    <a:pt x="209270" y="2609177"/>
                  </a:lnTo>
                  <a:lnTo>
                    <a:pt x="231787" y="2648724"/>
                  </a:lnTo>
                  <a:lnTo>
                    <a:pt x="256108" y="2687104"/>
                  </a:lnTo>
                  <a:lnTo>
                    <a:pt x="282181" y="2724277"/>
                  </a:lnTo>
                  <a:lnTo>
                    <a:pt x="309930" y="2760154"/>
                  </a:lnTo>
                  <a:lnTo>
                    <a:pt x="339293" y="2794673"/>
                  </a:lnTo>
                  <a:lnTo>
                    <a:pt x="370217" y="2827794"/>
                  </a:lnTo>
                  <a:lnTo>
                    <a:pt x="402628" y="2859430"/>
                  </a:lnTo>
                  <a:lnTo>
                    <a:pt x="436486" y="2889542"/>
                  </a:lnTo>
                  <a:lnTo>
                    <a:pt x="471665" y="2918028"/>
                  </a:lnTo>
                  <a:lnTo>
                    <a:pt x="508165" y="2944850"/>
                  </a:lnTo>
                  <a:lnTo>
                    <a:pt x="545884" y="2969945"/>
                  </a:lnTo>
                  <a:lnTo>
                    <a:pt x="584784" y="2993237"/>
                  </a:lnTo>
                  <a:lnTo>
                    <a:pt x="624789" y="3014675"/>
                  </a:lnTo>
                  <a:lnTo>
                    <a:pt x="665822" y="3034182"/>
                  </a:lnTo>
                  <a:lnTo>
                    <a:pt x="707834" y="3051708"/>
                  </a:lnTo>
                  <a:lnTo>
                    <a:pt x="750760" y="3067189"/>
                  </a:lnTo>
                  <a:lnTo>
                    <a:pt x="794537" y="3080550"/>
                  </a:lnTo>
                  <a:lnTo>
                    <a:pt x="839101" y="3091726"/>
                  </a:lnTo>
                  <a:lnTo>
                    <a:pt x="884377" y="3100654"/>
                  </a:lnTo>
                  <a:lnTo>
                    <a:pt x="930300" y="3107296"/>
                  </a:lnTo>
                  <a:lnTo>
                    <a:pt x="976820" y="3111550"/>
                  </a:lnTo>
                  <a:lnTo>
                    <a:pt x="1023874" y="3113367"/>
                  </a:lnTo>
                  <a:lnTo>
                    <a:pt x="1072413" y="3112782"/>
                  </a:lnTo>
                  <a:lnTo>
                    <a:pt x="1120267" y="3109849"/>
                  </a:lnTo>
                  <a:lnTo>
                    <a:pt x="1167396" y="3104629"/>
                  </a:lnTo>
                  <a:lnTo>
                    <a:pt x="1213726" y="3097174"/>
                  </a:lnTo>
                  <a:lnTo>
                    <a:pt x="1259230" y="3087547"/>
                  </a:lnTo>
                  <a:lnTo>
                    <a:pt x="1303832" y="3075813"/>
                  </a:lnTo>
                  <a:lnTo>
                    <a:pt x="1347508" y="3062020"/>
                  </a:lnTo>
                  <a:lnTo>
                    <a:pt x="1390192" y="3046234"/>
                  </a:lnTo>
                  <a:lnTo>
                    <a:pt x="1431836" y="3028505"/>
                  </a:lnTo>
                  <a:lnTo>
                    <a:pt x="1472387" y="3008909"/>
                  </a:lnTo>
                  <a:lnTo>
                    <a:pt x="1511795" y="2987484"/>
                  </a:lnTo>
                  <a:lnTo>
                    <a:pt x="1550009" y="2964307"/>
                  </a:lnTo>
                  <a:lnTo>
                    <a:pt x="1586979" y="2939415"/>
                  </a:lnTo>
                  <a:lnTo>
                    <a:pt x="1620888" y="2914192"/>
                  </a:lnTo>
                  <a:lnTo>
                    <a:pt x="1622653" y="2912884"/>
                  </a:lnTo>
                  <a:lnTo>
                    <a:pt x="1656981" y="2884767"/>
                  </a:lnTo>
                  <a:lnTo>
                    <a:pt x="1689912" y="2855125"/>
                  </a:lnTo>
                  <a:lnTo>
                    <a:pt x="1721408" y="2824022"/>
                  </a:lnTo>
                  <a:lnTo>
                    <a:pt x="1751393" y="2791498"/>
                  </a:lnTo>
                  <a:lnTo>
                    <a:pt x="1779828" y="2757627"/>
                  </a:lnTo>
                  <a:lnTo>
                    <a:pt x="1806663" y="2722473"/>
                  </a:lnTo>
                  <a:lnTo>
                    <a:pt x="1831860" y="2686075"/>
                  </a:lnTo>
                  <a:lnTo>
                    <a:pt x="1855343" y="2648508"/>
                  </a:lnTo>
                  <a:lnTo>
                    <a:pt x="1877072" y="2609812"/>
                  </a:lnTo>
                  <a:lnTo>
                    <a:pt x="1896999" y="2570073"/>
                  </a:lnTo>
                  <a:lnTo>
                    <a:pt x="1915071" y="2529332"/>
                  </a:lnTo>
                  <a:lnTo>
                    <a:pt x="1931250" y="2487650"/>
                  </a:lnTo>
                  <a:lnTo>
                    <a:pt x="1945462" y="2445080"/>
                  </a:lnTo>
                  <a:lnTo>
                    <a:pt x="1957666" y="2401684"/>
                  </a:lnTo>
                  <a:lnTo>
                    <a:pt x="1967814" y="2357539"/>
                  </a:lnTo>
                  <a:lnTo>
                    <a:pt x="1975853" y="2312682"/>
                  </a:lnTo>
                  <a:lnTo>
                    <a:pt x="1981733" y="2267166"/>
                  </a:lnTo>
                  <a:lnTo>
                    <a:pt x="1985403" y="2221077"/>
                  </a:lnTo>
                  <a:lnTo>
                    <a:pt x="1986813" y="2174443"/>
                  </a:lnTo>
                  <a:close/>
                </a:path>
                <a:path w="4561205" h="3113404">
                  <a:moveTo>
                    <a:pt x="2648026" y="948817"/>
                  </a:moveTo>
                  <a:lnTo>
                    <a:pt x="2634729" y="948804"/>
                  </a:lnTo>
                  <a:lnTo>
                    <a:pt x="2528024" y="948817"/>
                  </a:lnTo>
                  <a:lnTo>
                    <a:pt x="2648026" y="948817"/>
                  </a:lnTo>
                  <a:close/>
                </a:path>
                <a:path w="4561205" h="3113404">
                  <a:moveTo>
                    <a:pt x="2925165" y="1150937"/>
                  </a:moveTo>
                  <a:lnTo>
                    <a:pt x="2871774" y="1150937"/>
                  </a:lnTo>
                  <a:lnTo>
                    <a:pt x="2808960" y="1149362"/>
                  </a:lnTo>
                  <a:lnTo>
                    <a:pt x="2776601" y="1137526"/>
                  </a:lnTo>
                  <a:lnTo>
                    <a:pt x="2764612" y="1105395"/>
                  </a:lnTo>
                  <a:lnTo>
                    <a:pt x="2763570" y="1068590"/>
                  </a:lnTo>
                  <a:lnTo>
                    <a:pt x="2762834" y="1042797"/>
                  </a:lnTo>
                  <a:lnTo>
                    <a:pt x="2758884" y="996149"/>
                  </a:lnTo>
                  <a:lnTo>
                    <a:pt x="2757195" y="992784"/>
                  </a:lnTo>
                  <a:lnTo>
                    <a:pt x="2744470" y="967397"/>
                  </a:lnTo>
                  <a:lnTo>
                    <a:pt x="2715793" y="952906"/>
                  </a:lnTo>
                  <a:lnTo>
                    <a:pt x="2708033" y="952233"/>
                  </a:lnTo>
                  <a:lnTo>
                    <a:pt x="2708033" y="1029817"/>
                  </a:lnTo>
                  <a:lnTo>
                    <a:pt x="2704109" y="1039939"/>
                  </a:lnTo>
                  <a:lnTo>
                    <a:pt x="2696146" y="1049604"/>
                  </a:lnTo>
                  <a:lnTo>
                    <a:pt x="2686380" y="1059078"/>
                  </a:lnTo>
                  <a:lnTo>
                    <a:pt x="2677083" y="1068590"/>
                  </a:lnTo>
                  <a:lnTo>
                    <a:pt x="2674251" y="1066406"/>
                  </a:lnTo>
                  <a:lnTo>
                    <a:pt x="2667012" y="1060831"/>
                  </a:lnTo>
                  <a:lnTo>
                    <a:pt x="2656344" y="1053134"/>
                  </a:lnTo>
                  <a:lnTo>
                    <a:pt x="2647683" y="1045222"/>
                  </a:lnTo>
                  <a:lnTo>
                    <a:pt x="2643581" y="1036802"/>
                  </a:lnTo>
                  <a:lnTo>
                    <a:pt x="2645232" y="1026337"/>
                  </a:lnTo>
                  <a:lnTo>
                    <a:pt x="2650896" y="1015415"/>
                  </a:lnTo>
                  <a:lnTo>
                    <a:pt x="2658326" y="1004303"/>
                  </a:lnTo>
                  <a:lnTo>
                    <a:pt x="2660802" y="1000379"/>
                  </a:lnTo>
                  <a:lnTo>
                    <a:pt x="2665298" y="993241"/>
                  </a:lnTo>
                  <a:lnTo>
                    <a:pt x="2680055" y="992784"/>
                  </a:lnTo>
                  <a:lnTo>
                    <a:pt x="2688945" y="1002347"/>
                  </a:lnTo>
                  <a:lnTo>
                    <a:pt x="2698280" y="1011770"/>
                  </a:lnTo>
                  <a:lnTo>
                    <a:pt x="2705595" y="1021067"/>
                  </a:lnTo>
                  <a:lnTo>
                    <a:pt x="2708033" y="1029817"/>
                  </a:lnTo>
                  <a:lnTo>
                    <a:pt x="2708033" y="952233"/>
                  </a:lnTo>
                  <a:lnTo>
                    <a:pt x="2671089" y="949020"/>
                  </a:lnTo>
                  <a:lnTo>
                    <a:pt x="2669032" y="948842"/>
                  </a:lnTo>
                  <a:lnTo>
                    <a:pt x="2528024" y="948817"/>
                  </a:lnTo>
                  <a:lnTo>
                    <a:pt x="2528024" y="766089"/>
                  </a:lnTo>
                  <a:lnTo>
                    <a:pt x="2066836" y="766089"/>
                  </a:lnTo>
                  <a:lnTo>
                    <a:pt x="2066836" y="949020"/>
                  </a:lnTo>
                  <a:lnTo>
                    <a:pt x="1987448" y="948728"/>
                  </a:lnTo>
                  <a:lnTo>
                    <a:pt x="1956168" y="948753"/>
                  </a:lnTo>
                  <a:lnTo>
                    <a:pt x="1956168" y="1032014"/>
                  </a:lnTo>
                  <a:lnTo>
                    <a:pt x="1951926" y="1042797"/>
                  </a:lnTo>
                  <a:lnTo>
                    <a:pt x="1943696" y="1053401"/>
                  </a:lnTo>
                  <a:lnTo>
                    <a:pt x="1933321" y="1061923"/>
                  </a:lnTo>
                  <a:lnTo>
                    <a:pt x="1922653" y="1066406"/>
                  </a:lnTo>
                  <a:lnTo>
                    <a:pt x="1913470" y="1064691"/>
                  </a:lnTo>
                  <a:lnTo>
                    <a:pt x="1903437" y="1058240"/>
                  </a:lnTo>
                  <a:lnTo>
                    <a:pt x="1893036" y="1049718"/>
                  </a:lnTo>
                  <a:lnTo>
                    <a:pt x="1882736" y="1041806"/>
                  </a:lnTo>
                  <a:lnTo>
                    <a:pt x="1883003" y="1024331"/>
                  </a:lnTo>
                  <a:lnTo>
                    <a:pt x="1893404" y="1016723"/>
                  </a:lnTo>
                  <a:lnTo>
                    <a:pt x="1903857" y="1008595"/>
                  </a:lnTo>
                  <a:lnTo>
                    <a:pt x="1914105" y="1002347"/>
                  </a:lnTo>
                  <a:lnTo>
                    <a:pt x="1923910" y="1000379"/>
                  </a:lnTo>
                  <a:lnTo>
                    <a:pt x="1934464" y="1004570"/>
                  </a:lnTo>
                  <a:lnTo>
                    <a:pt x="1945309" y="1013193"/>
                  </a:lnTo>
                  <a:lnTo>
                    <a:pt x="1953526" y="1023327"/>
                  </a:lnTo>
                  <a:lnTo>
                    <a:pt x="1956168" y="1032014"/>
                  </a:lnTo>
                  <a:lnTo>
                    <a:pt x="1956168" y="948753"/>
                  </a:lnTo>
                  <a:lnTo>
                    <a:pt x="1949056" y="948753"/>
                  </a:lnTo>
                  <a:lnTo>
                    <a:pt x="1911032" y="949248"/>
                  </a:lnTo>
                  <a:lnTo>
                    <a:pt x="1854022" y="966724"/>
                  </a:lnTo>
                  <a:lnTo>
                    <a:pt x="1836077" y="1022045"/>
                  </a:lnTo>
                  <a:lnTo>
                    <a:pt x="1835759" y="1068590"/>
                  </a:lnTo>
                  <a:lnTo>
                    <a:pt x="1832876" y="1111631"/>
                  </a:lnTo>
                  <a:lnTo>
                    <a:pt x="1821510" y="1136650"/>
                  </a:lnTo>
                  <a:lnTo>
                    <a:pt x="1796935" y="1148092"/>
                  </a:lnTo>
                  <a:lnTo>
                    <a:pt x="1754378" y="1150797"/>
                  </a:lnTo>
                  <a:lnTo>
                    <a:pt x="1687880" y="1150797"/>
                  </a:lnTo>
                  <a:lnTo>
                    <a:pt x="1733956" y="1177264"/>
                  </a:lnTo>
                  <a:lnTo>
                    <a:pt x="1777479" y="1205560"/>
                  </a:lnTo>
                  <a:lnTo>
                    <a:pt x="1818449" y="1235684"/>
                  </a:lnTo>
                  <a:lnTo>
                    <a:pt x="1856905" y="1267637"/>
                  </a:lnTo>
                  <a:lnTo>
                    <a:pt x="1892846" y="1301419"/>
                  </a:lnTo>
                  <a:lnTo>
                    <a:pt x="1926297" y="1337030"/>
                  </a:lnTo>
                  <a:lnTo>
                    <a:pt x="1957273" y="1374482"/>
                  </a:lnTo>
                  <a:lnTo>
                    <a:pt x="1985784" y="1413764"/>
                  </a:lnTo>
                  <a:lnTo>
                    <a:pt x="2011857" y="1454873"/>
                  </a:lnTo>
                  <a:lnTo>
                    <a:pt x="2035505" y="1497825"/>
                  </a:lnTo>
                  <a:lnTo>
                    <a:pt x="2056739" y="1542618"/>
                  </a:lnTo>
                  <a:lnTo>
                    <a:pt x="2075573" y="1589252"/>
                  </a:lnTo>
                  <a:lnTo>
                    <a:pt x="2092045" y="1637728"/>
                  </a:lnTo>
                  <a:lnTo>
                    <a:pt x="2106142" y="1688033"/>
                  </a:lnTo>
                  <a:lnTo>
                    <a:pt x="2177250" y="1688033"/>
                  </a:lnTo>
                  <a:lnTo>
                    <a:pt x="2193594" y="1628660"/>
                  </a:lnTo>
                  <a:lnTo>
                    <a:pt x="2220328" y="1586318"/>
                  </a:lnTo>
                  <a:lnTo>
                    <a:pt x="2256828" y="1561465"/>
                  </a:lnTo>
                  <a:lnTo>
                    <a:pt x="2302459" y="1554594"/>
                  </a:lnTo>
                  <a:lnTo>
                    <a:pt x="2348166" y="1565071"/>
                  </a:lnTo>
                  <a:lnTo>
                    <a:pt x="2383205" y="1591525"/>
                  </a:lnTo>
                  <a:lnTo>
                    <a:pt x="2406573" y="1633499"/>
                  </a:lnTo>
                  <a:lnTo>
                    <a:pt x="2417241" y="1690509"/>
                  </a:lnTo>
                  <a:lnTo>
                    <a:pt x="2443302" y="1690065"/>
                  </a:lnTo>
                  <a:lnTo>
                    <a:pt x="2455659" y="1690090"/>
                  </a:lnTo>
                  <a:lnTo>
                    <a:pt x="2467762" y="1690814"/>
                  </a:lnTo>
                  <a:lnTo>
                    <a:pt x="2482812" y="1690357"/>
                  </a:lnTo>
                  <a:lnTo>
                    <a:pt x="2483459" y="1690065"/>
                  </a:lnTo>
                  <a:lnTo>
                    <a:pt x="2493899" y="1685378"/>
                  </a:lnTo>
                  <a:lnTo>
                    <a:pt x="2501747" y="1675790"/>
                  </a:lnTo>
                  <a:lnTo>
                    <a:pt x="2507043" y="1661439"/>
                  </a:lnTo>
                  <a:lnTo>
                    <a:pt x="2520581" y="1614322"/>
                  </a:lnTo>
                  <a:lnTo>
                    <a:pt x="2536723" y="1568818"/>
                  </a:lnTo>
                  <a:lnTo>
                    <a:pt x="2555468" y="1524927"/>
                  </a:lnTo>
                  <a:lnTo>
                    <a:pt x="2576817" y="1482686"/>
                  </a:lnTo>
                  <a:lnTo>
                    <a:pt x="2600769" y="1442085"/>
                  </a:lnTo>
                  <a:lnTo>
                    <a:pt x="2627312" y="1403159"/>
                  </a:lnTo>
                  <a:lnTo>
                    <a:pt x="2656446" y="1365923"/>
                  </a:lnTo>
                  <a:lnTo>
                    <a:pt x="2688158" y="1330375"/>
                  </a:lnTo>
                  <a:lnTo>
                    <a:pt x="2722461" y="1296555"/>
                  </a:lnTo>
                  <a:lnTo>
                    <a:pt x="2759329" y="1264462"/>
                  </a:lnTo>
                  <a:lnTo>
                    <a:pt x="2798356" y="1234859"/>
                  </a:lnTo>
                  <a:lnTo>
                    <a:pt x="2839377" y="1206995"/>
                  </a:lnTo>
                  <a:lnTo>
                    <a:pt x="2881833" y="1179487"/>
                  </a:lnTo>
                  <a:lnTo>
                    <a:pt x="2925165" y="1150937"/>
                  </a:lnTo>
                  <a:close/>
                </a:path>
                <a:path w="4561205" h="3113404">
                  <a:moveTo>
                    <a:pt x="3592169" y="1148854"/>
                  </a:moveTo>
                  <a:lnTo>
                    <a:pt x="3454222" y="747623"/>
                  </a:lnTo>
                  <a:lnTo>
                    <a:pt x="3381654" y="727659"/>
                  </a:lnTo>
                  <a:lnTo>
                    <a:pt x="3329686" y="727430"/>
                  </a:lnTo>
                  <a:lnTo>
                    <a:pt x="3221380" y="727544"/>
                  </a:lnTo>
                  <a:lnTo>
                    <a:pt x="3332861" y="1055903"/>
                  </a:lnTo>
                  <a:lnTo>
                    <a:pt x="3364801" y="1147368"/>
                  </a:lnTo>
                  <a:lnTo>
                    <a:pt x="3401885" y="1162761"/>
                  </a:lnTo>
                  <a:lnTo>
                    <a:pt x="3447681" y="1160132"/>
                  </a:lnTo>
                  <a:lnTo>
                    <a:pt x="3494176" y="1156728"/>
                  </a:lnTo>
                  <a:lnTo>
                    <a:pt x="3592169" y="1148854"/>
                  </a:lnTo>
                  <a:close/>
                </a:path>
                <a:path w="4561205" h="3113404">
                  <a:moveTo>
                    <a:pt x="3887051" y="134061"/>
                  </a:moveTo>
                  <a:lnTo>
                    <a:pt x="3869994" y="80772"/>
                  </a:lnTo>
                  <a:lnTo>
                    <a:pt x="3843998" y="45085"/>
                  </a:lnTo>
                  <a:lnTo>
                    <a:pt x="3807815" y="19888"/>
                  </a:lnTo>
                  <a:lnTo>
                    <a:pt x="3761092" y="4940"/>
                  </a:lnTo>
                  <a:lnTo>
                    <a:pt x="3703497" y="0"/>
                  </a:lnTo>
                  <a:lnTo>
                    <a:pt x="856792" y="101"/>
                  </a:lnTo>
                  <a:lnTo>
                    <a:pt x="799325" y="12344"/>
                  </a:lnTo>
                  <a:lnTo>
                    <a:pt x="759841" y="36093"/>
                  </a:lnTo>
                  <a:lnTo>
                    <a:pt x="730745" y="69938"/>
                  </a:lnTo>
                  <a:lnTo>
                    <a:pt x="713828" y="111861"/>
                  </a:lnTo>
                  <a:lnTo>
                    <a:pt x="710869" y="159867"/>
                  </a:lnTo>
                  <a:lnTo>
                    <a:pt x="3886454" y="159867"/>
                  </a:lnTo>
                  <a:lnTo>
                    <a:pt x="3887051" y="141592"/>
                  </a:lnTo>
                  <a:lnTo>
                    <a:pt x="3887051" y="134061"/>
                  </a:lnTo>
                  <a:close/>
                </a:path>
                <a:path w="4561205" h="3113404">
                  <a:moveTo>
                    <a:pt x="4184789" y="2162327"/>
                  </a:moveTo>
                  <a:lnTo>
                    <a:pt x="4179976" y="2145449"/>
                  </a:lnTo>
                  <a:lnTo>
                    <a:pt x="4168317" y="2133638"/>
                  </a:lnTo>
                  <a:lnTo>
                    <a:pt x="4147947" y="2128723"/>
                  </a:lnTo>
                  <a:lnTo>
                    <a:pt x="4127576" y="2132253"/>
                  </a:lnTo>
                  <a:lnTo>
                    <a:pt x="4115282" y="2143252"/>
                  </a:lnTo>
                  <a:lnTo>
                    <a:pt x="4108958" y="2159711"/>
                  </a:lnTo>
                  <a:lnTo>
                    <a:pt x="4106468" y="2179637"/>
                  </a:lnTo>
                  <a:lnTo>
                    <a:pt x="4101554" y="2230577"/>
                  </a:lnTo>
                  <a:lnTo>
                    <a:pt x="4093172" y="2279586"/>
                  </a:lnTo>
                  <a:lnTo>
                    <a:pt x="4081411" y="2326563"/>
                  </a:lnTo>
                  <a:lnTo>
                    <a:pt x="4066375" y="2371407"/>
                  </a:lnTo>
                  <a:lnTo>
                    <a:pt x="4048150" y="2414054"/>
                  </a:lnTo>
                  <a:lnTo>
                    <a:pt x="4026814" y="2454389"/>
                  </a:lnTo>
                  <a:lnTo>
                    <a:pt x="4002481" y="2492311"/>
                  </a:lnTo>
                  <a:lnTo>
                    <a:pt x="3975239" y="2527757"/>
                  </a:lnTo>
                  <a:lnTo>
                    <a:pt x="3945166" y="2560599"/>
                  </a:lnTo>
                  <a:lnTo>
                    <a:pt x="3912374" y="2590774"/>
                  </a:lnTo>
                  <a:lnTo>
                    <a:pt x="3876929" y="2618168"/>
                  </a:lnTo>
                  <a:lnTo>
                    <a:pt x="3838956" y="2642705"/>
                  </a:lnTo>
                  <a:lnTo>
                    <a:pt x="3798519" y="2664282"/>
                  </a:lnTo>
                  <a:lnTo>
                    <a:pt x="3755720" y="2682798"/>
                  </a:lnTo>
                  <a:lnTo>
                    <a:pt x="3710660" y="2698178"/>
                  </a:lnTo>
                  <a:lnTo>
                    <a:pt x="3663416" y="2710319"/>
                  </a:lnTo>
                  <a:lnTo>
                    <a:pt x="3614102" y="2719120"/>
                  </a:lnTo>
                  <a:lnTo>
                    <a:pt x="3562794" y="2724505"/>
                  </a:lnTo>
                  <a:lnTo>
                    <a:pt x="3542474" y="2727490"/>
                  </a:lnTo>
                  <a:lnTo>
                    <a:pt x="3526066" y="2734475"/>
                  </a:lnTo>
                  <a:lnTo>
                    <a:pt x="3515283" y="2747010"/>
                  </a:lnTo>
                  <a:lnTo>
                    <a:pt x="3511842" y="2766644"/>
                  </a:lnTo>
                  <a:lnTo>
                    <a:pt x="3517061" y="2786443"/>
                  </a:lnTo>
                  <a:lnTo>
                    <a:pt x="3529520" y="2797619"/>
                  </a:lnTo>
                  <a:lnTo>
                    <a:pt x="3546894" y="2802458"/>
                  </a:lnTo>
                  <a:lnTo>
                    <a:pt x="3566845" y="2803309"/>
                  </a:lnTo>
                  <a:lnTo>
                    <a:pt x="3615550" y="2800477"/>
                  </a:lnTo>
                  <a:lnTo>
                    <a:pt x="3663277" y="2793911"/>
                  </a:lnTo>
                  <a:lnTo>
                    <a:pt x="3709886" y="2783776"/>
                  </a:lnTo>
                  <a:lnTo>
                    <a:pt x="3755225" y="2770213"/>
                  </a:lnTo>
                  <a:lnTo>
                    <a:pt x="3799128" y="2753347"/>
                  </a:lnTo>
                  <a:lnTo>
                    <a:pt x="3841458" y="2733357"/>
                  </a:lnTo>
                  <a:lnTo>
                    <a:pt x="3882047" y="2710370"/>
                  </a:lnTo>
                  <a:lnTo>
                    <a:pt x="3920769" y="2684538"/>
                  </a:lnTo>
                  <a:lnTo>
                    <a:pt x="3957447" y="2656014"/>
                  </a:lnTo>
                  <a:lnTo>
                    <a:pt x="3991940" y="2624937"/>
                  </a:lnTo>
                  <a:lnTo>
                    <a:pt x="4024084" y="2591447"/>
                  </a:lnTo>
                  <a:lnTo>
                    <a:pt x="4053751" y="2555710"/>
                  </a:lnTo>
                  <a:lnTo>
                    <a:pt x="4080776" y="2517851"/>
                  </a:lnTo>
                  <a:lnTo>
                    <a:pt x="4105008" y="2478036"/>
                  </a:lnTo>
                  <a:lnTo>
                    <a:pt x="4126293" y="2436393"/>
                  </a:lnTo>
                  <a:lnTo>
                    <a:pt x="4144480" y="2393086"/>
                  </a:lnTo>
                  <a:lnTo>
                    <a:pt x="4159427" y="2348255"/>
                  </a:lnTo>
                  <a:lnTo>
                    <a:pt x="4170972" y="2302040"/>
                  </a:lnTo>
                  <a:lnTo>
                    <a:pt x="4178960" y="2254605"/>
                  </a:lnTo>
                  <a:lnTo>
                    <a:pt x="4183253" y="2206079"/>
                  </a:lnTo>
                  <a:lnTo>
                    <a:pt x="4183888" y="2190318"/>
                  </a:lnTo>
                  <a:lnTo>
                    <a:pt x="4184637" y="2182469"/>
                  </a:lnTo>
                  <a:lnTo>
                    <a:pt x="4184789" y="2162327"/>
                  </a:lnTo>
                  <a:close/>
                </a:path>
                <a:path w="4561205" h="3113404">
                  <a:moveTo>
                    <a:pt x="4494149" y="2165350"/>
                  </a:moveTo>
                  <a:lnTo>
                    <a:pt x="4492904" y="2116899"/>
                  </a:lnTo>
                  <a:lnTo>
                    <a:pt x="4489259" y="2069071"/>
                  </a:lnTo>
                  <a:lnTo>
                    <a:pt x="4483265" y="2021903"/>
                  </a:lnTo>
                  <a:lnTo>
                    <a:pt x="4474997" y="1975472"/>
                  </a:lnTo>
                  <a:lnTo>
                    <a:pt x="4464482" y="1929841"/>
                  </a:lnTo>
                  <a:lnTo>
                    <a:pt x="4451807" y="1885061"/>
                  </a:lnTo>
                  <a:lnTo>
                    <a:pt x="4437037" y="1841207"/>
                  </a:lnTo>
                  <a:lnTo>
                    <a:pt x="4420209" y="1798320"/>
                  </a:lnTo>
                  <a:lnTo>
                    <a:pt x="4401388" y="1756473"/>
                  </a:lnTo>
                  <a:lnTo>
                    <a:pt x="4380649" y="1715731"/>
                  </a:lnTo>
                  <a:lnTo>
                    <a:pt x="4358030" y="1676133"/>
                  </a:lnTo>
                  <a:lnTo>
                    <a:pt x="4333621" y="1637766"/>
                  </a:lnTo>
                  <a:lnTo>
                    <a:pt x="4307446" y="1600669"/>
                  </a:lnTo>
                  <a:lnTo>
                    <a:pt x="4294708" y="1584325"/>
                  </a:lnTo>
                  <a:lnTo>
                    <a:pt x="4294708" y="2160422"/>
                  </a:lnTo>
                  <a:lnTo>
                    <a:pt x="4293921" y="2206434"/>
                  </a:lnTo>
                  <a:lnTo>
                    <a:pt x="4290352" y="2251849"/>
                  </a:lnTo>
                  <a:lnTo>
                    <a:pt x="4284091" y="2296579"/>
                  </a:lnTo>
                  <a:lnTo>
                    <a:pt x="4275201" y="2340533"/>
                  </a:lnTo>
                  <a:lnTo>
                    <a:pt x="4263758" y="2383599"/>
                  </a:lnTo>
                  <a:lnTo>
                    <a:pt x="4249826" y="2425687"/>
                  </a:lnTo>
                  <a:lnTo>
                    <a:pt x="4233469" y="2466708"/>
                  </a:lnTo>
                  <a:lnTo>
                    <a:pt x="4214761" y="2506561"/>
                  </a:lnTo>
                  <a:lnTo>
                    <a:pt x="4193768" y="2545143"/>
                  </a:lnTo>
                  <a:lnTo>
                    <a:pt x="4170578" y="2582367"/>
                  </a:lnTo>
                  <a:lnTo>
                    <a:pt x="4145229" y="2618130"/>
                  </a:lnTo>
                  <a:lnTo>
                    <a:pt x="4117810" y="2652331"/>
                  </a:lnTo>
                  <a:lnTo>
                    <a:pt x="4088396" y="2684894"/>
                  </a:lnTo>
                  <a:lnTo>
                    <a:pt x="4057027" y="2715691"/>
                  </a:lnTo>
                  <a:lnTo>
                    <a:pt x="4023804" y="2744660"/>
                  </a:lnTo>
                  <a:lnTo>
                    <a:pt x="3988790" y="2771686"/>
                  </a:lnTo>
                  <a:lnTo>
                    <a:pt x="3952036" y="2796667"/>
                  </a:lnTo>
                  <a:lnTo>
                    <a:pt x="3913619" y="2819527"/>
                  </a:lnTo>
                  <a:lnTo>
                    <a:pt x="3873627" y="2840139"/>
                  </a:lnTo>
                  <a:lnTo>
                    <a:pt x="3832098" y="2858439"/>
                  </a:lnTo>
                  <a:lnTo>
                    <a:pt x="3789134" y="2874314"/>
                  </a:lnTo>
                  <a:lnTo>
                    <a:pt x="3744772" y="2887662"/>
                  </a:lnTo>
                  <a:lnTo>
                    <a:pt x="3699103" y="2898406"/>
                  </a:lnTo>
                  <a:lnTo>
                    <a:pt x="3652189" y="2906433"/>
                  </a:lnTo>
                  <a:lnTo>
                    <a:pt x="3604107" y="2911640"/>
                  </a:lnTo>
                  <a:lnTo>
                    <a:pt x="3555796" y="2913837"/>
                  </a:lnTo>
                  <a:lnTo>
                    <a:pt x="3508121" y="2912910"/>
                  </a:lnTo>
                  <a:lnTo>
                    <a:pt x="3461169" y="2908985"/>
                  </a:lnTo>
                  <a:lnTo>
                    <a:pt x="3415030" y="2902127"/>
                  </a:lnTo>
                  <a:lnTo>
                    <a:pt x="3369830" y="2892437"/>
                  </a:lnTo>
                  <a:lnTo>
                    <a:pt x="3325634" y="2880017"/>
                  </a:lnTo>
                  <a:lnTo>
                    <a:pt x="3282556" y="2864955"/>
                  </a:lnTo>
                  <a:lnTo>
                    <a:pt x="3240697" y="2847327"/>
                  </a:lnTo>
                  <a:lnTo>
                    <a:pt x="3200146" y="2827248"/>
                  </a:lnTo>
                  <a:lnTo>
                    <a:pt x="3161017" y="2804807"/>
                  </a:lnTo>
                  <a:lnTo>
                    <a:pt x="3123387" y="2780080"/>
                  </a:lnTo>
                  <a:lnTo>
                    <a:pt x="3087357" y="2753169"/>
                  </a:lnTo>
                  <a:lnTo>
                    <a:pt x="3053042" y="2724175"/>
                  </a:lnTo>
                  <a:lnTo>
                    <a:pt x="3020517" y="2693174"/>
                  </a:lnTo>
                  <a:lnTo>
                    <a:pt x="2989897" y="2660269"/>
                  </a:lnTo>
                  <a:lnTo>
                    <a:pt x="2961284" y="2625547"/>
                  </a:lnTo>
                  <a:lnTo>
                    <a:pt x="2934754" y="2589111"/>
                  </a:lnTo>
                  <a:lnTo>
                    <a:pt x="2910421" y="2551049"/>
                  </a:lnTo>
                  <a:lnTo>
                    <a:pt x="2888386" y="2511437"/>
                  </a:lnTo>
                  <a:lnTo>
                    <a:pt x="2868726" y="2470391"/>
                  </a:lnTo>
                  <a:lnTo>
                    <a:pt x="2851569" y="2427986"/>
                  </a:lnTo>
                  <a:lnTo>
                    <a:pt x="2836976" y="2384323"/>
                  </a:lnTo>
                  <a:lnTo>
                    <a:pt x="2825077" y="2339492"/>
                  </a:lnTo>
                  <a:lnTo>
                    <a:pt x="2815958" y="2293594"/>
                  </a:lnTo>
                  <a:lnTo>
                    <a:pt x="2809722" y="2246706"/>
                  </a:lnTo>
                  <a:lnTo>
                    <a:pt x="2806458" y="2198928"/>
                  </a:lnTo>
                  <a:lnTo>
                    <a:pt x="2805646" y="2152954"/>
                  </a:lnTo>
                  <a:lnTo>
                    <a:pt x="2807652" y="2107374"/>
                  </a:lnTo>
                  <a:lnTo>
                    <a:pt x="2812389" y="2062302"/>
                  </a:lnTo>
                  <a:lnTo>
                    <a:pt x="2819806" y="2017839"/>
                  </a:lnTo>
                  <a:lnTo>
                    <a:pt x="2829852" y="1974100"/>
                  </a:lnTo>
                  <a:lnTo>
                    <a:pt x="2842463" y="1931200"/>
                  </a:lnTo>
                  <a:lnTo>
                    <a:pt x="2857563" y="1889239"/>
                  </a:lnTo>
                  <a:lnTo>
                    <a:pt x="2875089" y="1848345"/>
                  </a:lnTo>
                  <a:lnTo>
                    <a:pt x="2895003" y="1808607"/>
                  </a:lnTo>
                  <a:lnTo>
                    <a:pt x="2917228" y="1770138"/>
                  </a:lnTo>
                  <a:lnTo>
                    <a:pt x="2941688" y="1733054"/>
                  </a:lnTo>
                  <a:lnTo>
                    <a:pt x="2968345" y="1697469"/>
                  </a:lnTo>
                  <a:lnTo>
                    <a:pt x="2997136" y="1663496"/>
                  </a:lnTo>
                  <a:lnTo>
                    <a:pt x="3027984" y="1631226"/>
                  </a:lnTo>
                  <a:lnTo>
                    <a:pt x="3060827" y="1600784"/>
                  </a:lnTo>
                  <a:lnTo>
                    <a:pt x="3095625" y="1572272"/>
                  </a:lnTo>
                  <a:lnTo>
                    <a:pt x="3132290" y="1545818"/>
                  </a:lnTo>
                  <a:lnTo>
                    <a:pt x="3170783" y="1521510"/>
                  </a:lnTo>
                  <a:lnTo>
                    <a:pt x="3211017" y="1499463"/>
                  </a:lnTo>
                  <a:lnTo>
                    <a:pt x="3252952" y="1479791"/>
                  </a:lnTo>
                  <a:lnTo>
                    <a:pt x="3296513" y="1462595"/>
                  </a:lnTo>
                  <a:lnTo>
                    <a:pt x="3341649" y="1448003"/>
                  </a:lnTo>
                  <a:lnTo>
                    <a:pt x="3388296" y="1436116"/>
                  </a:lnTo>
                  <a:lnTo>
                    <a:pt x="3436391" y="1427048"/>
                  </a:lnTo>
                  <a:lnTo>
                    <a:pt x="3485858" y="1420888"/>
                  </a:lnTo>
                  <a:lnTo>
                    <a:pt x="3533292" y="1417993"/>
                  </a:lnTo>
                  <a:lnTo>
                    <a:pt x="3580180" y="1418107"/>
                  </a:lnTo>
                  <a:lnTo>
                    <a:pt x="3626434" y="1421142"/>
                  </a:lnTo>
                  <a:lnTo>
                    <a:pt x="3671938" y="1427010"/>
                  </a:lnTo>
                  <a:lnTo>
                    <a:pt x="3716604" y="1435658"/>
                  </a:lnTo>
                  <a:lnTo>
                    <a:pt x="3760343" y="1446987"/>
                  </a:lnTo>
                  <a:lnTo>
                    <a:pt x="3803053" y="1460919"/>
                  </a:lnTo>
                  <a:lnTo>
                    <a:pt x="3844645" y="1477365"/>
                  </a:lnTo>
                  <a:lnTo>
                    <a:pt x="3885019" y="1496275"/>
                  </a:lnTo>
                  <a:lnTo>
                    <a:pt x="3924084" y="1517535"/>
                  </a:lnTo>
                  <a:lnTo>
                    <a:pt x="3961739" y="1541081"/>
                  </a:lnTo>
                  <a:lnTo>
                    <a:pt x="3997896" y="1566837"/>
                  </a:lnTo>
                  <a:lnTo>
                    <a:pt x="4032440" y="1594713"/>
                  </a:lnTo>
                  <a:lnTo>
                    <a:pt x="4065295" y="1624622"/>
                  </a:lnTo>
                  <a:lnTo>
                    <a:pt x="4096372" y="1656511"/>
                  </a:lnTo>
                  <a:lnTo>
                    <a:pt x="4125544" y="1690281"/>
                  </a:lnTo>
                  <a:lnTo>
                    <a:pt x="4152747" y="1725841"/>
                  </a:lnTo>
                  <a:lnTo>
                    <a:pt x="4177881" y="1763141"/>
                  </a:lnTo>
                  <a:lnTo>
                    <a:pt x="4200829" y="1802079"/>
                  </a:lnTo>
                  <a:lnTo>
                    <a:pt x="4221518" y="1842579"/>
                  </a:lnTo>
                  <a:lnTo>
                    <a:pt x="4239844" y="1884553"/>
                  </a:lnTo>
                  <a:lnTo>
                    <a:pt x="4255706" y="1927948"/>
                  </a:lnTo>
                  <a:lnTo>
                    <a:pt x="4269016" y="1972652"/>
                  </a:lnTo>
                  <a:lnTo>
                    <a:pt x="4279684" y="2018601"/>
                  </a:lnTo>
                  <a:lnTo>
                    <a:pt x="4287596" y="2065718"/>
                  </a:lnTo>
                  <a:lnTo>
                    <a:pt x="4292676" y="2113915"/>
                  </a:lnTo>
                  <a:lnTo>
                    <a:pt x="4294708" y="2160422"/>
                  </a:lnTo>
                  <a:lnTo>
                    <a:pt x="4294708" y="1584325"/>
                  </a:lnTo>
                  <a:lnTo>
                    <a:pt x="4250106" y="1530565"/>
                  </a:lnTo>
                  <a:lnTo>
                    <a:pt x="4219054" y="1497672"/>
                  </a:lnTo>
                  <a:lnTo>
                    <a:pt x="4186491" y="1466291"/>
                  </a:lnTo>
                  <a:lnTo>
                    <a:pt x="4152481" y="1436497"/>
                  </a:lnTo>
                  <a:lnTo>
                    <a:pt x="4117086" y="1408353"/>
                  </a:lnTo>
                  <a:lnTo>
                    <a:pt x="4080357" y="1381899"/>
                  </a:lnTo>
                  <a:lnTo>
                    <a:pt x="4042359" y="1357210"/>
                  </a:lnTo>
                  <a:lnTo>
                    <a:pt x="4003154" y="1334350"/>
                  </a:lnTo>
                  <a:lnTo>
                    <a:pt x="3962793" y="1313370"/>
                  </a:lnTo>
                  <a:lnTo>
                    <a:pt x="3921341" y="1294333"/>
                  </a:lnTo>
                  <a:lnTo>
                    <a:pt x="3878859" y="1277302"/>
                  </a:lnTo>
                  <a:lnTo>
                    <a:pt x="3835412" y="1262329"/>
                  </a:lnTo>
                  <a:lnTo>
                    <a:pt x="3791051" y="1249489"/>
                  </a:lnTo>
                  <a:lnTo>
                    <a:pt x="3745839" y="1238834"/>
                  </a:lnTo>
                  <a:lnTo>
                    <a:pt x="3699840" y="1230426"/>
                  </a:lnTo>
                  <a:lnTo>
                    <a:pt x="3653104" y="1224318"/>
                  </a:lnTo>
                  <a:lnTo>
                    <a:pt x="3605707" y="1220584"/>
                  </a:lnTo>
                  <a:lnTo>
                    <a:pt x="3557689" y="1219263"/>
                  </a:lnTo>
                  <a:lnTo>
                    <a:pt x="3508527" y="1220419"/>
                  </a:lnTo>
                  <a:lnTo>
                    <a:pt x="3460013" y="1223987"/>
                  </a:lnTo>
                  <a:lnTo>
                    <a:pt x="3412223" y="1229918"/>
                  </a:lnTo>
                  <a:lnTo>
                    <a:pt x="3365208" y="1238148"/>
                  </a:lnTo>
                  <a:lnTo>
                    <a:pt x="3319030" y="1248625"/>
                  </a:lnTo>
                  <a:lnTo>
                    <a:pt x="3273742" y="1261275"/>
                  </a:lnTo>
                  <a:lnTo>
                    <a:pt x="3229406" y="1276057"/>
                  </a:lnTo>
                  <a:lnTo>
                    <a:pt x="3186087" y="1292910"/>
                  </a:lnTo>
                  <a:lnTo>
                    <a:pt x="3143847" y="1311757"/>
                  </a:lnTo>
                  <a:lnTo>
                    <a:pt x="3102724" y="1332560"/>
                  </a:lnTo>
                  <a:lnTo>
                    <a:pt x="3062795" y="1355255"/>
                  </a:lnTo>
                  <a:lnTo>
                    <a:pt x="3024124" y="1379778"/>
                  </a:lnTo>
                  <a:lnTo>
                    <a:pt x="2986760" y="1406080"/>
                  </a:lnTo>
                  <a:lnTo>
                    <a:pt x="2950768" y="1434084"/>
                  </a:lnTo>
                  <a:lnTo>
                    <a:pt x="2916199" y="1463751"/>
                  </a:lnTo>
                  <a:lnTo>
                    <a:pt x="2883128" y="1495005"/>
                  </a:lnTo>
                  <a:lnTo>
                    <a:pt x="2851594" y="1527797"/>
                  </a:lnTo>
                  <a:lnTo>
                    <a:pt x="2821673" y="1562074"/>
                  </a:lnTo>
                  <a:lnTo>
                    <a:pt x="2793403" y="1597761"/>
                  </a:lnTo>
                  <a:lnTo>
                    <a:pt x="2766872" y="1634820"/>
                  </a:lnTo>
                  <a:lnTo>
                    <a:pt x="2742120" y="1673174"/>
                  </a:lnTo>
                  <a:lnTo>
                    <a:pt x="2719222" y="1712772"/>
                  </a:lnTo>
                  <a:lnTo>
                    <a:pt x="2698216" y="1753552"/>
                  </a:lnTo>
                  <a:lnTo>
                    <a:pt x="2679179" y="1795449"/>
                  </a:lnTo>
                  <a:lnTo>
                    <a:pt x="2662161" y="1838426"/>
                  </a:lnTo>
                  <a:lnTo>
                    <a:pt x="2647213" y="1882394"/>
                  </a:lnTo>
                  <a:lnTo>
                    <a:pt x="2634424" y="1927326"/>
                  </a:lnTo>
                  <a:lnTo>
                    <a:pt x="2623820" y="1973135"/>
                  </a:lnTo>
                  <a:lnTo>
                    <a:pt x="2615488" y="2019782"/>
                  </a:lnTo>
                  <a:lnTo>
                    <a:pt x="2609469" y="2067204"/>
                  </a:lnTo>
                  <a:lnTo>
                    <a:pt x="2605824" y="2115337"/>
                  </a:lnTo>
                  <a:lnTo>
                    <a:pt x="2604706" y="2160422"/>
                  </a:lnTo>
                  <a:lnTo>
                    <a:pt x="2604655" y="2165350"/>
                  </a:lnTo>
                  <a:lnTo>
                    <a:pt x="2605875" y="2212848"/>
                  </a:lnTo>
                  <a:lnTo>
                    <a:pt x="2609570" y="2260943"/>
                  </a:lnTo>
                  <a:lnTo>
                    <a:pt x="2615615" y="2308352"/>
                  </a:lnTo>
                  <a:lnTo>
                    <a:pt x="2623959" y="2355011"/>
                  </a:lnTo>
                  <a:lnTo>
                    <a:pt x="2634551" y="2400846"/>
                  </a:lnTo>
                  <a:lnTo>
                    <a:pt x="2647327" y="2445829"/>
                  </a:lnTo>
                  <a:lnTo>
                    <a:pt x="2662224" y="2489860"/>
                  </a:lnTo>
                  <a:lnTo>
                    <a:pt x="2679179" y="2532913"/>
                  </a:lnTo>
                  <a:lnTo>
                    <a:pt x="2698140" y="2574912"/>
                  </a:lnTo>
                  <a:lnTo>
                    <a:pt x="2719057" y="2615806"/>
                  </a:lnTo>
                  <a:lnTo>
                    <a:pt x="2741841" y="2655519"/>
                  </a:lnTo>
                  <a:lnTo>
                    <a:pt x="2766453" y="2694000"/>
                  </a:lnTo>
                  <a:lnTo>
                    <a:pt x="2792831" y="2731198"/>
                  </a:lnTo>
                  <a:lnTo>
                    <a:pt x="2820911" y="2767038"/>
                  </a:lnTo>
                  <a:lnTo>
                    <a:pt x="2850629" y="2801467"/>
                  </a:lnTo>
                  <a:lnTo>
                    <a:pt x="2881934" y="2834424"/>
                  </a:lnTo>
                  <a:lnTo>
                    <a:pt x="2914764" y="2865856"/>
                  </a:lnTo>
                  <a:lnTo>
                    <a:pt x="2949067" y="2895689"/>
                  </a:lnTo>
                  <a:lnTo>
                    <a:pt x="2984766" y="2923870"/>
                  </a:lnTo>
                  <a:lnTo>
                    <a:pt x="3021800" y="2950337"/>
                  </a:lnTo>
                  <a:lnTo>
                    <a:pt x="3060128" y="2975025"/>
                  </a:lnTo>
                  <a:lnTo>
                    <a:pt x="3099689" y="2997898"/>
                  </a:lnTo>
                  <a:lnTo>
                    <a:pt x="3140405" y="3018866"/>
                  </a:lnTo>
                  <a:lnTo>
                    <a:pt x="3182226" y="3037878"/>
                  </a:lnTo>
                  <a:lnTo>
                    <a:pt x="3225101" y="3054883"/>
                  </a:lnTo>
                  <a:lnTo>
                    <a:pt x="3268954" y="3069818"/>
                  </a:lnTo>
                  <a:lnTo>
                    <a:pt x="3313722" y="3082620"/>
                  </a:lnTo>
                  <a:lnTo>
                    <a:pt x="3359366" y="3093224"/>
                  </a:lnTo>
                  <a:lnTo>
                    <a:pt x="3405822" y="3101581"/>
                  </a:lnTo>
                  <a:lnTo>
                    <a:pt x="3453015" y="3107613"/>
                  </a:lnTo>
                  <a:lnTo>
                    <a:pt x="3500945" y="3111284"/>
                  </a:lnTo>
                  <a:lnTo>
                    <a:pt x="3549408" y="3112516"/>
                  </a:lnTo>
                  <a:lnTo>
                    <a:pt x="3598138" y="3111284"/>
                  </a:lnTo>
                  <a:lnTo>
                    <a:pt x="3646309" y="3107613"/>
                  </a:lnTo>
                  <a:lnTo>
                    <a:pt x="3693553" y="3101619"/>
                  </a:lnTo>
                  <a:lnTo>
                    <a:pt x="3740137" y="3093313"/>
                  </a:lnTo>
                  <a:lnTo>
                    <a:pt x="3785908" y="3082747"/>
                  </a:lnTo>
                  <a:lnTo>
                    <a:pt x="3830777" y="3070009"/>
                  </a:lnTo>
                  <a:lnTo>
                    <a:pt x="3874719" y="3055137"/>
                  </a:lnTo>
                  <a:lnTo>
                    <a:pt x="3917645" y="3038208"/>
                  </a:lnTo>
                  <a:lnTo>
                    <a:pt x="3959517" y="3019260"/>
                  </a:lnTo>
                  <a:lnTo>
                    <a:pt x="4000271" y="2998381"/>
                  </a:lnTo>
                  <a:lnTo>
                    <a:pt x="4039832" y="2975597"/>
                  </a:lnTo>
                  <a:lnTo>
                    <a:pt x="4078173" y="2950984"/>
                  </a:lnTo>
                  <a:lnTo>
                    <a:pt x="4115206" y="2924606"/>
                  </a:lnTo>
                  <a:lnTo>
                    <a:pt x="4150880" y="2896514"/>
                  </a:lnTo>
                  <a:lnTo>
                    <a:pt x="4185145" y="2866771"/>
                  </a:lnTo>
                  <a:lnTo>
                    <a:pt x="4217936" y="2835440"/>
                  </a:lnTo>
                  <a:lnTo>
                    <a:pt x="4249191" y="2802559"/>
                  </a:lnTo>
                  <a:lnTo>
                    <a:pt x="4278858" y="2768219"/>
                  </a:lnTo>
                  <a:lnTo>
                    <a:pt x="4306875" y="2732443"/>
                  </a:lnTo>
                  <a:lnTo>
                    <a:pt x="4333189" y="2695321"/>
                  </a:lnTo>
                  <a:lnTo>
                    <a:pt x="4357725" y="2656903"/>
                  </a:lnTo>
                  <a:lnTo>
                    <a:pt x="4380433" y="2617228"/>
                  </a:lnTo>
                  <a:lnTo>
                    <a:pt x="4401261" y="2576385"/>
                  </a:lnTo>
                  <a:lnTo>
                    <a:pt x="4420146" y="2534424"/>
                  </a:lnTo>
                  <a:lnTo>
                    <a:pt x="4437024" y="2491384"/>
                  </a:lnTo>
                  <a:lnTo>
                    <a:pt x="4451845" y="2447353"/>
                  </a:lnTo>
                  <a:lnTo>
                    <a:pt x="4464545" y="2402370"/>
                  </a:lnTo>
                  <a:lnTo>
                    <a:pt x="4475061" y="2356510"/>
                  </a:lnTo>
                  <a:lnTo>
                    <a:pt x="4483328" y="2309812"/>
                  </a:lnTo>
                  <a:lnTo>
                    <a:pt x="4489310" y="2262352"/>
                  </a:lnTo>
                  <a:lnTo>
                    <a:pt x="4492942" y="2214181"/>
                  </a:lnTo>
                  <a:lnTo>
                    <a:pt x="4494149" y="2165350"/>
                  </a:lnTo>
                  <a:close/>
                </a:path>
                <a:path w="4561205" h="3113404">
                  <a:moveTo>
                    <a:pt x="4542244" y="504164"/>
                  </a:moveTo>
                  <a:lnTo>
                    <a:pt x="4540085" y="472249"/>
                  </a:lnTo>
                  <a:lnTo>
                    <a:pt x="4539996" y="440220"/>
                  </a:lnTo>
                  <a:lnTo>
                    <a:pt x="4540758" y="408152"/>
                  </a:lnTo>
                  <a:lnTo>
                    <a:pt x="4541113" y="376097"/>
                  </a:lnTo>
                  <a:lnTo>
                    <a:pt x="4533887" y="340360"/>
                  </a:lnTo>
                  <a:lnTo>
                    <a:pt x="4512259" y="315404"/>
                  </a:lnTo>
                  <a:lnTo>
                    <a:pt x="4475327" y="300774"/>
                  </a:lnTo>
                  <a:lnTo>
                    <a:pt x="4422216" y="295998"/>
                  </a:lnTo>
                  <a:lnTo>
                    <a:pt x="166763" y="295998"/>
                  </a:lnTo>
                  <a:lnTo>
                    <a:pt x="117221" y="300736"/>
                  </a:lnTo>
                  <a:lnTo>
                    <a:pt x="81457" y="314972"/>
                  </a:lnTo>
                  <a:lnTo>
                    <a:pt x="51142" y="372110"/>
                  </a:lnTo>
                  <a:lnTo>
                    <a:pt x="50190" y="434555"/>
                  </a:lnTo>
                  <a:lnTo>
                    <a:pt x="50393" y="497014"/>
                  </a:lnTo>
                  <a:lnTo>
                    <a:pt x="57188" y="537337"/>
                  </a:lnTo>
                  <a:lnTo>
                    <a:pt x="79222" y="564273"/>
                  </a:lnTo>
                  <a:lnTo>
                    <a:pt x="118681" y="579335"/>
                  </a:lnTo>
                  <a:lnTo>
                    <a:pt x="177800" y="584022"/>
                  </a:lnTo>
                  <a:lnTo>
                    <a:pt x="2296071" y="584022"/>
                  </a:lnTo>
                  <a:lnTo>
                    <a:pt x="4423791" y="585063"/>
                  </a:lnTo>
                  <a:lnTo>
                    <a:pt x="4473143" y="578904"/>
                  </a:lnTo>
                  <a:lnTo>
                    <a:pt x="4511726" y="561771"/>
                  </a:lnTo>
                  <a:lnTo>
                    <a:pt x="4535944" y="536054"/>
                  </a:lnTo>
                  <a:lnTo>
                    <a:pt x="4542244" y="504164"/>
                  </a:lnTo>
                  <a:close/>
                </a:path>
                <a:path w="4561205" h="3113404">
                  <a:moveTo>
                    <a:pt x="4560849" y="1363052"/>
                  </a:moveTo>
                  <a:lnTo>
                    <a:pt x="4560074" y="1345793"/>
                  </a:lnTo>
                  <a:lnTo>
                    <a:pt x="4555972" y="1331976"/>
                  </a:lnTo>
                  <a:lnTo>
                    <a:pt x="4545800" y="1323073"/>
                  </a:lnTo>
                  <a:lnTo>
                    <a:pt x="4526788" y="1320546"/>
                  </a:lnTo>
                  <a:lnTo>
                    <a:pt x="4504956" y="1321168"/>
                  </a:lnTo>
                  <a:lnTo>
                    <a:pt x="4483214" y="1321206"/>
                  </a:lnTo>
                  <a:lnTo>
                    <a:pt x="4440606" y="1320825"/>
                  </a:lnTo>
                  <a:lnTo>
                    <a:pt x="4432820" y="1277848"/>
                  </a:lnTo>
                  <a:lnTo>
                    <a:pt x="4419727" y="1253744"/>
                  </a:lnTo>
                  <a:lnTo>
                    <a:pt x="4395762" y="1243164"/>
                  </a:lnTo>
                  <a:lnTo>
                    <a:pt x="4355338" y="1240764"/>
                  </a:lnTo>
                  <a:lnTo>
                    <a:pt x="3987203" y="1240701"/>
                  </a:lnTo>
                  <a:lnTo>
                    <a:pt x="3983799" y="1248384"/>
                  </a:lnTo>
                  <a:lnTo>
                    <a:pt x="4006672" y="1262354"/>
                  </a:lnTo>
                  <a:lnTo>
                    <a:pt x="4014012" y="1267383"/>
                  </a:lnTo>
                  <a:lnTo>
                    <a:pt x="4055973" y="1297597"/>
                  </a:lnTo>
                  <a:lnTo>
                    <a:pt x="4140314" y="1357566"/>
                  </a:lnTo>
                  <a:lnTo>
                    <a:pt x="4181983" y="1388122"/>
                  </a:lnTo>
                  <a:lnTo>
                    <a:pt x="4222851" y="1419606"/>
                  </a:lnTo>
                  <a:lnTo>
                    <a:pt x="4262577" y="1452422"/>
                  </a:lnTo>
                  <a:lnTo>
                    <a:pt x="4296727" y="1473479"/>
                  </a:lnTo>
                  <a:lnTo>
                    <a:pt x="4331043" y="1481175"/>
                  </a:lnTo>
                  <a:lnTo>
                    <a:pt x="4365218" y="1480070"/>
                  </a:lnTo>
                  <a:lnTo>
                    <a:pt x="4399013" y="1474685"/>
                  </a:lnTo>
                  <a:lnTo>
                    <a:pt x="4413351" y="1466278"/>
                  </a:lnTo>
                  <a:lnTo>
                    <a:pt x="4426229" y="1449679"/>
                  </a:lnTo>
                  <a:lnTo>
                    <a:pt x="4438472" y="1429550"/>
                  </a:lnTo>
                  <a:lnTo>
                    <a:pt x="4450918" y="1410576"/>
                  </a:lnTo>
                  <a:lnTo>
                    <a:pt x="4467669" y="1404937"/>
                  </a:lnTo>
                  <a:lnTo>
                    <a:pt x="4486554" y="1401876"/>
                  </a:lnTo>
                  <a:lnTo>
                    <a:pt x="4506823" y="1400886"/>
                  </a:lnTo>
                  <a:lnTo>
                    <a:pt x="4527766" y="1401406"/>
                  </a:lnTo>
                  <a:lnTo>
                    <a:pt x="4545266" y="1399425"/>
                  </a:lnTo>
                  <a:lnTo>
                    <a:pt x="4555287" y="1391793"/>
                  </a:lnTo>
                  <a:lnTo>
                    <a:pt x="4559820" y="1379372"/>
                  </a:lnTo>
                  <a:lnTo>
                    <a:pt x="4560849" y="1363052"/>
                  </a:lnTo>
                  <a:close/>
                </a:path>
              </a:pathLst>
            </a:custGeom>
            <a:solidFill>
              <a:srgbClr val="227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4388" y="2631274"/>
              <a:ext cx="4080891" cy="4928730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11637" y="356219"/>
            <a:ext cx="763757" cy="70609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230</Words>
  <Application>Microsoft Office PowerPoint</Application>
  <PresentationFormat>Personnalisé</PresentationFormat>
  <Paragraphs>54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Office Theme</vt:lpstr>
      <vt:lpstr>Présentation PowerPoint</vt:lpstr>
      <vt:lpstr>Présentation PowerPoint</vt:lpstr>
      <vt:lpstr>Présentation PowerPoint</vt:lpstr>
      <vt:lpstr>SEKONG &amp; SALAVAN Provinces, Lao PDR.</vt:lpstr>
      <vt:lpstr>OUR IMPACT</vt:lpstr>
      <vt:lpstr>Présentation PowerPoint</vt:lpstr>
      <vt:lpstr>41 Individuals</vt:lpstr>
      <vt:lpstr>Manifestement, une incroyable réussite ...</vt:lpstr>
      <vt:lpstr> it’s incredible to see the impact your effortsare driving. ” </vt:lpstr>
      <vt:lpstr>Présentation PowerPoint</vt:lpstr>
      <vt:lpstr>who needed you, to recover their eyesight! ”</vt:lpstr>
      <vt:lpstr>Associationdocchampa@gmail.com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 Champa infographic III</dc:title>
  <cp:lastModifiedBy>phili</cp:lastModifiedBy>
  <cp:revision>2</cp:revision>
  <dcterms:created xsi:type="dcterms:W3CDTF">2024-01-27T13:46:19Z</dcterms:created>
  <dcterms:modified xsi:type="dcterms:W3CDTF">2024-04-06T14:15:44Z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2024-01-16T00:00:00Z</vt:filetime>
  </property>
  <property fmtid="{D5CDD505-2E9C-101B-9397-08002B2CF9AE}" pid="3" name="Creator">
    <vt:lpwstr>Adobe Illustrator 25.3 (Macintosh)</vt:lpwstr>
  </property>
  <property fmtid="{D5CDD505-2E9C-101B-9397-08002B2CF9AE}" pid="4" name="LastSaved">
    <vt:filetime>2024-01-27T00:00:00Z</vt:filetime>
  </property>
  <property fmtid="{D5CDD505-2E9C-101B-9397-08002B2CF9AE}" pid="5" name="Producer">
    <vt:lpwstr>Adobe PDF library 15.00</vt:lpwstr>
  </property>
</Properties>
</file>