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12FCB0-2BD2-45BA-9CAB-C0DC49D0D3BB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51CB7AC-87DA-4B84-AA2A-C6B917D9D3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31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8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5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52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7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65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02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7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0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55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14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F849-FBC7-4204-8757-5ECF65820A37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D92E-A5F4-4ECE-A53D-EF87C745C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8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Calendrier Génération Terre de XV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1600200"/>
            <a:ext cx="8890917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r-FR" sz="2000" dirty="0"/>
            </a:br>
            <a:r>
              <a:rPr lang="fr-FR" sz="2000" dirty="0"/>
              <a:t>• Finale </a:t>
            </a:r>
            <a:r>
              <a:rPr lang="fr-FR" sz="2000" dirty="0">
                <a:solidFill>
                  <a:srgbClr val="FF0000"/>
                </a:solidFill>
              </a:rPr>
              <a:t>Grand Est </a:t>
            </a:r>
            <a:r>
              <a:rPr lang="fr-FR" sz="2000" dirty="0"/>
              <a:t>: </a:t>
            </a:r>
            <a:r>
              <a:rPr lang="fr-FR" sz="2000" b="1" dirty="0">
                <a:solidFill>
                  <a:srgbClr val="00B050"/>
                </a:solidFill>
              </a:rPr>
              <a:t>Pont à Mousson  </a:t>
            </a:r>
            <a:r>
              <a:rPr lang="fr-FR" sz="2000" dirty="0">
                <a:solidFill>
                  <a:srgbClr val="FF0000"/>
                </a:solidFill>
              </a:rPr>
              <a:t>30 novembre 2022</a:t>
            </a:r>
            <a:br>
              <a:rPr lang="fr-FR" sz="2000" dirty="0"/>
            </a:br>
            <a:r>
              <a:rPr lang="fr-FR" sz="2000" dirty="0"/>
              <a:t>• Finale </a:t>
            </a:r>
            <a:r>
              <a:rPr lang="fr-FR" sz="2000" dirty="0">
                <a:solidFill>
                  <a:srgbClr val="FF0000"/>
                </a:solidFill>
              </a:rPr>
              <a:t>Grand Ouest et Ile de France </a:t>
            </a:r>
            <a:r>
              <a:rPr lang="fr-FR" sz="2000" dirty="0"/>
              <a:t>: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rgbClr val="00B050"/>
                </a:solidFill>
              </a:rPr>
              <a:t>Orléans  </a:t>
            </a:r>
            <a:r>
              <a:rPr lang="fr-FR" sz="2000" dirty="0">
                <a:solidFill>
                  <a:srgbClr val="FF0000"/>
                </a:solidFill>
              </a:rPr>
              <a:t>30 novembre 2022</a:t>
            </a:r>
            <a:br>
              <a:rPr lang="fr-FR" sz="2000" dirty="0"/>
            </a:br>
            <a:r>
              <a:rPr lang="fr-FR" sz="2000" dirty="0"/>
              <a:t>• Finale </a:t>
            </a:r>
            <a:r>
              <a:rPr lang="fr-FR" sz="2000" dirty="0">
                <a:solidFill>
                  <a:srgbClr val="FF0000"/>
                </a:solidFill>
              </a:rPr>
              <a:t>Auvergne Rhône Alpes </a:t>
            </a:r>
            <a:r>
              <a:rPr lang="fr-FR" sz="2000" dirty="0"/>
              <a:t>: </a:t>
            </a:r>
            <a:r>
              <a:rPr lang="fr-FR" sz="2000" b="1" dirty="0">
                <a:solidFill>
                  <a:srgbClr val="00B050"/>
                </a:solidFill>
              </a:rPr>
              <a:t>Cournon d’Auvergne  </a:t>
            </a:r>
            <a:r>
              <a:rPr lang="fr-FR" sz="2000" dirty="0">
                <a:solidFill>
                  <a:srgbClr val="FF0000"/>
                </a:solidFill>
              </a:rPr>
              <a:t>7 </a:t>
            </a:r>
            <a:r>
              <a:rPr lang="fr-FR" sz="2000">
                <a:solidFill>
                  <a:srgbClr val="FF0000"/>
                </a:solidFill>
              </a:rPr>
              <a:t>décembre 2022</a:t>
            </a:r>
            <a:br>
              <a:rPr lang="fr-FR" sz="2000" dirty="0"/>
            </a:br>
            <a:r>
              <a:rPr lang="fr-FR" sz="2000" dirty="0"/>
              <a:t>• Finale </a:t>
            </a:r>
            <a:r>
              <a:rPr lang="fr-FR" sz="2000" dirty="0">
                <a:solidFill>
                  <a:srgbClr val="FF0000"/>
                </a:solidFill>
              </a:rPr>
              <a:t>PACA</a:t>
            </a:r>
            <a:r>
              <a:rPr lang="fr-FR" sz="2000" dirty="0"/>
              <a:t> : </a:t>
            </a:r>
            <a:r>
              <a:rPr lang="fr-FR" sz="2000" b="1" dirty="0">
                <a:solidFill>
                  <a:srgbClr val="00B050"/>
                </a:solidFill>
              </a:rPr>
              <a:t>Avignon</a:t>
            </a:r>
            <a:r>
              <a:rPr lang="fr-FR" sz="2000" dirty="0"/>
              <a:t>  </a:t>
            </a:r>
            <a:r>
              <a:rPr lang="fr-FR" sz="2000" dirty="0">
                <a:solidFill>
                  <a:srgbClr val="FF0000"/>
                </a:solidFill>
              </a:rPr>
              <a:t>25 janvier 2023</a:t>
            </a:r>
            <a:br>
              <a:rPr lang="fr-FR" sz="2000" dirty="0"/>
            </a:br>
            <a:r>
              <a:rPr lang="fr-FR" sz="2000" dirty="0"/>
              <a:t>• Finale </a:t>
            </a:r>
            <a:r>
              <a:rPr lang="fr-FR" sz="2000" dirty="0">
                <a:solidFill>
                  <a:srgbClr val="FF0000"/>
                </a:solidFill>
              </a:rPr>
              <a:t>Occitanie</a:t>
            </a:r>
            <a:r>
              <a:rPr lang="fr-FR" sz="2000" dirty="0"/>
              <a:t> : </a:t>
            </a:r>
            <a:r>
              <a:rPr lang="fr-FR" sz="2000" b="1" dirty="0">
                <a:solidFill>
                  <a:srgbClr val="00B050"/>
                </a:solidFill>
              </a:rPr>
              <a:t>Albi</a:t>
            </a:r>
            <a:r>
              <a:rPr lang="fr-FR" sz="2000" dirty="0"/>
              <a:t>  </a:t>
            </a:r>
            <a:r>
              <a:rPr lang="fr-FR" sz="2000" dirty="0">
                <a:solidFill>
                  <a:srgbClr val="FF0000"/>
                </a:solidFill>
              </a:rPr>
              <a:t>28 et 29 mars 2023</a:t>
            </a:r>
          </a:p>
          <a:p>
            <a:pPr marL="0" indent="0">
              <a:buNone/>
            </a:pPr>
            <a:br>
              <a:rPr lang="fr-FR" sz="2000" dirty="0"/>
            </a:br>
            <a:r>
              <a:rPr lang="fr-FR" sz="2000" b="1" dirty="0"/>
              <a:t>• Finale du </a:t>
            </a:r>
            <a:r>
              <a:rPr lang="fr-FR" sz="2000" b="1" dirty="0">
                <a:highlight>
                  <a:srgbClr val="FFFF00"/>
                </a:highlight>
              </a:rPr>
              <a:t>championnat de France </a:t>
            </a:r>
            <a:r>
              <a:rPr lang="fr-FR" sz="2000" b="1" dirty="0"/>
              <a:t>: </a:t>
            </a:r>
            <a:r>
              <a:rPr lang="fr-FR" sz="2000" b="1" dirty="0">
                <a:solidFill>
                  <a:srgbClr val="00B050"/>
                </a:solidFill>
              </a:rPr>
              <a:t>Brioude</a:t>
            </a:r>
            <a:r>
              <a:rPr lang="fr-FR" sz="2000" b="1" dirty="0"/>
              <a:t> (12 et 13 mai 2023) </a:t>
            </a:r>
            <a:endParaRPr lang="fr-FR" sz="3400" dirty="0"/>
          </a:p>
          <a:p>
            <a:pPr marL="0" indent="0">
              <a:buNone/>
            </a:pPr>
            <a:endParaRPr lang="fr-FR" sz="3400" dirty="0"/>
          </a:p>
          <a:p>
            <a:pPr marL="0" indent="0">
              <a:buNone/>
            </a:pPr>
            <a:endParaRPr lang="fr-FR" sz="3400" dirty="0"/>
          </a:p>
          <a:p>
            <a:pPr marL="0" indent="0">
              <a:buNone/>
            </a:pPr>
            <a:endParaRPr lang="fr-FR" sz="34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2255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6639"/>
            <a:ext cx="1762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F14B07-361F-CAC4-49C5-5135FB07E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1927"/>
            <a:ext cx="1762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A561934-172A-6601-29B2-C70896ED7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7796" y="4437112"/>
            <a:ext cx="455451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81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79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Calendrier Génération Terre de XV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MD</dc:creator>
  <cp:lastModifiedBy>Michel DUBREUIL</cp:lastModifiedBy>
  <cp:revision>123</cp:revision>
  <cp:lastPrinted>2022-10-04T17:41:26Z</cp:lastPrinted>
  <dcterms:created xsi:type="dcterms:W3CDTF">2022-02-07T20:24:29Z</dcterms:created>
  <dcterms:modified xsi:type="dcterms:W3CDTF">2022-11-18T13:22:17Z</dcterms:modified>
</cp:coreProperties>
</file>